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95" r:id="rId3"/>
    <p:sldId id="296" r:id="rId4"/>
    <p:sldId id="297" r:id="rId5"/>
    <p:sldId id="298" r:id="rId6"/>
    <p:sldId id="299" r:id="rId7"/>
    <p:sldId id="257" r:id="rId8"/>
    <p:sldId id="259" r:id="rId9"/>
    <p:sldId id="308" r:id="rId10"/>
    <p:sldId id="263" r:id="rId11"/>
    <p:sldId id="314" r:id="rId12"/>
    <p:sldId id="315" r:id="rId13"/>
    <p:sldId id="313"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98" autoAdjust="0"/>
  </p:normalViewPr>
  <p:slideViewPr>
    <p:cSldViewPr>
      <p:cViewPr varScale="1">
        <p:scale>
          <a:sx n="49" d="100"/>
          <a:sy n="49" d="100"/>
        </p:scale>
        <p:origin x="-10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06EEA-FE83-4E7F-A6A6-FC7643E16F6F}" type="datetimeFigureOut">
              <a:rPr lang="en-US" smtClean="0"/>
              <a:pPr/>
              <a:t>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D5C95-B967-442A-9FF1-4D73012CDCE6}" type="slidenum">
              <a:rPr lang="en-US" smtClean="0"/>
              <a:pPr/>
              <a:t>‹#›</a:t>
            </a:fld>
            <a:endParaRPr lang="en-US"/>
          </a:p>
        </p:txBody>
      </p:sp>
    </p:spTree>
    <p:extLst>
      <p:ext uri="{BB962C8B-B14F-4D97-AF65-F5344CB8AC3E}">
        <p14:creationId xmlns:p14="http://schemas.microsoft.com/office/powerpoint/2010/main" val="192064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ATS Application Programming: Java Programming</a:t>
            </a:r>
          </a:p>
        </p:txBody>
      </p:sp>
      <p:sp>
        <p:nvSpPr>
          <p:cNvPr id="5" name="Rectangle 3"/>
          <p:cNvSpPr>
            <a:spLocks noGrp="1" noChangeArrowheads="1"/>
          </p:cNvSpPr>
          <p:nvPr>
            <p:ph type="dt" idx="1"/>
          </p:nvPr>
        </p:nvSpPr>
        <p:spPr>
          <a:ln/>
        </p:spPr>
        <p:txBody>
          <a:bodyPr/>
          <a:lstStyle/>
          <a:p>
            <a:r>
              <a:rPr lang="en-US"/>
              <a:t>3.1 Encapsulation and Abstraction</a:t>
            </a:r>
          </a:p>
        </p:txBody>
      </p:sp>
      <p:sp>
        <p:nvSpPr>
          <p:cNvPr id="6" name="Rectangle 7"/>
          <p:cNvSpPr>
            <a:spLocks noGrp="1" noChangeArrowheads="1"/>
          </p:cNvSpPr>
          <p:nvPr>
            <p:ph type="sldNum" sz="quarter" idx="5"/>
          </p:nvPr>
        </p:nvSpPr>
        <p:spPr>
          <a:ln/>
        </p:spPr>
        <p:txBody>
          <a:bodyPr/>
          <a:lstStyle/>
          <a:p>
            <a:r>
              <a:rPr lang="en-US"/>
              <a:t> </a:t>
            </a:r>
            <a:fld id="{F1B15359-13CB-410C-A1E9-27FB833B2E9A}" type="slidenum">
              <a:rPr lang="en-US"/>
              <a:pPr/>
              <a:t>2</a:t>
            </a:fld>
            <a:endParaRPr lang="en-US"/>
          </a:p>
        </p:txBody>
      </p:sp>
      <p:sp>
        <p:nvSpPr>
          <p:cNvPr id="7" name="Rectangle 38"/>
          <p:cNvSpPr>
            <a:spLocks noGrp="1" noChangeArrowheads="1"/>
          </p:cNvSpPr>
          <p:nvPr>
            <p:ph type="ftr" sz="quarter" idx="4"/>
          </p:nvPr>
        </p:nvSpPr>
        <p:spPr>
          <a:ln/>
        </p:spPr>
        <p:txBody>
          <a:bodyPr/>
          <a:lstStyle/>
          <a:p>
            <a:r>
              <a:rPr lang="en-US"/>
              <a:t>© Accenture 2005  All Rights Reserved</a:t>
            </a:r>
          </a:p>
          <a:p>
            <a:r>
              <a:rPr lang="en-US"/>
              <a:t>Course Code # Z16325</a:t>
            </a:r>
          </a:p>
        </p:txBody>
      </p:sp>
      <p:sp>
        <p:nvSpPr>
          <p:cNvPr id="318468" name="Rectangle 4"/>
          <p:cNvSpPr>
            <a:spLocks noGrp="1" noRot="1" noChangeAspect="1" noChangeArrowheads="1" noTextEdit="1"/>
          </p:cNvSpPr>
          <p:nvPr>
            <p:ph type="sldImg"/>
          </p:nvPr>
        </p:nvSpPr>
        <p:spPr>
          <a:ln/>
        </p:spPr>
      </p:sp>
      <p:sp>
        <p:nvSpPr>
          <p:cNvPr id="318469" name="Rectangle 5"/>
          <p:cNvSpPr>
            <a:spLocks noGrp="1" noChangeArrowheads="1"/>
          </p:cNvSpPr>
          <p:nvPr>
            <p:ph type="body" idx="1"/>
          </p:nvPr>
        </p:nvSpPr>
        <p:spPr/>
        <p:txBody>
          <a:bodyPr/>
          <a:lstStyle/>
          <a:p>
            <a:r>
              <a:rPr lang="en-US"/>
              <a:t>One of the primary goals of a high level programming language is the simplification of unfriendly, complex, low level computing instructions using a structure that is easier to use, understand  organize, maintain and extend.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ATS Application Programming: Java Programming</a:t>
            </a:r>
          </a:p>
        </p:txBody>
      </p:sp>
      <p:sp>
        <p:nvSpPr>
          <p:cNvPr id="5" name="Rectangle 3"/>
          <p:cNvSpPr>
            <a:spLocks noGrp="1" noChangeArrowheads="1"/>
          </p:cNvSpPr>
          <p:nvPr>
            <p:ph type="dt" idx="1"/>
          </p:nvPr>
        </p:nvSpPr>
        <p:spPr>
          <a:ln/>
        </p:spPr>
        <p:txBody>
          <a:bodyPr/>
          <a:lstStyle/>
          <a:p>
            <a:r>
              <a:rPr lang="en-US"/>
              <a:t>3.1 Encapsulation and Abstraction</a:t>
            </a:r>
          </a:p>
        </p:txBody>
      </p:sp>
      <p:sp>
        <p:nvSpPr>
          <p:cNvPr id="6" name="Rectangle 7"/>
          <p:cNvSpPr>
            <a:spLocks noGrp="1" noChangeArrowheads="1"/>
          </p:cNvSpPr>
          <p:nvPr>
            <p:ph type="sldNum" sz="quarter" idx="5"/>
          </p:nvPr>
        </p:nvSpPr>
        <p:spPr>
          <a:ln/>
        </p:spPr>
        <p:txBody>
          <a:bodyPr/>
          <a:lstStyle/>
          <a:p>
            <a:r>
              <a:rPr lang="en-US"/>
              <a:t> </a:t>
            </a:r>
            <a:fld id="{17C06E6B-9B89-4548-9C26-6ACCE35F7020}" type="slidenum">
              <a:rPr lang="en-US"/>
              <a:pPr/>
              <a:t>3</a:t>
            </a:fld>
            <a:endParaRPr lang="en-US"/>
          </a:p>
        </p:txBody>
      </p:sp>
      <p:sp>
        <p:nvSpPr>
          <p:cNvPr id="7" name="Rectangle 38"/>
          <p:cNvSpPr>
            <a:spLocks noGrp="1" noChangeArrowheads="1"/>
          </p:cNvSpPr>
          <p:nvPr>
            <p:ph type="ftr" sz="quarter" idx="4"/>
          </p:nvPr>
        </p:nvSpPr>
        <p:spPr>
          <a:ln/>
        </p:spPr>
        <p:txBody>
          <a:bodyPr/>
          <a:lstStyle/>
          <a:p>
            <a:r>
              <a:rPr lang="en-US"/>
              <a:t>© Accenture 2005  All Rights Reserved</a:t>
            </a:r>
          </a:p>
          <a:p>
            <a:r>
              <a:rPr lang="en-US"/>
              <a:t>Course Code # Z16325</a:t>
            </a:r>
          </a:p>
        </p:txBody>
      </p:sp>
      <p:sp>
        <p:nvSpPr>
          <p:cNvPr id="351236" name="Rectangle 4"/>
          <p:cNvSpPr>
            <a:spLocks noGrp="1" noRot="1" noChangeAspect="1" noChangeArrowheads="1" noTextEdit="1"/>
          </p:cNvSpPr>
          <p:nvPr>
            <p:ph type="sldImg"/>
          </p:nvPr>
        </p:nvSpPr>
        <p:spPr>
          <a:ln/>
        </p:spPr>
      </p:sp>
      <p:sp>
        <p:nvSpPr>
          <p:cNvPr id="351237" name="Rectangle 5"/>
          <p:cNvSpPr>
            <a:spLocks noGrp="1" noChangeArrowheads="1"/>
          </p:cNvSpPr>
          <p:nvPr>
            <p:ph type="body" idx="1"/>
          </p:nvPr>
        </p:nvSpPr>
        <p:spPr/>
        <p:txBody>
          <a:bodyPr/>
          <a:lstStyle/>
          <a:p>
            <a:r>
              <a:rPr lang="en-US" sz="1200"/>
              <a:t>So what is an object?  </a:t>
            </a:r>
          </a:p>
          <a:p>
            <a:r>
              <a:rPr lang="en-US" sz="1200"/>
              <a:t>In our previous discussion, we said that an object embodies its own unique behavior, and each one models some object in the real world (and is therefore something that exists in time and space). A car or a book are examples of such objects. You can describe a car, repair it, drive it, and/or even sell it. You can buy a book, read a book, and/or even provide a review of the book.</a:t>
            </a:r>
          </a:p>
          <a:p>
            <a:r>
              <a:rPr lang="en-US" sz="1200"/>
              <a:t>	</a:t>
            </a:r>
          </a:p>
          <a:p>
            <a:r>
              <a:rPr lang="en-US" sz="1200"/>
              <a:t>But in the real world, tangible items are not the only kind of objects that are of interest to us during software development. A work assignment, for example, is not something you can touch but you can describe it, discuss it, assign it and/or complete it.  Book borrowing is also not tangible but you can describe it, monitor it and/or report it.</a:t>
            </a:r>
          </a:p>
          <a:p>
            <a:r>
              <a:rPr lang="en-US" sz="1200"/>
              <a:t>	</a:t>
            </a:r>
          </a:p>
          <a:p>
            <a:r>
              <a:rPr lang="en-US" sz="1200"/>
              <a:t>Basically, anything that you can describe can be represented as an object, and that representation can be created, manipulated and destroyed to represent how you use the real object that it models.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ATS Application Programming: Java Programming</a:t>
            </a:r>
          </a:p>
        </p:txBody>
      </p:sp>
      <p:sp>
        <p:nvSpPr>
          <p:cNvPr id="5" name="Rectangle 3"/>
          <p:cNvSpPr>
            <a:spLocks noGrp="1" noChangeArrowheads="1"/>
          </p:cNvSpPr>
          <p:nvPr>
            <p:ph type="dt" idx="1"/>
          </p:nvPr>
        </p:nvSpPr>
        <p:spPr>
          <a:ln/>
        </p:spPr>
        <p:txBody>
          <a:bodyPr/>
          <a:lstStyle/>
          <a:p>
            <a:r>
              <a:rPr lang="en-US"/>
              <a:t>3.1 Encapsulation and Abstraction</a:t>
            </a:r>
          </a:p>
        </p:txBody>
      </p:sp>
      <p:sp>
        <p:nvSpPr>
          <p:cNvPr id="6" name="Rectangle 7"/>
          <p:cNvSpPr>
            <a:spLocks noGrp="1" noChangeArrowheads="1"/>
          </p:cNvSpPr>
          <p:nvPr>
            <p:ph type="sldNum" sz="quarter" idx="5"/>
          </p:nvPr>
        </p:nvSpPr>
        <p:spPr>
          <a:ln/>
        </p:spPr>
        <p:txBody>
          <a:bodyPr/>
          <a:lstStyle/>
          <a:p>
            <a:r>
              <a:rPr lang="en-US"/>
              <a:t> </a:t>
            </a:r>
            <a:fld id="{24E0D913-057F-402C-A1A5-DBBE2A805F47}" type="slidenum">
              <a:rPr lang="en-US"/>
              <a:pPr/>
              <a:t>4</a:t>
            </a:fld>
            <a:endParaRPr lang="en-US"/>
          </a:p>
        </p:txBody>
      </p:sp>
      <p:sp>
        <p:nvSpPr>
          <p:cNvPr id="7" name="Rectangle 38"/>
          <p:cNvSpPr>
            <a:spLocks noGrp="1" noChangeArrowheads="1"/>
          </p:cNvSpPr>
          <p:nvPr>
            <p:ph type="ftr" sz="quarter" idx="4"/>
          </p:nvPr>
        </p:nvSpPr>
        <p:spPr>
          <a:ln/>
        </p:spPr>
        <p:txBody>
          <a:bodyPr/>
          <a:lstStyle/>
          <a:p>
            <a:r>
              <a:rPr lang="en-US"/>
              <a:t>© Accenture 2005  All Rights Reserved</a:t>
            </a:r>
          </a:p>
          <a:p>
            <a:r>
              <a:rPr lang="en-US"/>
              <a:t>Course Code # Z16325</a:t>
            </a:r>
          </a:p>
        </p:txBody>
      </p:sp>
      <p:sp>
        <p:nvSpPr>
          <p:cNvPr id="353284" name="Rectangle 4"/>
          <p:cNvSpPr>
            <a:spLocks noGrp="1" noRot="1" noChangeAspect="1" noChangeArrowheads="1" noTextEdit="1"/>
          </p:cNvSpPr>
          <p:nvPr>
            <p:ph type="sldImg"/>
          </p:nvPr>
        </p:nvSpPr>
        <p:spPr>
          <a:ln/>
        </p:spPr>
      </p:sp>
      <p:sp>
        <p:nvSpPr>
          <p:cNvPr id="353285" name="Rectangle 5"/>
          <p:cNvSpPr>
            <a:spLocks noGrp="1" noChangeArrowheads="1"/>
          </p:cNvSpPr>
          <p:nvPr>
            <p:ph type="body" idx="1"/>
          </p:nvPr>
        </p:nvSpPr>
        <p:spPr/>
        <p:txBody>
          <a:bodyPr/>
          <a:lstStyle/>
          <a:p>
            <a:r>
              <a:rPr lang="en-US" sz="1200"/>
              <a:t>Each object defines three basic types of information that it must know:</a:t>
            </a:r>
          </a:p>
          <a:p>
            <a:pPr lvl="1"/>
            <a:endParaRPr lang="en-US" sz="1200"/>
          </a:p>
          <a:p>
            <a:pPr lvl="1">
              <a:buFont typeface="Wingdings" pitchFamily="2" charset="2"/>
              <a:buNone/>
            </a:pPr>
            <a:r>
              <a:rPr lang="en-US" sz="1200"/>
              <a:t>1.  An object has to describe the features that will allow its users to distinguish it from other objects. It needs to have an identity. Even if two objects share the same features, each object has a unique identity.</a:t>
            </a:r>
          </a:p>
          <a:p>
            <a:pPr lvl="1"/>
            <a:endParaRPr lang="en-US" sz="1200"/>
          </a:p>
          <a:p>
            <a:pPr lvl="1">
              <a:buFont typeface="Wingdings" pitchFamily="2" charset="2"/>
              <a:buNone/>
            </a:pPr>
            <a:r>
              <a:rPr lang="en-US" sz="1200"/>
              <a:t>2. An object must be able to describe itself. This type of information is stored in an object’s attributes and which form the object’s structure.</a:t>
            </a:r>
          </a:p>
          <a:p>
            <a:pPr lvl="1"/>
            <a:endParaRPr lang="en-US" sz="1200"/>
          </a:p>
          <a:p>
            <a:pPr lvl="1">
              <a:buFont typeface="Wingdings" pitchFamily="2" charset="2"/>
              <a:buNone/>
            </a:pPr>
            <a:r>
              <a:rPr lang="en-US" sz="1200"/>
              <a:t>3. An object must be able to describe its current condition, called its state. Object state is sometimes represented by the values of each of its attributes.  </a:t>
            </a:r>
          </a:p>
          <a:p>
            <a:pPr lvl="1"/>
            <a:endParaRPr lang="en-US" sz="1200"/>
          </a:p>
          <a:p>
            <a:r>
              <a:rPr lang="en-US" sz="1200"/>
              <a:t>    For example, a car can be brand new or worn out.  Other times, the state is represented by the presence or absence of key relationships with other objects.  For example, a book can be reserved or ordered.  A reserved book has a relationship with the person who reserved it.  An ordered book has a relationship with an order.</a:t>
            </a:r>
          </a:p>
          <a:p>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ATS Application Programming: Java Programming</a:t>
            </a:r>
          </a:p>
        </p:txBody>
      </p:sp>
      <p:sp>
        <p:nvSpPr>
          <p:cNvPr id="5" name="Rectangle 3"/>
          <p:cNvSpPr>
            <a:spLocks noGrp="1" noChangeArrowheads="1"/>
          </p:cNvSpPr>
          <p:nvPr>
            <p:ph type="dt" idx="1"/>
          </p:nvPr>
        </p:nvSpPr>
        <p:spPr>
          <a:ln/>
        </p:spPr>
        <p:txBody>
          <a:bodyPr/>
          <a:lstStyle/>
          <a:p>
            <a:r>
              <a:rPr lang="en-US"/>
              <a:t>3.1 Encapsulation and Abstraction</a:t>
            </a:r>
          </a:p>
        </p:txBody>
      </p:sp>
      <p:sp>
        <p:nvSpPr>
          <p:cNvPr id="6" name="Rectangle 7"/>
          <p:cNvSpPr>
            <a:spLocks noGrp="1" noChangeArrowheads="1"/>
          </p:cNvSpPr>
          <p:nvPr>
            <p:ph type="sldNum" sz="quarter" idx="5"/>
          </p:nvPr>
        </p:nvSpPr>
        <p:spPr>
          <a:ln/>
        </p:spPr>
        <p:txBody>
          <a:bodyPr/>
          <a:lstStyle/>
          <a:p>
            <a:r>
              <a:rPr lang="en-US"/>
              <a:t> </a:t>
            </a:r>
            <a:fld id="{A6B45A88-7D1E-4173-92D5-B6BA469F55E1}" type="slidenum">
              <a:rPr lang="en-US"/>
              <a:pPr/>
              <a:t>5</a:t>
            </a:fld>
            <a:endParaRPr lang="en-US"/>
          </a:p>
        </p:txBody>
      </p:sp>
      <p:sp>
        <p:nvSpPr>
          <p:cNvPr id="7" name="Rectangle 38"/>
          <p:cNvSpPr>
            <a:spLocks noGrp="1" noChangeArrowheads="1"/>
          </p:cNvSpPr>
          <p:nvPr>
            <p:ph type="ftr" sz="quarter" idx="4"/>
          </p:nvPr>
        </p:nvSpPr>
        <p:spPr>
          <a:ln/>
        </p:spPr>
        <p:txBody>
          <a:bodyPr/>
          <a:lstStyle/>
          <a:p>
            <a:r>
              <a:rPr lang="en-US"/>
              <a:t>© Accenture 2005  All Rights Reserved</a:t>
            </a:r>
          </a:p>
          <a:p>
            <a:r>
              <a:rPr lang="en-US"/>
              <a:t>Course Code # Z16325</a:t>
            </a:r>
          </a:p>
        </p:txBody>
      </p:sp>
      <p:sp>
        <p:nvSpPr>
          <p:cNvPr id="322564" name="Rectangle 4"/>
          <p:cNvSpPr>
            <a:spLocks noGrp="1" noRot="1" noChangeAspect="1" noChangeArrowheads="1" noTextEdit="1"/>
          </p:cNvSpPr>
          <p:nvPr>
            <p:ph type="sldImg"/>
          </p:nvPr>
        </p:nvSpPr>
        <p:spPr>
          <a:ln/>
        </p:spPr>
      </p:sp>
      <p:sp>
        <p:nvSpPr>
          <p:cNvPr id="322565" name="Rectangle 5"/>
          <p:cNvSpPr>
            <a:spLocks noGrp="1" noChangeArrowheads="1"/>
          </p:cNvSpPr>
          <p:nvPr>
            <p:ph type="body" idx="1"/>
          </p:nvPr>
        </p:nvSpPr>
        <p:spPr/>
        <p:txBody>
          <a:bodyPr/>
          <a:lstStyle/>
          <a:p>
            <a:endParaRPr lang="en-GB" dirty="0"/>
          </a:p>
          <a:p>
            <a:r>
              <a:rPr lang="en-GB" dirty="0"/>
              <a:t>Person p1 = new Person( );</a:t>
            </a:r>
          </a:p>
          <a:p>
            <a:r>
              <a:rPr lang="en-GB" dirty="0"/>
              <a:t>P1.name = “ABC”;</a:t>
            </a:r>
          </a:p>
          <a:p>
            <a:r>
              <a:rPr lang="en-GB" dirty="0"/>
              <a:t>P1.gender= “male”;</a:t>
            </a:r>
          </a:p>
          <a:p>
            <a:r>
              <a:rPr lang="en-GB" dirty="0"/>
              <a:t>P1.age= 40;</a:t>
            </a:r>
          </a:p>
          <a:p>
            <a:endParaRPr lang="en-GB" dirty="0"/>
          </a:p>
          <a:p>
            <a:endParaRPr lang="en-GB" dirty="0"/>
          </a:p>
          <a:p>
            <a:r>
              <a:rPr lang="en-GB" dirty="0"/>
              <a:t>Person p2 = new Person();</a:t>
            </a:r>
          </a:p>
          <a:p>
            <a:endParaRPr lang="en-GB" dirty="0"/>
          </a:p>
          <a:p>
            <a:endParaRPr lang="en-GB"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ATS Application Programming: Java Programming</a:t>
            </a:r>
          </a:p>
        </p:txBody>
      </p:sp>
      <p:sp>
        <p:nvSpPr>
          <p:cNvPr id="5" name="Rectangle 3"/>
          <p:cNvSpPr>
            <a:spLocks noGrp="1" noChangeArrowheads="1"/>
          </p:cNvSpPr>
          <p:nvPr>
            <p:ph type="dt" idx="1"/>
          </p:nvPr>
        </p:nvSpPr>
        <p:spPr>
          <a:ln/>
        </p:spPr>
        <p:txBody>
          <a:bodyPr/>
          <a:lstStyle/>
          <a:p>
            <a:r>
              <a:rPr lang="en-US"/>
              <a:t>3.1 Encapsulation and Abstraction</a:t>
            </a:r>
          </a:p>
        </p:txBody>
      </p:sp>
      <p:sp>
        <p:nvSpPr>
          <p:cNvPr id="6" name="Rectangle 7"/>
          <p:cNvSpPr>
            <a:spLocks noGrp="1" noChangeArrowheads="1"/>
          </p:cNvSpPr>
          <p:nvPr>
            <p:ph type="sldNum" sz="quarter" idx="5"/>
          </p:nvPr>
        </p:nvSpPr>
        <p:spPr>
          <a:ln/>
        </p:spPr>
        <p:txBody>
          <a:bodyPr/>
          <a:lstStyle/>
          <a:p>
            <a:r>
              <a:rPr lang="en-US"/>
              <a:t> </a:t>
            </a:r>
            <a:fld id="{A6387B14-19AF-4129-A85F-0835A843564A}" type="slidenum">
              <a:rPr lang="en-US"/>
              <a:pPr/>
              <a:t>6</a:t>
            </a:fld>
            <a:endParaRPr lang="en-US"/>
          </a:p>
        </p:txBody>
      </p:sp>
      <p:sp>
        <p:nvSpPr>
          <p:cNvPr id="7" name="Rectangle 38"/>
          <p:cNvSpPr>
            <a:spLocks noGrp="1" noChangeArrowheads="1"/>
          </p:cNvSpPr>
          <p:nvPr>
            <p:ph type="ftr" sz="quarter" idx="4"/>
          </p:nvPr>
        </p:nvSpPr>
        <p:spPr>
          <a:ln/>
        </p:spPr>
        <p:txBody>
          <a:bodyPr/>
          <a:lstStyle/>
          <a:p>
            <a:r>
              <a:rPr lang="en-US"/>
              <a:t>© Accenture 2005  All Rights Reserved</a:t>
            </a:r>
          </a:p>
          <a:p>
            <a:r>
              <a:rPr lang="en-US"/>
              <a:t>Course Code # Z16325</a:t>
            </a:r>
          </a:p>
        </p:txBody>
      </p:sp>
      <p:sp>
        <p:nvSpPr>
          <p:cNvPr id="355332" name="Rectangle 4"/>
          <p:cNvSpPr>
            <a:spLocks noGrp="1" noRot="1" noChangeAspect="1" noChangeArrowheads="1" noTextEdit="1"/>
          </p:cNvSpPr>
          <p:nvPr>
            <p:ph type="sldImg"/>
          </p:nvPr>
        </p:nvSpPr>
        <p:spPr>
          <a:ln/>
        </p:spPr>
      </p:sp>
      <p:sp>
        <p:nvSpPr>
          <p:cNvPr id="355333" name="Rectangle 5"/>
          <p:cNvSpPr>
            <a:spLocks noGrp="1" noChangeArrowheads="1"/>
          </p:cNvSpPr>
          <p:nvPr>
            <p:ph type="body" idx="1"/>
          </p:nvPr>
        </p:nvSpPr>
        <p:spPr/>
        <p:txBody>
          <a:bodyPr>
            <a:normAutofit fontScale="92500" lnSpcReduction="10000"/>
          </a:bodyPr>
          <a:lstStyle/>
          <a:p>
            <a:endParaRPr lang="en-US" sz="1200" dirty="0"/>
          </a:p>
          <a:p>
            <a:r>
              <a:rPr lang="en-US" sz="1200" dirty="0"/>
              <a:t>Class defines the general structure for all possible objects.</a:t>
            </a:r>
          </a:p>
          <a:p>
            <a:endParaRPr lang="en-US" sz="1200" dirty="0"/>
          </a:p>
          <a:p>
            <a:r>
              <a:rPr lang="en-US" sz="1200" dirty="0"/>
              <a:t>Objects are real entities. They have unique values for the data of the class.</a:t>
            </a:r>
          </a:p>
          <a:p>
            <a:endParaRPr lang="en-US" sz="1200" dirty="0"/>
          </a:p>
          <a:p>
            <a:endParaRPr lang="en-US" sz="1200" dirty="0"/>
          </a:p>
          <a:p>
            <a:endParaRPr lang="en-US" sz="1200" dirty="0"/>
          </a:p>
          <a:p>
            <a:endParaRPr lang="en-US" sz="1200" dirty="0"/>
          </a:p>
          <a:p>
            <a:r>
              <a:rPr lang="en-US" sz="1200" dirty="0"/>
              <a:t>Notes:</a:t>
            </a:r>
          </a:p>
          <a:p>
            <a:endParaRPr lang="en-US" sz="1200" dirty="0"/>
          </a:p>
          <a:p>
            <a:r>
              <a:rPr lang="en-US" sz="1200" dirty="0"/>
              <a:t>We provided several definitions just to be comprehensive.</a:t>
            </a:r>
          </a:p>
          <a:p>
            <a:endParaRPr lang="en-US" sz="1200" dirty="0"/>
          </a:p>
          <a:p>
            <a:r>
              <a:rPr lang="en-US" sz="1200" dirty="0"/>
              <a:t>In the real world, you often have many objects of the same kind.  For example, your car is just one of the many cars in the world.  However, your car has some attributes and methods that are common to other cars.  This is because car manufacturers used a blueprint or template in building your car.  It would be very inefficient to produce a new blueprint for every individual car that is manufactured. [1]</a:t>
            </a:r>
          </a:p>
          <a:p>
            <a:endParaRPr lang="en-US" sz="1200" dirty="0"/>
          </a:p>
          <a:p>
            <a:r>
              <a:rPr lang="en-US" sz="1200" dirty="0"/>
              <a:t>In the object-oriented approach, this blueprint is called a class.  A class is an abstract concept that describes how to build an accurate representation of a specific type of object. It contains variables that define the attributes of an object.  It also contains operations that define the associated methods of an object. [2]</a:t>
            </a:r>
          </a:p>
          <a:p>
            <a:endParaRPr lang="en-US" sz="1200" dirty="0"/>
          </a:p>
          <a:p>
            <a:r>
              <a:rPr lang="en-US" sz="1200" dirty="0"/>
              <a:t>Bibliography</a:t>
            </a:r>
          </a:p>
          <a:p>
            <a:r>
              <a:rPr lang="en-US" sz="1200" dirty="0"/>
              <a:t>[1] http://java.sun.com/docs/books/tutorial/java/concepts/class.html</a:t>
            </a:r>
          </a:p>
          <a:p>
            <a:r>
              <a:rPr lang="en-US" sz="1200" dirty="0"/>
              <a:t>[2] MDC Application Design School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Rot="1" noChangeAspect="1" noChangeArrowheads="1" noTextEdit="1"/>
          </p:cNvSpPr>
          <p:nvPr>
            <p:ph type="sldImg"/>
          </p:nvPr>
        </p:nvSpPr>
        <p:spPr bwMode="auto">
          <a:xfrm>
            <a:off x="1362075" y="869950"/>
            <a:ext cx="4176713" cy="3133725"/>
          </a:xfrm>
          <a:prstGeom prst="rect">
            <a:avLst/>
          </a:prstGeom>
          <a:solidFill>
            <a:srgbClr val="FFFFFF"/>
          </a:solidFill>
          <a:ln>
            <a:solidFill>
              <a:srgbClr val="000000"/>
            </a:solidFill>
            <a:miter lim="800000"/>
            <a:headEnd/>
            <a:tailEnd/>
          </a:ln>
        </p:spPr>
      </p:sp>
      <p:sp>
        <p:nvSpPr>
          <p:cNvPr id="38914" name="Text Box 2"/>
          <p:cNvSpPr txBox="1">
            <a:spLocks noChangeArrowheads="1"/>
          </p:cNvSpPr>
          <p:nvPr/>
        </p:nvSpPr>
        <p:spPr bwMode="auto">
          <a:xfrm>
            <a:off x="1067361" y="4307899"/>
            <a:ext cx="4770904" cy="3478068"/>
          </a:xfrm>
          <a:prstGeom prst="rect">
            <a:avLst/>
          </a:prstGeom>
          <a:noFill/>
          <a:ln w="9525">
            <a:noFill/>
            <a:miter lim="800000"/>
            <a:headEnd/>
            <a:tailEnd/>
          </a:ln>
        </p:spPr>
        <p:txBody>
          <a:bodyPr lIns="0" tIns="0" rIns="0" bIns="0"/>
          <a:lstStyle/>
          <a:p>
            <a:endParaRPr lang="en-US"/>
          </a:p>
        </p:txBody>
      </p:sp>
      <p:sp>
        <p:nvSpPr>
          <p:cNvPr id="2" name="Notes Placeholder 1">
            <a:extLst>
              <a:ext uri="{FF2B5EF4-FFF2-40B4-BE49-F238E27FC236}">
                <a16:creationId xmlns:a16="http://schemas.microsoft.com/office/drawing/2014/main" xmlns="" id="{5DFC9898-BA69-401D-A196-81163EC3EC93}"/>
              </a:ext>
            </a:extLst>
          </p:cNvPr>
          <p:cNvSpPr>
            <a:spLocks noGrp="1"/>
          </p:cNvSpPr>
          <p:nvPr>
            <p:ph type="body" idx="1"/>
          </p:nvPr>
        </p:nvSpPr>
        <p:spPr/>
        <p:txBody>
          <a:bodyPr/>
          <a:lstStyle/>
          <a:p>
            <a:r>
              <a:rPr lang="en-US" dirty="0"/>
              <a:t>Class is created only once.</a:t>
            </a:r>
          </a:p>
          <a:p>
            <a:endParaRPr lang="en-US" dirty="0"/>
          </a:p>
          <a:p>
            <a:r>
              <a:rPr lang="en-US" dirty="0"/>
              <a:t>Infinite number of objects can be derived from it.</a:t>
            </a:r>
          </a:p>
          <a:p>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FE61674-9EEF-424D-BE6E-4DD1A14FD926}" type="slidenum">
              <a:rPr lang="en-IE" smtClean="0"/>
              <a:pPr/>
              <a:t>13</a:t>
            </a:fld>
            <a:endParaRPr lang="en-IE"/>
          </a:p>
        </p:txBody>
      </p:sp>
    </p:spTree>
    <p:extLst>
      <p:ext uri="{BB962C8B-B14F-4D97-AF65-F5344CB8AC3E}">
        <p14:creationId xmlns:p14="http://schemas.microsoft.com/office/powerpoint/2010/main" val="61562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7F2BEF5-18A1-4EAF-B9CF-58C8740AE228}" type="datetimeFigureOut">
              <a:rPr lang="en-US" smtClean="0"/>
              <a:pPr/>
              <a:t>2/17/2022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FEB83C0-EC4A-402C-BFFC-EACB17B98FB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F2BEF5-18A1-4EAF-B9CF-58C8740AE228}"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B83C0-EC4A-402C-BFFC-EACB17B98F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F2BEF5-18A1-4EAF-B9CF-58C8740AE228}"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B83C0-EC4A-402C-BFFC-EACB17B98F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8175" y="38100"/>
            <a:ext cx="8143875" cy="1095375"/>
          </a:xfrm>
        </p:spPr>
        <p:txBody>
          <a:bodyPr/>
          <a:lstStyle/>
          <a:p>
            <a:r>
              <a:rPr lang="en-US"/>
              <a:t>Click to edit Master title style</a:t>
            </a:r>
          </a:p>
        </p:txBody>
      </p:sp>
      <p:sp>
        <p:nvSpPr>
          <p:cNvPr id="3" name="Text Placeholder 2"/>
          <p:cNvSpPr>
            <a:spLocks noGrp="1"/>
          </p:cNvSpPr>
          <p:nvPr>
            <p:ph type="body" sz="half" idx="1"/>
          </p:nvPr>
        </p:nvSpPr>
        <p:spPr>
          <a:xfrm>
            <a:off x="311150" y="1447800"/>
            <a:ext cx="411162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5175" y="1447800"/>
            <a:ext cx="411162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315200" y="6477000"/>
            <a:ext cx="1693863" cy="269875"/>
          </a:xfrm>
        </p:spPr>
        <p:txBody>
          <a:bodyPr/>
          <a:lstStyle>
            <a:lvl1pPr>
              <a:defRPr/>
            </a:lvl1pPr>
          </a:lstStyle>
          <a:p>
            <a:fld id="{16D0B204-28AF-4D84-B97D-154D4AFDEF9B}"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38175" y="38100"/>
            <a:ext cx="8143875" cy="1095375"/>
          </a:xfrm>
        </p:spPr>
        <p:txBody>
          <a:bodyPr/>
          <a:lstStyle/>
          <a:p>
            <a:r>
              <a:rPr lang="en-US"/>
              <a:t>Click to edit Master title style</a:t>
            </a:r>
          </a:p>
        </p:txBody>
      </p:sp>
      <p:sp>
        <p:nvSpPr>
          <p:cNvPr id="3" name="Text Placeholder 2"/>
          <p:cNvSpPr>
            <a:spLocks noGrp="1"/>
          </p:cNvSpPr>
          <p:nvPr>
            <p:ph type="body" sz="half" idx="1"/>
          </p:nvPr>
        </p:nvSpPr>
        <p:spPr>
          <a:xfrm>
            <a:off x="311150" y="1447800"/>
            <a:ext cx="411162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5175" y="1447800"/>
            <a:ext cx="4111625"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5175" y="3924300"/>
            <a:ext cx="4111625"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315200" y="6477000"/>
            <a:ext cx="1693863" cy="269875"/>
          </a:xfrm>
        </p:spPr>
        <p:txBody>
          <a:bodyPr/>
          <a:lstStyle>
            <a:lvl1pPr>
              <a:defRPr/>
            </a:lvl1pPr>
          </a:lstStyle>
          <a:p>
            <a:fld id="{AF6530C6-E981-49F9-9AE8-3DDB263C6B93}"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7F2BEF5-18A1-4EAF-B9CF-58C8740AE228}"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B83C0-EC4A-402C-BFFC-EACB17B98FB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F2BEF5-18A1-4EAF-B9CF-58C8740AE228}" type="datetimeFigureOut">
              <a:rPr lang="en-US" smtClean="0"/>
              <a:pPr/>
              <a:t>2/17/2022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FEB83C0-EC4A-402C-BFFC-EACB17B98FB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7F2BEF5-18A1-4EAF-B9CF-58C8740AE228}"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B83C0-EC4A-402C-BFFC-EACB17B98FB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7F2BEF5-18A1-4EAF-B9CF-58C8740AE228}" type="datetimeFigureOut">
              <a:rPr lang="en-US" smtClean="0"/>
              <a:pPr/>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B83C0-EC4A-402C-BFFC-EACB17B98FB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7F2BEF5-18A1-4EAF-B9CF-58C8740AE228}" type="datetimeFigureOut">
              <a:rPr lang="en-US" smtClean="0"/>
              <a:pPr/>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B83C0-EC4A-402C-BFFC-EACB17B98F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2BEF5-18A1-4EAF-B9CF-58C8740AE228}" type="datetimeFigureOut">
              <a:rPr lang="en-US" smtClean="0"/>
              <a:pPr/>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B83C0-EC4A-402C-BFFC-EACB17B98F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7F2BEF5-18A1-4EAF-B9CF-58C8740AE228}"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B83C0-EC4A-402C-BFFC-EACB17B98FB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7F2BEF5-18A1-4EAF-B9CF-58C8740AE228}" type="datetimeFigureOut">
              <a:rPr lang="en-US" smtClean="0"/>
              <a:pPr/>
              <a:t>2/17/2022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FEB83C0-EC4A-402C-BFFC-EACB17B98FB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7F2BEF5-18A1-4EAF-B9CF-58C8740AE228}" type="datetimeFigureOut">
              <a:rPr lang="en-US" smtClean="0"/>
              <a:pPr/>
              <a:t>2/17/2022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FEB83C0-EC4A-402C-BFFC-EACB17B98F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wm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t>Classes and Objects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609600" y="304800"/>
            <a:ext cx="8001000" cy="6370975"/>
          </a:xfrm>
          <a:prstGeom prst="rect">
            <a:avLst/>
          </a:prstGeom>
          <a:noFill/>
          <a:ln w="9525">
            <a:noFill/>
            <a:miter lim="800000"/>
            <a:headEnd/>
            <a:tailEnd/>
          </a:ln>
          <a:effectLst/>
        </p:spPr>
        <p:txBody>
          <a:bodyPr>
            <a:spAutoFit/>
          </a:bodyPr>
          <a:lstStyle/>
          <a:p>
            <a:r>
              <a:rPr lang="en-US" sz="1200" dirty="0">
                <a:latin typeface="Courier New" pitchFamily="49" charset="0"/>
              </a:rPr>
              <a:t>------------ Person.java ------ defining Person ---------------------</a:t>
            </a:r>
          </a:p>
          <a:p>
            <a:r>
              <a:rPr lang="en-US" sz="1200" dirty="0">
                <a:latin typeface="Courier New" pitchFamily="49" charset="0"/>
              </a:rPr>
              <a:t>public class Person</a:t>
            </a:r>
          </a:p>
          <a:p>
            <a:r>
              <a:rPr lang="en-US" sz="1200" dirty="0">
                <a:latin typeface="Courier New" pitchFamily="49" charset="0"/>
              </a:rPr>
              <a:t>{</a:t>
            </a:r>
          </a:p>
          <a:p>
            <a:r>
              <a:rPr lang="en-US" sz="1200" dirty="0">
                <a:latin typeface="Courier New" pitchFamily="49" charset="0"/>
              </a:rPr>
              <a:t>  private String _name;</a:t>
            </a:r>
          </a:p>
          <a:p>
            <a:r>
              <a:rPr lang="en-US" sz="1200" dirty="0">
                <a:latin typeface="Courier New" pitchFamily="49" charset="0"/>
              </a:rPr>
              <a:t>  private String _</a:t>
            </a:r>
            <a:r>
              <a:rPr lang="en-US" sz="1200" dirty="0" err="1">
                <a:latin typeface="Courier New" pitchFamily="49" charset="0"/>
              </a:rPr>
              <a:t>iceCream</a:t>
            </a:r>
            <a:r>
              <a:rPr lang="en-US" sz="1200" dirty="0">
                <a:latin typeface="Courier New" pitchFamily="49" charset="0"/>
              </a:rPr>
              <a:t>;</a:t>
            </a:r>
          </a:p>
          <a:p>
            <a:r>
              <a:rPr lang="en-US" sz="1200" dirty="0">
                <a:latin typeface="Courier New" pitchFamily="49" charset="0"/>
              </a:rPr>
              <a:t>  </a:t>
            </a:r>
          </a:p>
          <a:p>
            <a:r>
              <a:rPr lang="en-US" sz="1200" dirty="0">
                <a:latin typeface="Courier New" pitchFamily="49" charset="0"/>
              </a:rPr>
              <a:t>  public void </a:t>
            </a:r>
            <a:r>
              <a:rPr lang="en-US" sz="1200" dirty="0" err="1">
                <a:latin typeface="Courier New" pitchFamily="49" charset="0"/>
              </a:rPr>
              <a:t>setName</a:t>
            </a:r>
            <a:r>
              <a:rPr lang="en-US" sz="1200" dirty="0">
                <a:latin typeface="Courier New" pitchFamily="49" charset="0"/>
              </a:rPr>
              <a:t>(String </a:t>
            </a:r>
            <a:r>
              <a:rPr lang="en-US" sz="1200" dirty="0" err="1">
                <a:latin typeface="Courier New" pitchFamily="49" charset="0"/>
              </a:rPr>
              <a:t>newName</a:t>
            </a:r>
            <a:r>
              <a:rPr lang="en-US" sz="1200" dirty="0">
                <a:latin typeface="Courier New" pitchFamily="49" charset="0"/>
              </a:rPr>
              <a:t>)</a:t>
            </a:r>
          </a:p>
          <a:p>
            <a:r>
              <a:rPr lang="en-US" sz="1200" dirty="0">
                <a:latin typeface="Courier New" pitchFamily="49" charset="0"/>
              </a:rPr>
              <a:t>  {</a:t>
            </a:r>
          </a:p>
          <a:p>
            <a:r>
              <a:rPr lang="en-US" sz="1200" dirty="0">
                <a:latin typeface="Courier New" pitchFamily="49" charset="0"/>
              </a:rPr>
              <a:t>    _name = </a:t>
            </a:r>
            <a:r>
              <a:rPr lang="en-US" sz="1200" dirty="0" err="1">
                <a:latin typeface="Courier New" pitchFamily="49" charset="0"/>
              </a:rPr>
              <a:t>newName</a:t>
            </a:r>
            <a:r>
              <a:rPr lang="en-US" sz="1200" dirty="0">
                <a:latin typeface="Courier New" pitchFamily="49" charset="0"/>
              </a:rPr>
              <a:t>;   // this. is optional</a:t>
            </a:r>
          </a:p>
          <a:p>
            <a:r>
              <a:rPr lang="en-US" sz="1200" dirty="0">
                <a:latin typeface="Courier New" pitchFamily="49" charset="0"/>
              </a:rPr>
              <a:t>  }</a:t>
            </a:r>
          </a:p>
          <a:p>
            <a:endParaRPr lang="en-US" sz="1200" dirty="0">
              <a:latin typeface="Courier New" pitchFamily="49" charset="0"/>
            </a:endParaRPr>
          </a:p>
          <a:p>
            <a:r>
              <a:rPr lang="en-US" sz="1200" dirty="0">
                <a:latin typeface="Courier New" pitchFamily="49" charset="0"/>
              </a:rPr>
              <a:t>  public void </a:t>
            </a:r>
            <a:r>
              <a:rPr lang="en-US" sz="1200" dirty="0" err="1">
                <a:latin typeface="Courier New" pitchFamily="49" charset="0"/>
              </a:rPr>
              <a:t>setIceCream</a:t>
            </a:r>
            <a:r>
              <a:rPr lang="en-US" sz="1200" dirty="0">
                <a:latin typeface="Courier New" pitchFamily="49" charset="0"/>
              </a:rPr>
              <a:t>(String </a:t>
            </a:r>
            <a:r>
              <a:rPr lang="en-US" sz="1200" dirty="0" err="1">
                <a:latin typeface="Courier New" pitchFamily="49" charset="0"/>
              </a:rPr>
              <a:t>newIceCream</a:t>
            </a:r>
            <a:r>
              <a:rPr lang="en-US" sz="1200" dirty="0">
                <a:latin typeface="Courier New" pitchFamily="49" charset="0"/>
              </a:rPr>
              <a:t>)  { … }</a:t>
            </a:r>
          </a:p>
          <a:p>
            <a:endParaRPr lang="en-US" sz="1200" dirty="0">
              <a:latin typeface="Courier New" pitchFamily="49" charset="0"/>
            </a:endParaRPr>
          </a:p>
          <a:p>
            <a:r>
              <a:rPr lang="en-US" sz="1200" dirty="0">
                <a:latin typeface="Courier New" pitchFamily="49" charset="0"/>
              </a:rPr>
              <a:t>  public void print()</a:t>
            </a:r>
          </a:p>
          <a:p>
            <a:r>
              <a:rPr lang="en-US" sz="1200" dirty="0">
                <a:latin typeface="Courier New" pitchFamily="49" charset="0"/>
              </a:rPr>
              <a:t>  {</a:t>
            </a:r>
          </a:p>
          <a:p>
            <a:r>
              <a:rPr lang="en-US" sz="1200" dirty="0">
                <a:latin typeface="Courier New" pitchFamily="49" charset="0"/>
              </a:rPr>
              <a:t>     </a:t>
            </a:r>
            <a:r>
              <a:rPr lang="en-US" sz="1200" dirty="0" err="1">
                <a:latin typeface="Courier New" pitchFamily="49" charset="0"/>
              </a:rPr>
              <a:t>System.out.println</a:t>
            </a:r>
            <a:r>
              <a:rPr lang="en-US" sz="1200" dirty="0">
                <a:latin typeface="Courier New" pitchFamily="49" charset="0"/>
              </a:rPr>
              <a:t>(_name + “ likes “ + _</a:t>
            </a:r>
            <a:r>
              <a:rPr lang="en-US" sz="1200" dirty="0" err="1">
                <a:latin typeface="Courier New" pitchFamily="49" charset="0"/>
              </a:rPr>
              <a:t>IceCream</a:t>
            </a:r>
            <a:r>
              <a:rPr lang="en-US" sz="1200" dirty="0">
                <a:latin typeface="Courier New" pitchFamily="49" charset="0"/>
              </a:rPr>
              <a:t>); // this. optional</a:t>
            </a:r>
          </a:p>
          <a:p>
            <a:r>
              <a:rPr lang="en-US" sz="1200" dirty="0">
                <a:latin typeface="Courier New" pitchFamily="49" charset="0"/>
              </a:rPr>
              <a:t>  }</a:t>
            </a:r>
          </a:p>
          <a:p>
            <a:r>
              <a:rPr lang="en-US" sz="1200" dirty="0">
                <a:latin typeface="Courier New" pitchFamily="49" charset="0"/>
              </a:rPr>
              <a:t>}</a:t>
            </a:r>
          </a:p>
          <a:p>
            <a:endParaRPr lang="en-US" sz="1200" dirty="0">
              <a:latin typeface="Courier New" pitchFamily="49" charset="0"/>
            </a:endParaRPr>
          </a:p>
          <a:p>
            <a:r>
              <a:rPr lang="en-US" sz="1200" dirty="0">
                <a:latin typeface="Courier New" pitchFamily="49" charset="0"/>
              </a:rPr>
              <a:t>------------ PersonTest.java ----- using Person ------------------</a:t>
            </a:r>
          </a:p>
          <a:p>
            <a:r>
              <a:rPr lang="en-US" sz="1200" dirty="0">
                <a:latin typeface="Courier New" pitchFamily="49" charset="0"/>
              </a:rPr>
              <a:t>public class </a:t>
            </a:r>
            <a:r>
              <a:rPr lang="en-US" sz="1200" dirty="0" err="1">
                <a:latin typeface="Courier New" pitchFamily="49" charset="0"/>
              </a:rPr>
              <a:t>PersonTest</a:t>
            </a:r>
            <a:endParaRPr lang="en-US" sz="1200" dirty="0">
              <a:latin typeface="Courier New" pitchFamily="49" charset="0"/>
            </a:endParaRPr>
          </a:p>
          <a:p>
            <a:r>
              <a:rPr lang="en-US" sz="1200" dirty="0">
                <a:latin typeface="Courier New" pitchFamily="49" charset="0"/>
              </a:rPr>
              <a:t>{</a:t>
            </a:r>
          </a:p>
          <a:p>
            <a:r>
              <a:rPr lang="en-US" sz="1200" dirty="0">
                <a:latin typeface="Courier New" pitchFamily="49" charset="0"/>
              </a:rPr>
              <a:t>  public static void main(String[] </a:t>
            </a:r>
            <a:r>
              <a:rPr lang="en-US" sz="1200" dirty="0" err="1">
                <a:latin typeface="Courier New" pitchFamily="49" charset="0"/>
              </a:rPr>
              <a:t>args</a:t>
            </a:r>
            <a:r>
              <a:rPr lang="en-US" sz="1200" dirty="0">
                <a:latin typeface="Courier New" pitchFamily="49" charset="0"/>
              </a:rPr>
              <a:t>)</a:t>
            </a:r>
          </a:p>
          <a:p>
            <a:r>
              <a:rPr lang="en-US" sz="1200" dirty="0">
                <a:latin typeface="Courier New" pitchFamily="49" charset="0"/>
              </a:rPr>
              <a:t>  {</a:t>
            </a:r>
          </a:p>
          <a:p>
            <a:r>
              <a:rPr lang="en-US" sz="1200" dirty="0">
                <a:latin typeface="Courier New" pitchFamily="49" charset="0"/>
              </a:rPr>
              <a:t>    Person joe = new Person();</a:t>
            </a:r>
          </a:p>
          <a:p>
            <a:r>
              <a:rPr lang="en-US" sz="1200" dirty="0">
                <a:latin typeface="Courier New" pitchFamily="49" charset="0"/>
              </a:rPr>
              <a:t>    </a:t>
            </a:r>
            <a:r>
              <a:rPr lang="en-US" sz="1200" dirty="0" err="1">
                <a:latin typeface="Courier New" pitchFamily="49" charset="0"/>
              </a:rPr>
              <a:t>joe.setName</a:t>
            </a:r>
            <a:r>
              <a:rPr lang="en-US" sz="1200" dirty="0">
                <a:latin typeface="Courier New" pitchFamily="49" charset="0"/>
              </a:rPr>
              <a:t>(“Joseph”);</a:t>
            </a:r>
          </a:p>
          <a:p>
            <a:r>
              <a:rPr lang="en-US" sz="1200" dirty="0">
                <a:latin typeface="Courier New" pitchFamily="49" charset="0"/>
              </a:rPr>
              <a:t>    </a:t>
            </a:r>
            <a:r>
              <a:rPr lang="en-US" sz="1200" dirty="0" err="1">
                <a:latin typeface="Courier New" pitchFamily="49" charset="0"/>
              </a:rPr>
              <a:t>joe.setIceCream</a:t>
            </a:r>
            <a:r>
              <a:rPr lang="en-US" sz="1200" dirty="0">
                <a:latin typeface="Courier New" pitchFamily="49" charset="0"/>
              </a:rPr>
              <a:t>(“Rocky Road”);</a:t>
            </a:r>
          </a:p>
          <a:p>
            <a:endParaRPr lang="en-US" sz="1200" dirty="0">
              <a:latin typeface="Courier New" pitchFamily="49" charset="0"/>
            </a:endParaRPr>
          </a:p>
          <a:p>
            <a:r>
              <a:rPr lang="en-US" sz="1200" dirty="0">
                <a:latin typeface="Courier New" pitchFamily="49" charset="0"/>
              </a:rPr>
              <a:t>    Person </a:t>
            </a:r>
            <a:r>
              <a:rPr lang="en-US" sz="1200" dirty="0" err="1">
                <a:latin typeface="Courier New" pitchFamily="49" charset="0"/>
              </a:rPr>
              <a:t>mary</a:t>
            </a:r>
            <a:r>
              <a:rPr lang="en-US" sz="1200" dirty="0">
                <a:latin typeface="Courier New" pitchFamily="49" charset="0"/>
              </a:rPr>
              <a:t> = new Person();</a:t>
            </a:r>
          </a:p>
          <a:p>
            <a:r>
              <a:rPr lang="en-US" sz="1200" dirty="0">
                <a:latin typeface="Courier New" pitchFamily="49" charset="0"/>
              </a:rPr>
              <a:t>    </a:t>
            </a:r>
            <a:r>
              <a:rPr lang="en-US" sz="1200" dirty="0" err="1">
                <a:latin typeface="Courier New" pitchFamily="49" charset="0"/>
              </a:rPr>
              <a:t>mary.setName</a:t>
            </a:r>
            <a:r>
              <a:rPr lang="en-US" sz="1200" dirty="0">
                <a:latin typeface="Courier New" pitchFamily="49" charset="0"/>
              </a:rPr>
              <a:t>(“Mary”);</a:t>
            </a:r>
          </a:p>
          <a:p>
            <a:r>
              <a:rPr lang="en-US" sz="1200" dirty="0">
                <a:latin typeface="Courier New" pitchFamily="49" charset="0"/>
              </a:rPr>
              <a:t>    </a:t>
            </a:r>
            <a:r>
              <a:rPr lang="en-US" sz="1200" dirty="0" err="1">
                <a:latin typeface="Courier New" pitchFamily="49" charset="0"/>
              </a:rPr>
              <a:t>mary.setIceCream</a:t>
            </a:r>
            <a:r>
              <a:rPr lang="en-US" sz="1200" dirty="0">
                <a:latin typeface="Courier New" pitchFamily="49" charset="0"/>
              </a:rPr>
              <a:t>(“Chocolate Fudge”);</a:t>
            </a:r>
          </a:p>
          <a:p>
            <a:r>
              <a:rPr lang="en-US" sz="1200" dirty="0">
                <a:latin typeface="Courier New" pitchFamily="49" charset="0"/>
              </a:rPr>
              <a:t>    </a:t>
            </a:r>
            <a:r>
              <a:rPr lang="en-US" sz="1200" dirty="0" err="1">
                <a:latin typeface="Courier New" pitchFamily="49" charset="0"/>
              </a:rPr>
              <a:t>mary.print</a:t>
            </a:r>
            <a:r>
              <a:rPr lang="en-US" sz="1200" dirty="0">
                <a:latin typeface="Courier New" pitchFamily="49" charset="0"/>
              </a:rPr>
              <a:t>();</a:t>
            </a:r>
          </a:p>
          <a:p>
            <a:r>
              <a:rPr lang="en-US" sz="1200" dirty="0">
                <a:latin typeface="Courier New" pitchFamily="49" charset="0"/>
              </a:rPr>
              <a:t>  }</a:t>
            </a:r>
          </a:p>
          <a:p>
            <a:r>
              <a:rPr lang="en-US" sz="1200" dirty="0">
                <a:latin typeface="Courier New"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76200"/>
            <a:ext cx="8610600" cy="685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Difference between Procedural and Object Oriented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9655"/>
            <a:ext cx="8458200" cy="55059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31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188068"/>
            <a:ext cx="8610600" cy="858466"/>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Creating Classes (UML Notations)</a:t>
            </a:r>
            <a:endParaRPr lang="en-US" dirty="0"/>
          </a:p>
        </p:txBody>
      </p:sp>
      <p:sp>
        <p:nvSpPr>
          <p:cNvPr id="4" name="Text Box 4"/>
          <p:cNvSpPr txBox="1">
            <a:spLocks noChangeArrowheads="1"/>
          </p:cNvSpPr>
          <p:nvPr/>
        </p:nvSpPr>
        <p:spPr bwMode="auto">
          <a:xfrm>
            <a:off x="609600" y="1046534"/>
            <a:ext cx="8001000" cy="3293209"/>
          </a:xfrm>
          <a:prstGeom prst="rect">
            <a:avLst/>
          </a:prstGeom>
          <a:noFill/>
          <a:ln w="9525">
            <a:noFill/>
            <a:miter lim="800000"/>
            <a:headEnd/>
            <a:tailEnd/>
          </a:ln>
          <a:effectLst/>
        </p:spPr>
        <p:txBody>
          <a:bodyPr>
            <a:spAutoFit/>
          </a:bodyPr>
          <a:lstStyle/>
          <a:p>
            <a:pPr marL="228600" indent="-228600">
              <a:buFont typeface="+mj-lt"/>
              <a:buAutoNum type="arabicPeriod"/>
            </a:pPr>
            <a:endParaRPr lang="en-US" sz="1200" dirty="0" smtClean="0">
              <a:latin typeface="Courier New" pitchFamily="49" charset="0"/>
            </a:endParaRPr>
          </a:p>
          <a:p>
            <a:pPr marL="228600" indent="-228600">
              <a:buFont typeface="+mj-lt"/>
              <a:buAutoNum type="arabicPeriod"/>
            </a:pPr>
            <a:r>
              <a:rPr lang="en-US" sz="2800" dirty="0" smtClean="0">
                <a:latin typeface="Courier New" pitchFamily="49" charset="0"/>
              </a:rPr>
              <a:t>Circle</a:t>
            </a:r>
          </a:p>
          <a:p>
            <a:pPr marL="228600" indent="-228600">
              <a:buFont typeface="+mj-lt"/>
              <a:buAutoNum type="arabicPeriod"/>
            </a:pPr>
            <a:r>
              <a:rPr lang="en-US" sz="2800" dirty="0" smtClean="0">
                <a:latin typeface="Courier New" pitchFamily="49" charset="0"/>
              </a:rPr>
              <a:t>Rectangle</a:t>
            </a:r>
          </a:p>
          <a:p>
            <a:pPr marL="228600" indent="-228600">
              <a:buFont typeface="+mj-lt"/>
              <a:buAutoNum type="arabicPeriod"/>
            </a:pPr>
            <a:r>
              <a:rPr lang="en-US" sz="2800" dirty="0" smtClean="0">
                <a:latin typeface="Courier New" pitchFamily="49" charset="0"/>
              </a:rPr>
              <a:t>Time</a:t>
            </a:r>
          </a:p>
          <a:p>
            <a:pPr marL="228600" indent="-228600">
              <a:buFont typeface="+mj-lt"/>
              <a:buAutoNum type="arabicPeriod"/>
            </a:pPr>
            <a:r>
              <a:rPr lang="en-US" sz="2800" dirty="0" smtClean="0">
                <a:latin typeface="Courier New" pitchFamily="49" charset="0"/>
              </a:rPr>
              <a:t>Date</a:t>
            </a:r>
          </a:p>
          <a:p>
            <a:pPr marL="228600" indent="-228600">
              <a:buFont typeface="+mj-lt"/>
              <a:buAutoNum type="arabicPeriod"/>
            </a:pPr>
            <a:r>
              <a:rPr lang="en-US" sz="2800" dirty="0" smtClean="0">
                <a:latin typeface="Courier New" pitchFamily="49" charset="0"/>
              </a:rPr>
              <a:t>Distance</a:t>
            </a:r>
          </a:p>
          <a:p>
            <a:pPr marL="228600" indent="-228600">
              <a:buFont typeface="+mj-lt"/>
              <a:buAutoNum type="arabicPeriod"/>
            </a:pPr>
            <a:r>
              <a:rPr lang="en-US" sz="2800" dirty="0" smtClean="0">
                <a:latin typeface="Courier New" pitchFamily="49" charset="0"/>
              </a:rPr>
              <a:t>Car</a:t>
            </a:r>
          </a:p>
          <a:p>
            <a:pPr marL="228600" indent="-228600">
              <a:buFont typeface="+mj-lt"/>
              <a:buAutoNum type="arabicPeriod"/>
            </a:pPr>
            <a:r>
              <a:rPr lang="en-US" sz="2800" dirty="0" smtClean="0">
                <a:latin typeface="Courier New" pitchFamily="49" charset="0"/>
              </a:rPr>
              <a:t>Book</a:t>
            </a:r>
          </a:p>
        </p:txBody>
      </p:sp>
    </p:spTree>
    <p:extLst>
      <p:ext uri="{BB962C8B-B14F-4D97-AF65-F5344CB8AC3E}">
        <p14:creationId xmlns:p14="http://schemas.microsoft.com/office/powerpoint/2010/main" val="58852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Declaring methods inside classes</a:t>
            </a:r>
            <a:endParaRPr lang="en-US" dirty="0"/>
          </a:p>
        </p:txBody>
      </p:sp>
      <p:sp>
        <p:nvSpPr>
          <p:cNvPr id="11267" name="Rectangle 3"/>
          <p:cNvSpPr>
            <a:spLocks noGrp="1" noChangeArrowheads="1"/>
          </p:cNvSpPr>
          <p:nvPr>
            <p:ph type="body" idx="1"/>
          </p:nvPr>
        </p:nvSpPr>
        <p:spPr/>
        <p:txBody>
          <a:bodyPr/>
          <a:lstStyle/>
          <a:p>
            <a:pPr eaLnBrk="1" hangingPunct="1"/>
            <a:endParaRPr lang="en-GB" dirty="0"/>
          </a:p>
          <a:p>
            <a:pPr eaLnBrk="1" hangingPunct="1"/>
            <a:r>
              <a:rPr lang="en-GB" sz="3600" dirty="0"/>
              <a:t>You must analyse</a:t>
            </a:r>
          </a:p>
          <a:p>
            <a:pPr lvl="1"/>
            <a:r>
              <a:rPr lang="en-GB" sz="3400" dirty="0"/>
              <a:t>Function has to operate on which data member ?</a:t>
            </a:r>
          </a:p>
          <a:p>
            <a:pPr lvl="1"/>
            <a:r>
              <a:rPr lang="en-GB" sz="3200" dirty="0"/>
              <a:t>Working requires anything other than the data of the class</a:t>
            </a:r>
            <a:r>
              <a:rPr lang="en-GB" dirty="0"/>
              <a:t>???</a:t>
            </a:r>
          </a:p>
          <a:p>
            <a:pPr lvl="2"/>
            <a:r>
              <a:rPr lang="en-GB" sz="2800" dirty="0"/>
              <a:t>Take that as argument to the function </a:t>
            </a:r>
          </a:p>
        </p:txBody>
      </p:sp>
    </p:spTree>
    <p:extLst>
      <p:ext uri="{BB962C8B-B14F-4D97-AF65-F5344CB8AC3E}">
        <p14:creationId xmlns:p14="http://schemas.microsoft.com/office/powerpoint/2010/main" val="2806067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a:t>
            </a:r>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96FE9991-FE57-40DE-B025-650CA05A1651}" type="slidenum">
              <a:rPr lang="en-US"/>
              <a:pPr/>
              <a:t>2</a:t>
            </a:fld>
            <a:endParaRPr lang="en-US"/>
          </a:p>
        </p:txBody>
      </p:sp>
      <p:sp>
        <p:nvSpPr>
          <p:cNvPr id="317442" name="Rectangle 2"/>
          <p:cNvSpPr>
            <a:spLocks noGrp="1" noChangeArrowheads="1"/>
          </p:cNvSpPr>
          <p:nvPr>
            <p:ph type="title"/>
          </p:nvPr>
        </p:nvSpPr>
        <p:spPr/>
        <p:txBody>
          <a:bodyPr>
            <a:normAutofit fontScale="90000"/>
          </a:bodyPr>
          <a:lstStyle/>
          <a:p>
            <a:r>
              <a:rPr lang="en-US"/>
              <a:t/>
            </a:r>
            <a:br>
              <a:rPr lang="en-US"/>
            </a:br>
            <a:r>
              <a:rPr lang="en-US"/>
              <a:t>Defining Abstraction</a:t>
            </a:r>
          </a:p>
        </p:txBody>
      </p:sp>
      <p:sp>
        <p:nvSpPr>
          <p:cNvPr id="317443" name="Rectangle 3"/>
          <p:cNvSpPr>
            <a:spLocks noGrp="1" noChangeArrowheads="1"/>
          </p:cNvSpPr>
          <p:nvPr>
            <p:ph type="body" sz="half" idx="1"/>
          </p:nvPr>
        </p:nvSpPr>
        <p:spPr>
          <a:xfrm>
            <a:off x="311150" y="1447800"/>
            <a:ext cx="8502650" cy="4484688"/>
          </a:xfrm>
        </p:spPr>
        <p:txBody>
          <a:bodyPr/>
          <a:lstStyle/>
          <a:p>
            <a:pPr>
              <a:spcBef>
                <a:spcPct val="25000"/>
              </a:spcBef>
            </a:pPr>
            <a:r>
              <a:rPr lang="en-US" dirty="0"/>
              <a:t>Abstraction is the process of extracting common features from specific examples </a:t>
            </a:r>
            <a:endParaRPr lang="en-US" i="1" dirty="0"/>
          </a:p>
          <a:p>
            <a:pPr>
              <a:spcBef>
                <a:spcPct val="25000"/>
              </a:spcBef>
            </a:pPr>
            <a:r>
              <a:rPr lang="en-US" dirty="0"/>
              <a:t>Abstraction is a process of defining the essential concepts while ignoring the inessential </a:t>
            </a:r>
            <a:r>
              <a:rPr lang="en-US" dirty="0" smtClean="0"/>
              <a:t>details</a:t>
            </a:r>
          </a:p>
          <a:p>
            <a:pPr>
              <a:spcBef>
                <a:spcPct val="25000"/>
              </a:spcBef>
            </a:pPr>
            <a:r>
              <a:rPr lang="en-US" dirty="0" smtClean="0"/>
              <a:t>Class is an abstraction of all </a:t>
            </a:r>
            <a:r>
              <a:rPr lang="en-US" smtClean="0"/>
              <a:t>possible objects</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strips(downLeft)">
                                      <p:cBhvr>
                                        <p:cTn id="7" dur="500"/>
                                        <p:tgtEl>
                                          <p:spTgt spid="31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strips(downLeft)">
                                      <p:cBhvr>
                                        <p:cTn id="12" dur="500"/>
                                        <p:tgtEl>
                                          <p:spTgt spid="317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strips(downLeft)">
                                      <p:cBhvr>
                                        <p:cTn id="17" dur="500"/>
                                        <p:tgtEl>
                                          <p:spTgt spid="317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lide Number Placeholder 3"/>
          <p:cNvSpPr>
            <a:spLocks noGrp="1"/>
          </p:cNvSpPr>
          <p:nvPr>
            <p:ph type="sldNum" sz="quarter" idx="10"/>
          </p:nvPr>
        </p:nvSpPr>
        <p:spPr/>
        <p:txBody>
          <a:bodyPr/>
          <a:lstStyle/>
          <a:p>
            <a:fld id="{0BFC8DDD-C573-4B09-888D-46F11C3FCA68}" type="slidenum">
              <a:rPr lang="en-US"/>
              <a:pPr/>
              <a:t>3</a:t>
            </a:fld>
            <a:endParaRPr lang="en-US"/>
          </a:p>
        </p:txBody>
      </p:sp>
      <p:grpSp>
        <p:nvGrpSpPr>
          <p:cNvPr id="2" name="Group 2"/>
          <p:cNvGrpSpPr>
            <a:grpSpLocks/>
          </p:cNvGrpSpPr>
          <p:nvPr/>
        </p:nvGrpSpPr>
        <p:grpSpPr bwMode="auto">
          <a:xfrm>
            <a:off x="1358900" y="1260475"/>
            <a:ext cx="2078038" cy="1454150"/>
            <a:chOff x="759" y="1125"/>
            <a:chExt cx="1421" cy="1118"/>
          </a:xfrm>
        </p:grpSpPr>
        <p:sp>
          <p:nvSpPr>
            <p:cNvPr id="350211" name="AutoShape 3"/>
            <p:cNvSpPr>
              <a:spLocks noChangeAspect="1" noChangeArrowheads="1" noTextEdit="1"/>
            </p:cNvSpPr>
            <p:nvPr/>
          </p:nvSpPr>
          <p:spPr bwMode="auto">
            <a:xfrm>
              <a:off x="759" y="1125"/>
              <a:ext cx="1421" cy="1118"/>
            </a:xfrm>
            <a:prstGeom prst="rect">
              <a:avLst/>
            </a:prstGeom>
            <a:noFill/>
            <a:ln w="9525">
              <a:noFill/>
              <a:miter lim="800000"/>
              <a:headEnd/>
              <a:tailEnd/>
            </a:ln>
          </p:spPr>
          <p:txBody>
            <a:bodyPr/>
            <a:lstStyle/>
            <a:p>
              <a:endParaRPr lang="en-US"/>
            </a:p>
          </p:txBody>
        </p:sp>
        <p:sp>
          <p:nvSpPr>
            <p:cNvPr id="350212" name="Freeform 4"/>
            <p:cNvSpPr>
              <a:spLocks/>
            </p:cNvSpPr>
            <p:nvPr/>
          </p:nvSpPr>
          <p:spPr bwMode="auto">
            <a:xfrm>
              <a:off x="845" y="1140"/>
              <a:ext cx="942" cy="384"/>
            </a:xfrm>
            <a:custGeom>
              <a:avLst/>
              <a:gdLst/>
              <a:ahLst/>
              <a:cxnLst>
                <a:cxn ang="0">
                  <a:pos x="1431" y="221"/>
                </a:cxn>
                <a:cxn ang="0">
                  <a:pos x="1492" y="224"/>
                </a:cxn>
                <a:cxn ang="0">
                  <a:pos x="1554" y="229"/>
                </a:cxn>
                <a:cxn ang="0">
                  <a:pos x="1615" y="237"/>
                </a:cxn>
                <a:cxn ang="0">
                  <a:pos x="1675" y="246"/>
                </a:cxn>
                <a:cxn ang="0">
                  <a:pos x="1735" y="259"/>
                </a:cxn>
                <a:cxn ang="0">
                  <a:pos x="1795" y="271"/>
                </a:cxn>
                <a:cxn ang="0">
                  <a:pos x="1854" y="289"/>
                </a:cxn>
                <a:cxn ang="0">
                  <a:pos x="1835" y="251"/>
                </a:cxn>
                <a:cxn ang="0">
                  <a:pos x="1734" y="173"/>
                </a:cxn>
                <a:cxn ang="0">
                  <a:pos x="1629" y="109"/>
                </a:cxn>
                <a:cxn ang="0">
                  <a:pos x="1522" y="61"/>
                </a:cxn>
                <a:cxn ang="0">
                  <a:pos x="1413" y="27"/>
                </a:cxn>
                <a:cxn ang="0">
                  <a:pos x="1305" y="7"/>
                </a:cxn>
                <a:cxn ang="0">
                  <a:pos x="1195" y="0"/>
                </a:cxn>
                <a:cxn ang="0">
                  <a:pos x="1086" y="4"/>
                </a:cxn>
                <a:cxn ang="0">
                  <a:pos x="966" y="21"/>
                </a:cxn>
                <a:cxn ang="0">
                  <a:pos x="836" y="53"/>
                </a:cxn>
                <a:cxn ang="0">
                  <a:pos x="711" y="99"/>
                </a:cxn>
                <a:cxn ang="0">
                  <a:pos x="591" y="156"/>
                </a:cxn>
                <a:cxn ang="0">
                  <a:pos x="477" y="223"/>
                </a:cxn>
                <a:cxn ang="0">
                  <a:pos x="373" y="297"/>
                </a:cxn>
                <a:cxn ang="0">
                  <a:pos x="277" y="379"/>
                </a:cxn>
                <a:cxn ang="0">
                  <a:pos x="193" y="464"/>
                </a:cxn>
                <a:cxn ang="0">
                  <a:pos x="131" y="537"/>
                </a:cxn>
                <a:cxn ang="0">
                  <a:pos x="88" y="599"/>
                </a:cxn>
                <a:cxn ang="0">
                  <a:pos x="50" y="664"/>
                </a:cxn>
                <a:cxn ang="0">
                  <a:pos x="15" y="733"/>
                </a:cxn>
                <a:cxn ang="0">
                  <a:pos x="25" y="752"/>
                </a:cxn>
                <a:cxn ang="0">
                  <a:pos x="80" y="722"/>
                </a:cxn>
                <a:cxn ang="0">
                  <a:pos x="137" y="696"/>
                </a:cxn>
                <a:cxn ang="0">
                  <a:pos x="197" y="674"/>
                </a:cxn>
                <a:cxn ang="0">
                  <a:pos x="258" y="657"/>
                </a:cxn>
                <a:cxn ang="0">
                  <a:pos x="323" y="644"/>
                </a:cxn>
                <a:cxn ang="0">
                  <a:pos x="388" y="634"/>
                </a:cxn>
                <a:cxn ang="0">
                  <a:pos x="454" y="630"/>
                </a:cxn>
                <a:cxn ang="0">
                  <a:pos x="500" y="610"/>
                </a:cxn>
                <a:cxn ang="0">
                  <a:pos x="540" y="560"/>
                </a:cxn>
                <a:cxn ang="0">
                  <a:pos x="603" y="497"/>
                </a:cxn>
                <a:cxn ang="0">
                  <a:pos x="687" y="429"/>
                </a:cxn>
                <a:cxn ang="0">
                  <a:pos x="797" y="360"/>
                </a:cxn>
                <a:cxn ang="0">
                  <a:pos x="933" y="299"/>
                </a:cxn>
                <a:cxn ang="0">
                  <a:pos x="1097" y="251"/>
                </a:cxn>
                <a:cxn ang="0">
                  <a:pos x="1292" y="226"/>
                </a:cxn>
              </a:cxnLst>
              <a:rect l="0" t="0" r="r" b="b"/>
              <a:pathLst>
                <a:path w="1884" h="769">
                  <a:moveTo>
                    <a:pt x="1401" y="221"/>
                  </a:moveTo>
                  <a:lnTo>
                    <a:pt x="1431" y="221"/>
                  </a:lnTo>
                  <a:lnTo>
                    <a:pt x="1462" y="223"/>
                  </a:lnTo>
                  <a:lnTo>
                    <a:pt x="1492" y="224"/>
                  </a:lnTo>
                  <a:lnTo>
                    <a:pt x="1523" y="226"/>
                  </a:lnTo>
                  <a:lnTo>
                    <a:pt x="1554" y="229"/>
                  </a:lnTo>
                  <a:lnTo>
                    <a:pt x="1584" y="233"/>
                  </a:lnTo>
                  <a:lnTo>
                    <a:pt x="1615" y="237"/>
                  </a:lnTo>
                  <a:lnTo>
                    <a:pt x="1645" y="241"/>
                  </a:lnTo>
                  <a:lnTo>
                    <a:pt x="1675" y="246"/>
                  </a:lnTo>
                  <a:lnTo>
                    <a:pt x="1705" y="251"/>
                  </a:lnTo>
                  <a:lnTo>
                    <a:pt x="1735" y="259"/>
                  </a:lnTo>
                  <a:lnTo>
                    <a:pt x="1765" y="264"/>
                  </a:lnTo>
                  <a:lnTo>
                    <a:pt x="1795" y="271"/>
                  </a:lnTo>
                  <a:lnTo>
                    <a:pt x="1825" y="280"/>
                  </a:lnTo>
                  <a:lnTo>
                    <a:pt x="1854" y="289"/>
                  </a:lnTo>
                  <a:lnTo>
                    <a:pt x="1884" y="297"/>
                  </a:lnTo>
                  <a:lnTo>
                    <a:pt x="1835" y="251"/>
                  </a:lnTo>
                  <a:lnTo>
                    <a:pt x="1784" y="210"/>
                  </a:lnTo>
                  <a:lnTo>
                    <a:pt x="1734" y="173"/>
                  </a:lnTo>
                  <a:lnTo>
                    <a:pt x="1681" y="139"/>
                  </a:lnTo>
                  <a:lnTo>
                    <a:pt x="1629" y="109"/>
                  </a:lnTo>
                  <a:lnTo>
                    <a:pt x="1575" y="83"/>
                  </a:lnTo>
                  <a:lnTo>
                    <a:pt x="1522" y="61"/>
                  </a:lnTo>
                  <a:lnTo>
                    <a:pt x="1468" y="43"/>
                  </a:lnTo>
                  <a:lnTo>
                    <a:pt x="1413" y="27"/>
                  </a:lnTo>
                  <a:lnTo>
                    <a:pt x="1359" y="16"/>
                  </a:lnTo>
                  <a:lnTo>
                    <a:pt x="1305" y="7"/>
                  </a:lnTo>
                  <a:lnTo>
                    <a:pt x="1249" y="1"/>
                  </a:lnTo>
                  <a:lnTo>
                    <a:pt x="1195" y="0"/>
                  </a:lnTo>
                  <a:lnTo>
                    <a:pt x="1140" y="0"/>
                  </a:lnTo>
                  <a:lnTo>
                    <a:pt x="1086" y="4"/>
                  </a:lnTo>
                  <a:lnTo>
                    <a:pt x="1032" y="10"/>
                  </a:lnTo>
                  <a:lnTo>
                    <a:pt x="966" y="21"/>
                  </a:lnTo>
                  <a:lnTo>
                    <a:pt x="900" y="36"/>
                  </a:lnTo>
                  <a:lnTo>
                    <a:pt x="836" y="53"/>
                  </a:lnTo>
                  <a:lnTo>
                    <a:pt x="773" y="74"/>
                  </a:lnTo>
                  <a:lnTo>
                    <a:pt x="711" y="99"/>
                  </a:lnTo>
                  <a:lnTo>
                    <a:pt x="650" y="126"/>
                  </a:lnTo>
                  <a:lnTo>
                    <a:pt x="591" y="156"/>
                  </a:lnTo>
                  <a:lnTo>
                    <a:pt x="533" y="189"/>
                  </a:lnTo>
                  <a:lnTo>
                    <a:pt x="477" y="223"/>
                  </a:lnTo>
                  <a:lnTo>
                    <a:pt x="424" y="259"/>
                  </a:lnTo>
                  <a:lnTo>
                    <a:pt x="373" y="297"/>
                  </a:lnTo>
                  <a:lnTo>
                    <a:pt x="324" y="337"/>
                  </a:lnTo>
                  <a:lnTo>
                    <a:pt x="277" y="379"/>
                  </a:lnTo>
                  <a:lnTo>
                    <a:pt x="233" y="421"/>
                  </a:lnTo>
                  <a:lnTo>
                    <a:pt x="193" y="464"/>
                  </a:lnTo>
                  <a:lnTo>
                    <a:pt x="154" y="509"/>
                  </a:lnTo>
                  <a:lnTo>
                    <a:pt x="131" y="537"/>
                  </a:lnTo>
                  <a:lnTo>
                    <a:pt x="110" y="567"/>
                  </a:lnTo>
                  <a:lnTo>
                    <a:pt x="88" y="599"/>
                  </a:lnTo>
                  <a:lnTo>
                    <a:pt x="68" y="632"/>
                  </a:lnTo>
                  <a:lnTo>
                    <a:pt x="50" y="664"/>
                  </a:lnTo>
                  <a:lnTo>
                    <a:pt x="32" y="699"/>
                  </a:lnTo>
                  <a:lnTo>
                    <a:pt x="15" y="733"/>
                  </a:lnTo>
                  <a:lnTo>
                    <a:pt x="0" y="769"/>
                  </a:lnTo>
                  <a:lnTo>
                    <a:pt x="25" y="752"/>
                  </a:lnTo>
                  <a:lnTo>
                    <a:pt x="52" y="736"/>
                  </a:lnTo>
                  <a:lnTo>
                    <a:pt x="80" y="722"/>
                  </a:lnTo>
                  <a:lnTo>
                    <a:pt x="108" y="709"/>
                  </a:lnTo>
                  <a:lnTo>
                    <a:pt x="137" y="696"/>
                  </a:lnTo>
                  <a:lnTo>
                    <a:pt x="167" y="684"/>
                  </a:lnTo>
                  <a:lnTo>
                    <a:pt x="197" y="674"/>
                  </a:lnTo>
                  <a:lnTo>
                    <a:pt x="227" y="666"/>
                  </a:lnTo>
                  <a:lnTo>
                    <a:pt x="258" y="657"/>
                  </a:lnTo>
                  <a:lnTo>
                    <a:pt x="290" y="650"/>
                  </a:lnTo>
                  <a:lnTo>
                    <a:pt x="323" y="644"/>
                  </a:lnTo>
                  <a:lnTo>
                    <a:pt x="356" y="639"/>
                  </a:lnTo>
                  <a:lnTo>
                    <a:pt x="388" y="634"/>
                  </a:lnTo>
                  <a:lnTo>
                    <a:pt x="421" y="632"/>
                  </a:lnTo>
                  <a:lnTo>
                    <a:pt x="454" y="630"/>
                  </a:lnTo>
                  <a:lnTo>
                    <a:pt x="487" y="629"/>
                  </a:lnTo>
                  <a:lnTo>
                    <a:pt x="500" y="610"/>
                  </a:lnTo>
                  <a:lnTo>
                    <a:pt x="517" y="587"/>
                  </a:lnTo>
                  <a:lnTo>
                    <a:pt x="540" y="560"/>
                  </a:lnTo>
                  <a:lnTo>
                    <a:pt x="569" y="530"/>
                  </a:lnTo>
                  <a:lnTo>
                    <a:pt x="603" y="497"/>
                  </a:lnTo>
                  <a:lnTo>
                    <a:pt x="641" y="463"/>
                  </a:lnTo>
                  <a:lnTo>
                    <a:pt x="687" y="429"/>
                  </a:lnTo>
                  <a:lnTo>
                    <a:pt x="739" y="394"/>
                  </a:lnTo>
                  <a:lnTo>
                    <a:pt x="797" y="360"/>
                  </a:lnTo>
                  <a:lnTo>
                    <a:pt x="862" y="329"/>
                  </a:lnTo>
                  <a:lnTo>
                    <a:pt x="933" y="299"/>
                  </a:lnTo>
                  <a:lnTo>
                    <a:pt x="1012" y="273"/>
                  </a:lnTo>
                  <a:lnTo>
                    <a:pt x="1097" y="251"/>
                  </a:lnTo>
                  <a:lnTo>
                    <a:pt x="1190" y="236"/>
                  </a:lnTo>
                  <a:lnTo>
                    <a:pt x="1292" y="226"/>
                  </a:lnTo>
                  <a:lnTo>
                    <a:pt x="1401" y="221"/>
                  </a:lnTo>
                  <a:close/>
                </a:path>
              </a:pathLst>
            </a:custGeom>
            <a:solidFill>
              <a:srgbClr val="969696"/>
            </a:solidFill>
            <a:ln w="9525">
              <a:noFill/>
              <a:round/>
              <a:headEnd/>
              <a:tailEnd/>
            </a:ln>
          </p:spPr>
          <p:txBody>
            <a:bodyPr/>
            <a:lstStyle/>
            <a:p>
              <a:endParaRPr lang="en-US"/>
            </a:p>
          </p:txBody>
        </p:sp>
        <p:sp>
          <p:nvSpPr>
            <p:cNvPr id="350213" name="Freeform 5"/>
            <p:cNvSpPr>
              <a:spLocks/>
            </p:cNvSpPr>
            <p:nvPr/>
          </p:nvSpPr>
          <p:spPr bwMode="auto">
            <a:xfrm>
              <a:off x="759" y="1284"/>
              <a:ext cx="1421" cy="463"/>
            </a:xfrm>
            <a:custGeom>
              <a:avLst/>
              <a:gdLst/>
              <a:ahLst/>
              <a:cxnLst>
                <a:cxn ang="0">
                  <a:pos x="2759" y="787"/>
                </a:cxn>
                <a:cxn ang="0">
                  <a:pos x="2732" y="705"/>
                </a:cxn>
                <a:cxn ang="0">
                  <a:pos x="2782" y="639"/>
                </a:cxn>
                <a:cxn ang="0">
                  <a:pos x="2765" y="517"/>
                </a:cxn>
                <a:cxn ang="0">
                  <a:pos x="2626" y="339"/>
                </a:cxn>
                <a:cxn ang="0">
                  <a:pos x="2476" y="213"/>
                </a:cxn>
                <a:cxn ang="0">
                  <a:pos x="2297" y="107"/>
                </a:cxn>
                <a:cxn ang="0">
                  <a:pos x="2097" y="24"/>
                </a:cxn>
                <a:cxn ang="0">
                  <a:pos x="2100" y="56"/>
                </a:cxn>
                <a:cxn ang="0">
                  <a:pos x="2140" y="109"/>
                </a:cxn>
                <a:cxn ang="0">
                  <a:pos x="1969" y="53"/>
                </a:cxn>
                <a:cxn ang="0">
                  <a:pos x="1790" y="16"/>
                </a:cxn>
                <a:cxn ang="0">
                  <a:pos x="1608" y="0"/>
                </a:cxn>
                <a:cxn ang="0">
                  <a:pos x="1181" y="56"/>
                </a:cxn>
                <a:cxn ang="0">
                  <a:pos x="869" y="214"/>
                </a:cxn>
                <a:cxn ang="0">
                  <a:pos x="725" y="362"/>
                </a:cxn>
                <a:cxn ang="0">
                  <a:pos x="698" y="405"/>
                </a:cxn>
                <a:cxn ang="0">
                  <a:pos x="379" y="449"/>
                </a:cxn>
                <a:cxn ang="0">
                  <a:pos x="103" y="627"/>
                </a:cxn>
                <a:cxn ang="0">
                  <a:pos x="11" y="833"/>
                </a:cxn>
                <a:cxn ang="0">
                  <a:pos x="234" y="889"/>
                </a:cxn>
                <a:cxn ang="0">
                  <a:pos x="284" y="779"/>
                </a:cxn>
                <a:cxn ang="0">
                  <a:pos x="377" y="703"/>
                </a:cxn>
                <a:cxn ang="0">
                  <a:pos x="500" y="676"/>
                </a:cxn>
                <a:cxn ang="0">
                  <a:pos x="633" y="709"/>
                </a:cxn>
                <a:cxn ang="0">
                  <a:pos x="732" y="796"/>
                </a:cxn>
                <a:cxn ang="0">
                  <a:pos x="778" y="903"/>
                </a:cxn>
                <a:cxn ang="0">
                  <a:pos x="861" y="439"/>
                </a:cxn>
                <a:cxn ang="0">
                  <a:pos x="938" y="313"/>
                </a:cxn>
                <a:cxn ang="0">
                  <a:pos x="1128" y="189"/>
                </a:cxn>
                <a:cxn ang="0">
                  <a:pos x="1325" y="136"/>
                </a:cxn>
                <a:cxn ang="0">
                  <a:pos x="1472" y="117"/>
                </a:cxn>
                <a:cxn ang="0">
                  <a:pos x="1543" y="377"/>
                </a:cxn>
                <a:cxn ang="0">
                  <a:pos x="2109" y="345"/>
                </a:cxn>
                <a:cxn ang="0">
                  <a:pos x="2043" y="299"/>
                </a:cxn>
                <a:cxn ang="0">
                  <a:pos x="1950" y="255"/>
                </a:cxn>
                <a:cxn ang="0">
                  <a:pos x="1834" y="219"/>
                </a:cxn>
                <a:cxn ang="0">
                  <a:pos x="1731" y="200"/>
                </a:cxn>
                <a:cxn ang="0">
                  <a:pos x="1664" y="194"/>
                </a:cxn>
                <a:cxn ang="0">
                  <a:pos x="1653" y="129"/>
                </a:cxn>
                <a:cxn ang="0">
                  <a:pos x="1691" y="130"/>
                </a:cxn>
                <a:cxn ang="0">
                  <a:pos x="1780" y="142"/>
                </a:cxn>
                <a:cxn ang="0">
                  <a:pos x="1898" y="167"/>
                </a:cxn>
                <a:cxn ang="0">
                  <a:pos x="2079" y="243"/>
                </a:cxn>
                <a:cxn ang="0">
                  <a:pos x="2190" y="330"/>
                </a:cxn>
                <a:cxn ang="0">
                  <a:pos x="2234" y="389"/>
                </a:cxn>
                <a:cxn ang="0">
                  <a:pos x="1543" y="926"/>
                </a:cxn>
                <a:cxn ang="0">
                  <a:pos x="1940" y="827"/>
                </a:cxn>
                <a:cxn ang="0">
                  <a:pos x="2021" y="732"/>
                </a:cxn>
                <a:cxn ang="0">
                  <a:pos x="2137" y="680"/>
                </a:cxn>
                <a:cxn ang="0">
                  <a:pos x="2273" y="689"/>
                </a:cxn>
                <a:cxn ang="0">
                  <a:pos x="2389" y="759"/>
                </a:cxn>
                <a:cxn ang="0">
                  <a:pos x="2453" y="857"/>
                </a:cxn>
                <a:cxn ang="0">
                  <a:pos x="2828" y="897"/>
                </a:cxn>
                <a:cxn ang="0">
                  <a:pos x="2833" y="815"/>
                </a:cxn>
              </a:cxnLst>
              <a:rect l="0" t="0" r="r" b="b"/>
              <a:pathLst>
                <a:path w="2842" h="926">
                  <a:moveTo>
                    <a:pt x="2825" y="816"/>
                  </a:moveTo>
                  <a:lnTo>
                    <a:pt x="2806" y="815"/>
                  </a:lnTo>
                  <a:lnTo>
                    <a:pt x="2789" y="809"/>
                  </a:lnTo>
                  <a:lnTo>
                    <a:pt x="2772" y="800"/>
                  </a:lnTo>
                  <a:lnTo>
                    <a:pt x="2759" y="787"/>
                  </a:lnTo>
                  <a:lnTo>
                    <a:pt x="2746" y="775"/>
                  </a:lnTo>
                  <a:lnTo>
                    <a:pt x="2738" y="757"/>
                  </a:lnTo>
                  <a:lnTo>
                    <a:pt x="2732" y="740"/>
                  </a:lnTo>
                  <a:lnTo>
                    <a:pt x="2730" y="722"/>
                  </a:lnTo>
                  <a:lnTo>
                    <a:pt x="2732" y="705"/>
                  </a:lnTo>
                  <a:lnTo>
                    <a:pt x="2738" y="687"/>
                  </a:lnTo>
                  <a:lnTo>
                    <a:pt x="2745" y="673"/>
                  </a:lnTo>
                  <a:lnTo>
                    <a:pt x="2755" y="659"/>
                  </a:lnTo>
                  <a:lnTo>
                    <a:pt x="2768" y="647"/>
                  </a:lnTo>
                  <a:lnTo>
                    <a:pt x="2782" y="639"/>
                  </a:lnTo>
                  <a:lnTo>
                    <a:pt x="2798" y="633"/>
                  </a:lnTo>
                  <a:lnTo>
                    <a:pt x="2815" y="629"/>
                  </a:lnTo>
                  <a:lnTo>
                    <a:pt x="2801" y="592"/>
                  </a:lnTo>
                  <a:lnTo>
                    <a:pt x="2785" y="555"/>
                  </a:lnTo>
                  <a:lnTo>
                    <a:pt x="2765" y="517"/>
                  </a:lnTo>
                  <a:lnTo>
                    <a:pt x="2742" y="480"/>
                  </a:lnTo>
                  <a:lnTo>
                    <a:pt x="2718" y="445"/>
                  </a:lnTo>
                  <a:lnTo>
                    <a:pt x="2689" y="409"/>
                  </a:lnTo>
                  <a:lnTo>
                    <a:pt x="2659" y="373"/>
                  </a:lnTo>
                  <a:lnTo>
                    <a:pt x="2626" y="339"/>
                  </a:lnTo>
                  <a:lnTo>
                    <a:pt x="2599" y="312"/>
                  </a:lnTo>
                  <a:lnTo>
                    <a:pt x="2570" y="286"/>
                  </a:lnTo>
                  <a:lnTo>
                    <a:pt x="2539" y="260"/>
                  </a:lnTo>
                  <a:lnTo>
                    <a:pt x="2509" y="236"/>
                  </a:lnTo>
                  <a:lnTo>
                    <a:pt x="2476" y="213"/>
                  </a:lnTo>
                  <a:lnTo>
                    <a:pt x="2442" y="190"/>
                  </a:lnTo>
                  <a:lnTo>
                    <a:pt x="2407" y="167"/>
                  </a:lnTo>
                  <a:lnTo>
                    <a:pt x="2372" y="146"/>
                  </a:lnTo>
                  <a:lnTo>
                    <a:pt x="2335" y="126"/>
                  </a:lnTo>
                  <a:lnTo>
                    <a:pt x="2297" y="107"/>
                  </a:lnTo>
                  <a:lnTo>
                    <a:pt x="2259" y="89"/>
                  </a:lnTo>
                  <a:lnTo>
                    <a:pt x="2220" y="70"/>
                  </a:lnTo>
                  <a:lnTo>
                    <a:pt x="2180" y="54"/>
                  </a:lnTo>
                  <a:lnTo>
                    <a:pt x="2139" y="39"/>
                  </a:lnTo>
                  <a:lnTo>
                    <a:pt x="2097" y="24"/>
                  </a:lnTo>
                  <a:lnTo>
                    <a:pt x="2056" y="10"/>
                  </a:lnTo>
                  <a:lnTo>
                    <a:pt x="2067" y="22"/>
                  </a:lnTo>
                  <a:lnTo>
                    <a:pt x="2079" y="33"/>
                  </a:lnTo>
                  <a:lnTo>
                    <a:pt x="2090" y="44"/>
                  </a:lnTo>
                  <a:lnTo>
                    <a:pt x="2100" y="56"/>
                  </a:lnTo>
                  <a:lnTo>
                    <a:pt x="2111" y="69"/>
                  </a:lnTo>
                  <a:lnTo>
                    <a:pt x="2123" y="80"/>
                  </a:lnTo>
                  <a:lnTo>
                    <a:pt x="2133" y="93"/>
                  </a:lnTo>
                  <a:lnTo>
                    <a:pt x="2144" y="106"/>
                  </a:lnTo>
                  <a:lnTo>
                    <a:pt x="2140" y="109"/>
                  </a:lnTo>
                  <a:lnTo>
                    <a:pt x="2107" y="96"/>
                  </a:lnTo>
                  <a:lnTo>
                    <a:pt x="2073" y="84"/>
                  </a:lnTo>
                  <a:lnTo>
                    <a:pt x="2039" y="73"/>
                  </a:lnTo>
                  <a:lnTo>
                    <a:pt x="2004" y="63"/>
                  </a:lnTo>
                  <a:lnTo>
                    <a:pt x="1969" y="53"/>
                  </a:lnTo>
                  <a:lnTo>
                    <a:pt x="1933" y="44"/>
                  </a:lnTo>
                  <a:lnTo>
                    <a:pt x="1898" y="36"/>
                  </a:lnTo>
                  <a:lnTo>
                    <a:pt x="1863" y="29"/>
                  </a:lnTo>
                  <a:lnTo>
                    <a:pt x="1826" y="22"/>
                  </a:lnTo>
                  <a:lnTo>
                    <a:pt x="1790" y="16"/>
                  </a:lnTo>
                  <a:lnTo>
                    <a:pt x="1754" y="12"/>
                  </a:lnTo>
                  <a:lnTo>
                    <a:pt x="1718" y="7"/>
                  </a:lnTo>
                  <a:lnTo>
                    <a:pt x="1681" y="4"/>
                  </a:lnTo>
                  <a:lnTo>
                    <a:pt x="1645" y="2"/>
                  </a:lnTo>
                  <a:lnTo>
                    <a:pt x="1608" y="0"/>
                  </a:lnTo>
                  <a:lnTo>
                    <a:pt x="1573" y="0"/>
                  </a:lnTo>
                  <a:lnTo>
                    <a:pt x="1462" y="4"/>
                  </a:lnTo>
                  <a:lnTo>
                    <a:pt x="1360" y="16"/>
                  </a:lnTo>
                  <a:lnTo>
                    <a:pt x="1267" y="33"/>
                  </a:lnTo>
                  <a:lnTo>
                    <a:pt x="1181" y="56"/>
                  </a:lnTo>
                  <a:lnTo>
                    <a:pt x="1104" y="83"/>
                  </a:lnTo>
                  <a:lnTo>
                    <a:pt x="1035" y="113"/>
                  </a:lnTo>
                  <a:lnTo>
                    <a:pt x="972" y="146"/>
                  </a:lnTo>
                  <a:lnTo>
                    <a:pt x="918" y="180"/>
                  </a:lnTo>
                  <a:lnTo>
                    <a:pt x="869" y="214"/>
                  </a:lnTo>
                  <a:lnTo>
                    <a:pt x="828" y="249"/>
                  </a:lnTo>
                  <a:lnTo>
                    <a:pt x="793" y="282"/>
                  </a:lnTo>
                  <a:lnTo>
                    <a:pt x="765" y="313"/>
                  </a:lnTo>
                  <a:lnTo>
                    <a:pt x="742" y="339"/>
                  </a:lnTo>
                  <a:lnTo>
                    <a:pt x="725" y="362"/>
                  </a:lnTo>
                  <a:lnTo>
                    <a:pt x="713" y="379"/>
                  </a:lnTo>
                  <a:lnTo>
                    <a:pt x="706" y="390"/>
                  </a:lnTo>
                  <a:lnTo>
                    <a:pt x="705" y="393"/>
                  </a:lnTo>
                  <a:lnTo>
                    <a:pt x="702" y="399"/>
                  </a:lnTo>
                  <a:lnTo>
                    <a:pt x="698" y="405"/>
                  </a:lnTo>
                  <a:lnTo>
                    <a:pt x="696" y="407"/>
                  </a:lnTo>
                  <a:lnTo>
                    <a:pt x="678" y="407"/>
                  </a:lnTo>
                  <a:lnTo>
                    <a:pt x="565" y="413"/>
                  </a:lnTo>
                  <a:lnTo>
                    <a:pt x="466" y="427"/>
                  </a:lnTo>
                  <a:lnTo>
                    <a:pt x="379" y="449"/>
                  </a:lnTo>
                  <a:lnTo>
                    <a:pt x="305" y="477"/>
                  </a:lnTo>
                  <a:lnTo>
                    <a:pt x="240" y="509"/>
                  </a:lnTo>
                  <a:lnTo>
                    <a:pt x="186" y="546"/>
                  </a:lnTo>
                  <a:lnTo>
                    <a:pt x="140" y="586"/>
                  </a:lnTo>
                  <a:lnTo>
                    <a:pt x="103" y="627"/>
                  </a:lnTo>
                  <a:lnTo>
                    <a:pt x="73" y="670"/>
                  </a:lnTo>
                  <a:lnTo>
                    <a:pt x="50" y="713"/>
                  </a:lnTo>
                  <a:lnTo>
                    <a:pt x="33" y="756"/>
                  </a:lnTo>
                  <a:lnTo>
                    <a:pt x="20" y="796"/>
                  </a:lnTo>
                  <a:lnTo>
                    <a:pt x="11" y="833"/>
                  </a:lnTo>
                  <a:lnTo>
                    <a:pt x="6" y="867"/>
                  </a:lnTo>
                  <a:lnTo>
                    <a:pt x="1" y="896"/>
                  </a:lnTo>
                  <a:lnTo>
                    <a:pt x="0" y="919"/>
                  </a:lnTo>
                  <a:lnTo>
                    <a:pt x="230" y="915"/>
                  </a:lnTo>
                  <a:lnTo>
                    <a:pt x="234" y="889"/>
                  </a:lnTo>
                  <a:lnTo>
                    <a:pt x="240" y="865"/>
                  </a:lnTo>
                  <a:lnTo>
                    <a:pt x="249" y="842"/>
                  </a:lnTo>
                  <a:lnTo>
                    <a:pt x="259" y="819"/>
                  </a:lnTo>
                  <a:lnTo>
                    <a:pt x="270" y="799"/>
                  </a:lnTo>
                  <a:lnTo>
                    <a:pt x="284" y="779"/>
                  </a:lnTo>
                  <a:lnTo>
                    <a:pt x="300" y="760"/>
                  </a:lnTo>
                  <a:lnTo>
                    <a:pt x="317" y="743"/>
                  </a:lnTo>
                  <a:lnTo>
                    <a:pt x="336" y="729"/>
                  </a:lnTo>
                  <a:lnTo>
                    <a:pt x="356" y="716"/>
                  </a:lnTo>
                  <a:lnTo>
                    <a:pt x="377" y="703"/>
                  </a:lnTo>
                  <a:lnTo>
                    <a:pt x="399" y="695"/>
                  </a:lnTo>
                  <a:lnTo>
                    <a:pt x="423" y="686"/>
                  </a:lnTo>
                  <a:lnTo>
                    <a:pt x="447" y="680"/>
                  </a:lnTo>
                  <a:lnTo>
                    <a:pt x="473" y="677"/>
                  </a:lnTo>
                  <a:lnTo>
                    <a:pt x="500" y="676"/>
                  </a:lnTo>
                  <a:lnTo>
                    <a:pt x="529" y="677"/>
                  </a:lnTo>
                  <a:lnTo>
                    <a:pt x="556" y="682"/>
                  </a:lnTo>
                  <a:lnTo>
                    <a:pt x="583" y="689"/>
                  </a:lnTo>
                  <a:lnTo>
                    <a:pt x="609" y="697"/>
                  </a:lnTo>
                  <a:lnTo>
                    <a:pt x="633" y="709"/>
                  </a:lnTo>
                  <a:lnTo>
                    <a:pt x="658" y="723"/>
                  </a:lnTo>
                  <a:lnTo>
                    <a:pt x="680" y="740"/>
                  </a:lnTo>
                  <a:lnTo>
                    <a:pt x="700" y="759"/>
                  </a:lnTo>
                  <a:lnTo>
                    <a:pt x="716" y="776"/>
                  </a:lnTo>
                  <a:lnTo>
                    <a:pt x="732" y="796"/>
                  </a:lnTo>
                  <a:lnTo>
                    <a:pt x="745" y="815"/>
                  </a:lnTo>
                  <a:lnTo>
                    <a:pt x="755" y="836"/>
                  </a:lnTo>
                  <a:lnTo>
                    <a:pt x="765" y="857"/>
                  </a:lnTo>
                  <a:lnTo>
                    <a:pt x="772" y="880"/>
                  </a:lnTo>
                  <a:lnTo>
                    <a:pt x="778" y="903"/>
                  </a:lnTo>
                  <a:lnTo>
                    <a:pt x="782" y="926"/>
                  </a:lnTo>
                  <a:lnTo>
                    <a:pt x="1478" y="926"/>
                  </a:lnTo>
                  <a:lnTo>
                    <a:pt x="1478" y="443"/>
                  </a:lnTo>
                  <a:lnTo>
                    <a:pt x="859" y="443"/>
                  </a:lnTo>
                  <a:lnTo>
                    <a:pt x="861" y="439"/>
                  </a:lnTo>
                  <a:lnTo>
                    <a:pt x="866" y="425"/>
                  </a:lnTo>
                  <a:lnTo>
                    <a:pt x="875" y="403"/>
                  </a:lnTo>
                  <a:lnTo>
                    <a:pt x="889" y="376"/>
                  </a:lnTo>
                  <a:lnTo>
                    <a:pt x="911" y="346"/>
                  </a:lnTo>
                  <a:lnTo>
                    <a:pt x="938" y="313"/>
                  </a:lnTo>
                  <a:lnTo>
                    <a:pt x="974" y="279"/>
                  </a:lnTo>
                  <a:lnTo>
                    <a:pt x="1018" y="246"/>
                  </a:lnTo>
                  <a:lnTo>
                    <a:pt x="1052" y="224"/>
                  </a:lnTo>
                  <a:lnTo>
                    <a:pt x="1089" y="206"/>
                  </a:lnTo>
                  <a:lnTo>
                    <a:pt x="1128" y="189"/>
                  </a:lnTo>
                  <a:lnTo>
                    <a:pt x="1168" y="174"/>
                  </a:lnTo>
                  <a:lnTo>
                    <a:pt x="1208" y="163"/>
                  </a:lnTo>
                  <a:lnTo>
                    <a:pt x="1248" y="152"/>
                  </a:lnTo>
                  <a:lnTo>
                    <a:pt x="1287" y="143"/>
                  </a:lnTo>
                  <a:lnTo>
                    <a:pt x="1325" y="136"/>
                  </a:lnTo>
                  <a:lnTo>
                    <a:pt x="1361" y="130"/>
                  </a:lnTo>
                  <a:lnTo>
                    <a:pt x="1394" y="124"/>
                  </a:lnTo>
                  <a:lnTo>
                    <a:pt x="1424" y="122"/>
                  </a:lnTo>
                  <a:lnTo>
                    <a:pt x="1451" y="119"/>
                  </a:lnTo>
                  <a:lnTo>
                    <a:pt x="1472" y="117"/>
                  </a:lnTo>
                  <a:lnTo>
                    <a:pt x="1491" y="116"/>
                  </a:lnTo>
                  <a:lnTo>
                    <a:pt x="1502" y="114"/>
                  </a:lnTo>
                  <a:lnTo>
                    <a:pt x="1508" y="114"/>
                  </a:lnTo>
                  <a:lnTo>
                    <a:pt x="1543" y="112"/>
                  </a:lnTo>
                  <a:lnTo>
                    <a:pt x="1543" y="377"/>
                  </a:lnTo>
                  <a:lnTo>
                    <a:pt x="2144" y="377"/>
                  </a:lnTo>
                  <a:lnTo>
                    <a:pt x="2137" y="370"/>
                  </a:lnTo>
                  <a:lnTo>
                    <a:pt x="2129" y="362"/>
                  </a:lnTo>
                  <a:lnTo>
                    <a:pt x="2119" y="353"/>
                  </a:lnTo>
                  <a:lnTo>
                    <a:pt x="2109" y="345"/>
                  </a:lnTo>
                  <a:lnTo>
                    <a:pt x="2097" y="336"/>
                  </a:lnTo>
                  <a:lnTo>
                    <a:pt x="2086" y="327"/>
                  </a:lnTo>
                  <a:lnTo>
                    <a:pt x="2073" y="317"/>
                  </a:lnTo>
                  <a:lnTo>
                    <a:pt x="2059" y="309"/>
                  </a:lnTo>
                  <a:lnTo>
                    <a:pt x="2043" y="299"/>
                  </a:lnTo>
                  <a:lnTo>
                    <a:pt x="2027" y="290"/>
                  </a:lnTo>
                  <a:lnTo>
                    <a:pt x="2010" y="280"/>
                  </a:lnTo>
                  <a:lnTo>
                    <a:pt x="1990" y="272"/>
                  </a:lnTo>
                  <a:lnTo>
                    <a:pt x="1970" y="263"/>
                  </a:lnTo>
                  <a:lnTo>
                    <a:pt x="1950" y="255"/>
                  </a:lnTo>
                  <a:lnTo>
                    <a:pt x="1927" y="246"/>
                  </a:lnTo>
                  <a:lnTo>
                    <a:pt x="1903" y="237"/>
                  </a:lnTo>
                  <a:lnTo>
                    <a:pt x="1880" y="230"/>
                  </a:lnTo>
                  <a:lnTo>
                    <a:pt x="1857" y="224"/>
                  </a:lnTo>
                  <a:lnTo>
                    <a:pt x="1834" y="219"/>
                  </a:lnTo>
                  <a:lnTo>
                    <a:pt x="1811" y="213"/>
                  </a:lnTo>
                  <a:lnTo>
                    <a:pt x="1790" y="210"/>
                  </a:lnTo>
                  <a:lnTo>
                    <a:pt x="1770" y="206"/>
                  </a:lnTo>
                  <a:lnTo>
                    <a:pt x="1750" y="203"/>
                  </a:lnTo>
                  <a:lnTo>
                    <a:pt x="1731" y="200"/>
                  </a:lnTo>
                  <a:lnTo>
                    <a:pt x="1714" y="199"/>
                  </a:lnTo>
                  <a:lnTo>
                    <a:pt x="1698" y="197"/>
                  </a:lnTo>
                  <a:lnTo>
                    <a:pt x="1685" y="196"/>
                  </a:lnTo>
                  <a:lnTo>
                    <a:pt x="1674" y="196"/>
                  </a:lnTo>
                  <a:lnTo>
                    <a:pt x="1664" y="194"/>
                  </a:lnTo>
                  <a:lnTo>
                    <a:pt x="1657" y="194"/>
                  </a:lnTo>
                  <a:lnTo>
                    <a:pt x="1653" y="194"/>
                  </a:lnTo>
                  <a:lnTo>
                    <a:pt x="1651" y="194"/>
                  </a:lnTo>
                  <a:lnTo>
                    <a:pt x="1651" y="194"/>
                  </a:lnTo>
                  <a:lnTo>
                    <a:pt x="1653" y="129"/>
                  </a:lnTo>
                  <a:lnTo>
                    <a:pt x="1655" y="129"/>
                  </a:lnTo>
                  <a:lnTo>
                    <a:pt x="1660" y="129"/>
                  </a:lnTo>
                  <a:lnTo>
                    <a:pt x="1668" y="129"/>
                  </a:lnTo>
                  <a:lnTo>
                    <a:pt x="1678" y="130"/>
                  </a:lnTo>
                  <a:lnTo>
                    <a:pt x="1691" y="130"/>
                  </a:lnTo>
                  <a:lnTo>
                    <a:pt x="1705" y="132"/>
                  </a:lnTo>
                  <a:lnTo>
                    <a:pt x="1721" y="133"/>
                  </a:lnTo>
                  <a:lnTo>
                    <a:pt x="1740" y="136"/>
                  </a:lnTo>
                  <a:lnTo>
                    <a:pt x="1760" y="139"/>
                  </a:lnTo>
                  <a:lnTo>
                    <a:pt x="1780" y="142"/>
                  </a:lnTo>
                  <a:lnTo>
                    <a:pt x="1803" y="144"/>
                  </a:lnTo>
                  <a:lnTo>
                    <a:pt x="1826" y="149"/>
                  </a:lnTo>
                  <a:lnTo>
                    <a:pt x="1848" y="154"/>
                  </a:lnTo>
                  <a:lnTo>
                    <a:pt x="1873" y="160"/>
                  </a:lnTo>
                  <a:lnTo>
                    <a:pt x="1898" y="167"/>
                  </a:lnTo>
                  <a:lnTo>
                    <a:pt x="1923" y="174"/>
                  </a:lnTo>
                  <a:lnTo>
                    <a:pt x="1967" y="190"/>
                  </a:lnTo>
                  <a:lnTo>
                    <a:pt x="2009" y="207"/>
                  </a:lnTo>
                  <a:lnTo>
                    <a:pt x="2046" y="224"/>
                  </a:lnTo>
                  <a:lnTo>
                    <a:pt x="2079" y="243"/>
                  </a:lnTo>
                  <a:lnTo>
                    <a:pt x="2107" y="260"/>
                  </a:lnTo>
                  <a:lnTo>
                    <a:pt x="2133" y="279"/>
                  </a:lnTo>
                  <a:lnTo>
                    <a:pt x="2154" y="296"/>
                  </a:lnTo>
                  <a:lnTo>
                    <a:pt x="2174" y="313"/>
                  </a:lnTo>
                  <a:lnTo>
                    <a:pt x="2190" y="330"/>
                  </a:lnTo>
                  <a:lnTo>
                    <a:pt x="2204" y="345"/>
                  </a:lnTo>
                  <a:lnTo>
                    <a:pt x="2214" y="359"/>
                  </a:lnTo>
                  <a:lnTo>
                    <a:pt x="2223" y="370"/>
                  </a:lnTo>
                  <a:lnTo>
                    <a:pt x="2230" y="380"/>
                  </a:lnTo>
                  <a:lnTo>
                    <a:pt x="2234" y="389"/>
                  </a:lnTo>
                  <a:lnTo>
                    <a:pt x="2237" y="393"/>
                  </a:lnTo>
                  <a:lnTo>
                    <a:pt x="2239" y="396"/>
                  </a:lnTo>
                  <a:lnTo>
                    <a:pt x="2259" y="442"/>
                  </a:lnTo>
                  <a:lnTo>
                    <a:pt x="1543" y="443"/>
                  </a:lnTo>
                  <a:lnTo>
                    <a:pt x="1543" y="926"/>
                  </a:lnTo>
                  <a:lnTo>
                    <a:pt x="1910" y="926"/>
                  </a:lnTo>
                  <a:lnTo>
                    <a:pt x="1914" y="900"/>
                  </a:lnTo>
                  <a:lnTo>
                    <a:pt x="1920" y="875"/>
                  </a:lnTo>
                  <a:lnTo>
                    <a:pt x="1930" y="850"/>
                  </a:lnTo>
                  <a:lnTo>
                    <a:pt x="1940" y="827"/>
                  </a:lnTo>
                  <a:lnTo>
                    <a:pt x="1953" y="806"/>
                  </a:lnTo>
                  <a:lnTo>
                    <a:pt x="1967" y="785"/>
                  </a:lnTo>
                  <a:lnTo>
                    <a:pt x="1984" y="766"/>
                  </a:lnTo>
                  <a:lnTo>
                    <a:pt x="2001" y="747"/>
                  </a:lnTo>
                  <a:lnTo>
                    <a:pt x="2021" y="732"/>
                  </a:lnTo>
                  <a:lnTo>
                    <a:pt x="2043" y="717"/>
                  </a:lnTo>
                  <a:lnTo>
                    <a:pt x="2064" y="706"/>
                  </a:lnTo>
                  <a:lnTo>
                    <a:pt x="2087" y="695"/>
                  </a:lnTo>
                  <a:lnTo>
                    <a:pt x="2111" y="687"/>
                  </a:lnTo>
                  <a:lnTo>
                    <a:pt x="2137" y="680"/>
                  </a:lnTo>
                  <a:lnTo>
                    <a:pt x="2163" y="677"/>
                  </a:lnTo>
                  <a:lnTo>
                    <a:pt x="2190" y="676"/>
                  </a:lnTo>
                  <a:lnTo>
                    <a:pt x="2219" y="677"/>
                  </a:lnTo>
                  <a:lnTo>
                    <a:pt x="2246" y="682"/>
                  </a:lnTo>
                  <a:lnTo>
                    <a:pt x="2273" y="689"/>
                  </a:lnTo>
                  <a:lnTo>
                    <a:pt x="2299" y="697"/>
                  </a:lnTo>
                  <a:lnTo>
                    <a:pt x="2323" y="709"/>
                  </a:lnTo>
                  <a:lnTo>
                    <a:pt x="2346" y="723"/>
                  </a:lnTo>
                  <a:lnTo>
                    <a:pt x="2369" y="740"/>
                  </a:lnTo>
                  <a:lnTo>
                    <a:pt x="2389" y="759"/>
                  </a:lnTo>
                  <a:lnTo>
                    <a:pt x="2405" y="776"/>
                  </a:lnTo>
                  <a:lnTo>
                    <a:pt x="2420" y="795"/>
                  </a:lnTo>
                  <a:lnTo>
                    <a:pt x="2433" y="815"/>
                  </a:lnTo>
                  <a:lnTo>
                    <a:pt x="2445" y="836"/>
                  </a:lnTo>
                  <a:lnTo>
                    <a:pt x="2453" y="857"/>
                  </a:lnTo>
                  <a:lnTo>
                    <a:pt x="2460" y="879"/>
                  </a:lnTo>
                  <a:lnTo>
                    <a:pt x="2466" y="902"/>
                  </a:lnTo>
                  <a:lnTo>
                    <a:pt x="2470" y="926"/>
                  </a:lnTo>
                  <a:lnTo>
                    <a:pt x="2819" y="925"/>
                  </a:lnTo>
                  <a:lnTo>
                    <a:pt x="2828" y="897"/>
                  </a:lnTo>
                  <a:lnTo>
                    <a:pt x="2835" y="872"/>
                  </a:lnTo>
                  <a:lnTo>
                    <a:pt x="2839" y="843"/>
                  </a:lnTo>
                  <a:lnTo>
                    <a:pt x="2842" y="813"/>
                  </a:lnTo>
                  <a:lnTo>
                    <a:pt x="2838" y="815"/>
                  </a:lnTo>
                  <a:lnTo>
                    <a:pt x="2833" y="815"/>
                  </a:lnTo>
                  <a:lnTo>
                    <a:pt x="2829" y="816"/>
                  </a:lnTo>
                  <a:lnTo>
                    <a:pt x="2825" y="816"/>
                  </a:lnTo>
                  <a:close/>
                </a:path>
              </a:pathLst>
            </a:custGeom>
            <a:solidFill>
              <a:srgbClr val="000000"/>
            </a:solidFill>
            <a:ln w="9525">
              <a:noFill/>
              <a:round/>
              <a:headEnd/>
              <a:tailEnd/>
            </a:ln>
          </p:spPr>
          <p:txBody>
            <a:bodyPr/>
            <a:lstStyle/>
            <a:p>
              <a:endParaRPr lang="en-US"/>
            </a:p>
          </p:txBody>
        </p:sp>
        <p:sp>
          <p:nvSpPr>
            <p:cNvPr id="350214" name="Freeform 6"/>
            <p:cNvSpPr>
              <a:spLocks/>
            </p:cNvSpPr>
            <p:nvPr/>
          </p:nvSpPr>
          <p:spPr bwMode="auto">
            <a:xfrm>
              <a:off x="790" y="1654"/>
              <a:ext cx="1262" cy="558"/>
            </a:xfrm>
            <a:custGeom>
              <a:avLst/>
              <a:gdLst/>
              <a:ahLst/>
              <a:cxnLst>
                <a:cxn ang="0">
                  <a:pos x="2336" y="153"/>
                </a:cxn>
                <a:cxn ang="0">
                  <a:pos x="2296" y="78"/>
                </a:cxn>
                <a:cxn ang="0">
                  <a:pos x="2236" y="27"/>
                </a:cxn>
                <a:cxn ang="0">
                  <a:pos x="2163" y="3"/>
                </a:cxn>
                <a:cxn ang="0">
                  <a:pos x="2221" y="261"/>
                </a:cxn>
                <a:cxn ang="0">
                  <a:pos x="2322" y="371"/>
                </a:cxn>
                <a:cxn ang="0">
                  <a:pos x="2321" y="530"/>
                </a:cxn>
                <a:cxn ang="0">
                  <a:pos x="2209" y="641"/>
                </a:cxn>
                <a:cxn ang="0">
                  <a:pos x="2045" y="641"/>
                </a:cxn>
                <a:cxn ang="0">
                  <a:pos x="1933" y="530"/>
                </a:cxn>
                <a:cxn ang="0">
                  <a:pos x="1929" y="377"/>
                </a:cxn>
                <a:cxn ang="0">
                  <a:pos x="2015" y="271"/>
                </a:cxn>
                <a:cxn ang="0">
                  <a:pos x="2065" y="10"/>
                </a:cxn>
                <a:cxn ang="0">
                  <a:pos x="2010" y="34"/>
                </a:cxn>
                <a:cxn ang="0">
                  <a:pos x="1962" y="78"/>
                </a:cxn>
                <a:cxn ang="0">
                  <a:pos x="1922" y="153"/>
                </a:cxn>
                <a:cxn ang="0">
                  <a:pos x="1912" y="248"/>
                </a:cxn>
                <a:cxn ang="0">
                  <a:pos x="652" y="174"/>
                </a:cxn>
                <a:cxn ang="0">
                  <a:pos x="621" y="95"/>
                </a:cxn>
                <a:cxn ang="0">
                  <a:pos x="567" y="40"/>
                </a:cxn>
                <a:cxn ang="0">
                  <a:pos x="505" y="10"/>
                </a:cxn>
                <a:cxn ang="0">
                  <a:pos x="505" y="274"/>
                </a:cxn>
                <a:cxn ang="0">
                  <a:pos x="605" y="358"/>
                </a:cxn>
                <a:cxn ang="0">
                  <a:pos x="628" y="494"/>
                </a:cxn>
                <a:cxn ang="0">
                  <a:pos x="548" y="617"/>
                </a:cxn>
                <a:cxn ang="0">
                  <a:pos x="401" y="646"/>
                </a:cxn>
                <a:cxn ang="0">
                  <a:pos x="279" y="564"/>
                </a:cxn>
                <a:cxn ang="0">
                  <a:pos x="249" y="421"/>
                </a:cxn>
                <a:cxn ang="0">
                  <a:pos x="316" y="308"/>
                </a:cxn>
                <a:cxn ang="0">
                  <a:pos x="406" y="3"/>
                </a:cxn>
                <a:cxn ang="0">
                  <a:pos x="344" y="21"/>
                </a:cxn>
                <a:cxn ang="0">
                  <a:pos x="291" y="58"/>
                </a:cxn>
                <a:cxn ang="0">
                  <a:pos x="248" y="124"/>
                </a:cxn>
                <a:cxn ang="0">
                  <a:pos x="233" y="205"/>
                </a:cxn>
                <a:cxn ang="0">
                  <a:pos x="6" y="401"/>
                </a:cxn>
                <a:cxn ang="0">
                  <a:pos x="85" y="660"/>
                </a:cxn>
                <a:cxn ang="0">
                  <a:pos x="201" y="773"/>
                </a:cxn>
                <a:cxn ang="0">
                  <a:pos x="299" y="798"/>
                </a:cxn>
                <a:cxn ang="0">
                  <a:pos x="515" y="768"/>
                </a:cxn>
                <a:cxn ang="0">
                  <a:pos x="750" y="697"/>
                </a:cxn>
                <a:cxn ang="0">
                  <a:pos x="931" y="661"/>
                </a:cxn>
                <a:cxn ang="0">
                  <a:pos x="1136" y="727"/>
                </a:cxn>
                <a:cxn ang="0">
                  <a:pos x="1413" y="921"/>
                </a:cxn>
                <a:cxn ang="0">
                  <a:pos x="1672" y="1058"/>
                </a:cxn>
                <a:cxn ang="0">
                  <a:pos x="1896" y="1114"/>
                </a:cxn>
                <a:cxn ang="0">
                  <a:pos x="2096" y="1091"/>
                </a:cxn>
                <a:cxn ang="0">
                  <a:pos x="2233" y="1030"/>
                </a:cxn>
                <a:cxn ang="0">
                  <a:pos x="2312" y="973"/>
                </a:cxn>
                <a:cxn ang="0">
                  <a:pos x="2379" y="903"/>
                </a:cxn>
                <a:cxn ang="0">
                  <a:pos x="2435" y="823"/>
                </a:cxn>
                <a:cxn ang="0">
                  <a:pos x="2498" y="664"/>
                </a:cxn>
                <a:cxn ang="0">
                  <a:pos x="2525" y="398"/>
                </a:cxn>
                <a:cxn ang="0">
                  <a:pos x="2345" y="217"/>
                </a:cxn>
              </a:cxnLst>
              <a:rect l="0" t="0" r="r" b="b"/>
              <a:pathLst>
                <a:path w="2525" h="1116">
                  <a:moveTo>
                    <a:pt x="2345" y="217"/>
                  </a:moveTo>
                  <a:lnTo>
                    <a:pt x="2344" y="195"/>
                  </a:lnTo>
                  <a:lnTo>
                    <a:pt x="2341" y="174"/>
                  </a:lnTo>
                  <a:lnTo>
                    <a:pt x="2336" y="153"/>
                  </a:lnTo>
                  <a:lnTo>
                    <a:pt x="2329" y="133"/>
                  </a:lnTo>
                  <a:lnTo>
                    <a:pt x="2321" y="114"/>
                  </a:lnTo>
                  <a:lnTo>
                    <a:pt x="2309" y="95"/>
                  </a:lnTo>
                  <a:lnTo>
                    <a:pt x="2296" y="78"/>
                  </a:lnTo>
                  <a:lnTo>
                    <a:pt x="2282" y="63"/>
                  </a:lnTo>
                  <a:lnTo>
                    <a:pt x="2268" y="50"/>
                  </a:lnTo>
                  <a:lnTo>
                    <a:pt x="2252" y="38"/>
                  </a:lnTo>
                  <a:lnTo>
                    <a:pt x="2236" y="27"/>
                  </a:lnTo>
                  <a:lnTo>
                    <a:pt x="2219" y="18"/>
                  </a:lnTo>
                  <a:lnTo>
                    <a:pt x="2201" y="11"/>
                  </a:lnTo>
                  <a:lnTo>
                    <a:pt x="2183" y="5"/>
                  </a:lnTo>
                  <a:lnTo>
                    <a:pt x="2163" y="3"/>
                  </a:lnTo>
                  <a:lnTo>
                    <a:pt x="2145" y="0"/>
                  </a:lnTo>
                  <a:lnTo>
                    <a:pt x="2145" y="240"/>
                  </a:lnTo>
                  <a:lnTo>
                    <a:pt x="2183" y="247"/>
                  </a:lnTo>
                  <a:lnTo>
                    <a:pt x="2221" y="261"/>
                  </a:lnTo>
                  <a:lnTo>
                    <a:pt x="2252" y="281"/>
                  </a:lnTo>
                  <a:lnTo>
                    <a:pt x="2281" y="305"/>
                  </a:lnTo>
                  <a:lnTo>
                    <a:pt x="2304" y="337"/>
                  </a:lnTo>
                  <a:lnTo>
                    <a:pt x="2322" y="371"/>
                  </a:lnTo>
                  <a:lnTo>
                    <a:pt x="2332" y="408"/>
                  </a:lnTo>
                  <a:lnTo>
                    <a:pt x="2336" y="448"/>
                  </a:lnTo>
                  <a:lnTo>
                    <a:pt x="2332" y="491"/>
                  </a:lnTo>
                  <a:lnTo>
                    <a:pt x="2321" y="530"/>
                  </a:lnTo>
                  <a:lnTo>
                    <a:pt x="2301" y="565"/>
                  </a:lnTo>
                  <a:lnTo>
                    <a:pt x="2275" y="597"/>
                  </a:lnTo>
                  <a:lnTo>
                    <a:pt x="2245" y="623"/>
                  </a:lnTo>
                  <a:lnTo>
                    <a:pt x="2209" y="641"/>
                  </a:lnTo>
                  <a:lnTo>
                    <a:pt x="2169" y="654"/>
                  </a:lnTo>
                  <a:lnTo>
                    <a:pt x="2126" y="658"/>
                  </a:lnTo>
                  <a:lnTo>
                    <a:pt x="2083" y="654"/>
                  </a:lnTo>
                  <a:lnTo>
                    <a:pt x="2045" y="641"/>
                  </a:lnTo>
                  <a:lnTo>
                    <a:pt x="2009" y="623"/>
                  </a:lnTo>
                  <a:lnTo>
                    <a:pt x="1978" y="597"/>
                  </a:lnTo>
                  <a:lnTo>
                    <a:pt x="1952" y="565"/>
                  </a:lnTo>
                  <a:lnTo>
                    <a:pt x="1933" y="530"/>
                  </a:lnTo>
                  <a:lnTo>
                    <a:pt x="1920" y="491"/>
                  </a:lnTo>
                  <a:lnTo>
                    <a:pt x="1916" y="448"/>
                  </a:lnTo>
                  <a:lnTo>
                    <a:pt x="1919" y="411"/>
                  </a:lnTo>
                  <a:lnTo>
                    <a:pt x="1929" y="377"/>
                  </a:lnTo>
                  <a:lnTo>
                    <a:pt x="1943" y="345"/>
                  </a:lnTo>
                  <a:lnTo>
                    <a:pt x="1963" y="317"/>
                  </a:lnTo>
                  <a:lnTo>
                    <a:pt x="1986" y="291"/>
                  </a:lnTo>
                  <a:lnTo>
                    <a:pt x="2015" y="271"/>
                  </a:lnTo>
                  <a:lnTo>
                    <a:pt x="2045" y="255"/>
                  </a:lnTo>
                  <a:lnTo>
                    <a:pt x="2079" y="244"/>
                  </a:lnTo>
                  <a:lnTo>
                    <a:pt x="2079" y="5"/>
                  </a:lnTo>
                  <a:lnTo>
                    <a:pt x="2065" y="10"/>
                  </a:lnTo>
                  <a:lnTo>
                    <a:pt x="2050" y="14"/>
                  </a:lnTo>
                  <a:lnTo>
                    <a:pt x="2038" y="20"/>
                  </a:lnTo>
                  <a:lnTo>
                    <a:pt x="2023" y="27"/>
                  </a:lnTo>
                  <a:lnTo>
                    <a:pt x="2010" y="34"/>
                  </a:lnTo>
                  <a:lnTo>
                    <a:pt x="1999" y="43"/>
                  </a:lnTo>
                  <a:lnTo>
                    <a:pt x="1988" y="53"/>
                  </a:lnTo>
                  <a:lnTo>
                    <a:pt x="1976" y="63"/>
                  </a:lnTo>
                  <a:lnTo>
                    <a:pt x="1962" y="78"/>
                  </a:lnTo>
                  <a:lnTo>
                    <a:pt x="1949" y="95"/>
                  </a:lnTo>
                  <a:lnTo>
                    <a:pt x="1938" y="114"/>
                  </a:lnTo>
                  <a:lnTo>
                    <a:pt x="1929" y="133"/>
                  </a:lnTo>
                  <a:lnTo>
                    <a:pt x="1922" y="153"/>
                  </a:lnTo>
                  <a:lnTo>
                    <a:pt x="1916" y="174"/>
                  </a:lnTo>
                  <a:lnTo>
                    <a:pt x="1913" y="195"/>
                  </a:lnTo>
                  <a:lnTo>
                    <a:pt x="1912" y="217"/>
                  </a:lnTo>
                  <a:lnTo>
                    <a:pt x="1912" y="248"/>
                  </a:lnTo>
                  <a:lnTo>
                    <a:pt x="657" y="248"/>
                  </a:lnTo>
                  <a:lnTo>
                    <a:pt x="657" y="217"/>
                  </a:lnTo>
                  <a:lnTo>
                    <a:pt x="655" y="195"/>
                  </a:lnTo>
                  <a:lnTo>
                    <a:pt x="652" y="174"/>
                  </a:lnTo>
                  <a:lnTo>
                    <a:pt x="647" y="153"/>
                  </a:lnTo>
                  <a:lnTo>
                    <a:pt x="641" y="133"/>
                  </a:lnTo>
                  <a:lnTo>
                    <a:pt x="631" y="114"/>
                  </a:lnTo>
                  <a:lnTo>
                    <a:pt x="621" y="95"/>
                  </a:lnTo>
                  <a:lnTo>
                    <a:pt x="608" y="78"/>
                  </a:lnTo>
                  <a:lnTo>
                    <a:pt x="594" y="63"/>
                  </a:lnTo>
                  <a:lnTo>
                    <a:pt x="581" y="51"/>
                  </a:lnTo>
                  <a:lnTo>
                    <a:pt x="567" y="40"/>
                  </a:lnTo>
                  <a:lnTo>
                    <a:pt x="552" y="31"/>
                  </a:lnTo>
                  <a:lnTo>
                    <a:pt x="538" y="23"/>
                  </a:lnTo>
                  <a:lnTo>
                    <a:pt x="522" y="15"/>
                  </a:lnTo>
                  <a:lnTo>
                    <a:pt x="505" y="10"/>
                  </a:lnTo>
                  <a:lnTo>
                    <a:pt x="489" y="5"/>
                  </a:lnTo>
                  <a:lnTo>
                    <a:pt x="472" y="3"/>
                  </a:lnTo>
                  <a:lnTo>
                    <a:pt x="472" y="265"/>
                  </a:lnTo>
                  <a:lnTo>
                    <a:pt x="505" y="274"/>
                  </a:lnTo>
                  <a:lnTo>
                    <a:pt x="537" y="288"/>
                  </a:lnTo>
                  <a:lnTo>
                    <a:pt x="564" y="308"/>
                  </a:lnTo>
                  <a:lnTo>
                    <a:pt x="587" y="331"/>
                  </a:lnTo>
                  <a:lnTo>
                    <a:pt x="605" y="358"/>
                  </a:lnTo>
                  <a:lnTo>
                    <a:pt x="621" y="388"/>
                  </a:lnTo>
                  <a:lnTo>
                    <a:pt x="629" y="421"/>
                  </a:lnTo>
                  <a:lnTo>
                    <a:pt x="632" y="455"/>
                  </a:lnTo>
                  <a:lnTo>
                    <a:pt x="628" y="494"/>
                  </a:lnTo>
                  <a:lnTo>
                    <a:pt x="617" y="531"/>
                  </a:lnTo>
                  <a:lnTo>
                    <a:pt x="599" y="564"/>
                  </a:lnTo>
                  <a:lnTo>
                    <a:pt x="577" y="593"/>
                  </a:lnTo>
                  <a:lnTo>
                    <a:pt x="548" y="617"/>
                  </a:lnTo>
                  <a:lnTo>
                    <a:pt x="515" y="634"/>
                  </a:lnTo>
                  <a:lnTo>
                    <a:pt x="478" y="646"/>
                  </a:lnTo>
                  <a:lnTo>
                    <a:pt x="439" y="650"/>
                  </a:lnTo>
                  <a:lnTo>
                    <a:pt x="401" y="646"/>
                  </a:lnTo>
                  <a:lnTo>
                    <a:pt x="365" y="634"/>
                  </a:lnTo>
                  <a:lnTo>
                    <a:pt x="332" y="617"/>
                  </a:lnTo>
                  <a:lnTo>
                    <a:pt x="304" y="593"/>
                  </a:lnTo>
                  <a:lnTo>
                    <a:pt x="279" y="564"/>
                  </a:lnTo>
                  <a:lnTo>
                    <a:pt x="262" y="531"/>
                  </a:lnTo>
                  <a:lnTo>
                    <a:pt x="251" y="494"/>
                  </a:lnTo>
                  <a:lnTo>
                    <a:pt x="246" y="455"/>
                  </a:lnTo>
                  <a:lnTo>
                    <a:pt x="249" y="421"/>
                  </a:lnTo>
                  <a:lnTo>
                    <a:pt x="259" y="388"/>
                  </a:lnTo>
                  <a:lnTo>
                    <a:pt x="274" y="358"/>
                  </a:lnTo>
                  <a:lnTo>
                    <a:pt x="292" y="331"/>
                  </a:lnTo>
                  <a:lnTo>
                    <a:pt x="316" y="308"/>
                  </a:lnTo>
                  <a:lnTo>
                    <a:pt x="344" y="288"/>
                  </a:lnTo>
                  <a:lnTo>
                    <a:pt x="374" y="274"/>
                  </a:lnTo>
                  <a:lnTo>
                    <a:pt x="406" y="265"/>
                  </a:lnTo>
                  <a:lnTo>
                    <a:pt x="406" y="3"/>
                  </a:lnTo>
                  <a:lnTo>
                    <a:pt x="389" y="5"/>
                  </a:lnTo>
                  <a:lnTo>
                    <a:pt x="374" y="10"/>
                  </a:lnTo>
                  <a:lnTo>
                    <a:pt x="358" y="15"/>
                  </a:lnTo>
                  <a:lnTo>
                    <a:pt x="344" y="21"/>
                  </a:lnTo>
                  <a:lnTo>
                    <a:pt x="329" y="28"/>
                  </a:lnTo>
                  <a:lnTo>
                    <a:pt x="315" y="38"/>
                  </a:lnTo>
                  <a:lnTo>
                    <a:pt x="302" y="47"/>
                  </a:lnTo>
                  <a:lnTo>
                    <a:pt x="291" y="58"/>
                  </a:lnTo>
                  <a:lnTo>
                    <a:pt x="278" y="73"/>
                  </a:lnTo>
                  <a:lnTo>
                    <a:pt x="266" y="88"/>
                  </a:lnTo>
                  <a:lnTo>
                    <a:pt x="256" y="105"/>
                  </a:lnTo>
                  <a:lnTo>
                    <a:pt x="248" y="124"/>
                  </a:lnTo>
                  <a:lnTo>
                    <a:pt x="242" y="144"/>
                  </a:lnTo>
                  <a:lnTo>
                    <a:pt x="238" y="164"/>
                  </a:lnTo>
                  <a:lnTo>
                    <a:pt x="235" y="184"/>
                  </a:lnTo>
                  <a:lnTo>
                    <a:pt x="233" y="205"/>
                  </a:lnTo>
                  <a:lnTo>
                    <a:pt x="233" y="237"/>
                  </a:lnTo>
                  <a:lnTo>
                    <a:pt x="0" y="243"/>
                  </a:lnTo>
                  <a:lnTo>
                    <a:pt x="0" y="323"/>
                  </a:lnTo>
                  <a:lnTo>
                    <a:pt x="6" y="401"/>
                  </a:lnTo>
                  <a:lnTo>
                    <a:pt x="18" y="474"/>
                  </a:lnTo>
                  <a:lnTo>
                    <a:pt x="35" y="543"/>
                  </a:lnTo>
                  <a:lnTo>
                    <a:pt x="56" y="604"/>
                  </a:lnTo>
                  <a:lnTo>
                    <a:pt x="85" y="660"/>
                  </a:lnTo>
                  <a:lnTo>
                    <a:pt x="119" y="707"/>
                  </a:lnTo>
                  <a:lnTo>
                    <a:pt x="159" y="746"/>
                  </a:lnTo>
                  <a:lnTo>
                    <a:pt x="179" y="760"/>
                  </a:lnTo>
                  <a:lnTo>
                    <a:pt x="201" y="773"/>
                  </a:lnTo>
                  <a:lnTo>
                    <a:pt x="223" y="783"/>
                  </a:lnTo>
                  <a:lnTo>
                    <a:pt x="248" y="790"/>
                  </a:lnTo>
                  <a:lnTo>
                    <a:pt x="272" y="796"/>
                  </a:lnTo>
                  <a:lnTo>
                    <a:pt x="299" y="798"/>
                  </a:lnTo>
                  <a:lnTo>
                    <a:pt x="326" y="800"/>
                  </a:lnTo>
                  <a:lnTo>
                    <a:pt x="356" y="797"/>
                  </a:lnTo>
                  <a:lnTo>
                    <a:pt x="441" y="784"/>
                  </a:lnTo>
                  <a:lnTo>
                    <a:pt x="515" y="768"/>
                  </a:lnTo>
                  <a:lnTo>
                    <a:pt x="582" y="751"/>
                  </a:lnTo>
                  <a:lnTo>
                    <a:pt x="644" y="733"/>
                  </a:lnTo>
                  <a:lnTo>
                    <a:pt x="698" y="714"/>
                  </a:lnTo>
                  <a:lnTo>
                    <a:pt x="750" y="697"/>
                  </a:lnTo>
                  <a:lnTo>
                    <a:pt x="797" y="683"/>
                  </a:lnTo>
                  <a:lnTo>
                    <a:pt x="841" y="671"/>
                  </a:lnTo>
                  <a:lnTo>
                    <a:pt x="885" y="664"/>
                  </a:lnTo>
                  <a:lnTo>
                    <a:pt x="931" y="661"/>
                  </a:lnTo>
                  <a:lnTo>
                    <a:pt x="977" y="666"/>
                  </a:lnTo>
                  <a:lnTo>
                    <a:pt x="1025" y="678"/>
                  </a:lnTo>
                  <a:lnTo>
                    <a:pt x="1078" y="698"/>
                  </a:lnTo>
                  <a:lnTo>
                    <a:pt x="1136" y="727"/>
                  </a:lnTo>
                  <a:lnTo>
                    <a:pt x="1198" y="767"/>
                  </a:lnTo>
                  <a:lnTo>
                    <a:pt x="1270" y="818"/>
                  </a:lnTo>
                  <a:lnTo>
                    <a:pt x="1343" y="873"/>
                  </a:lnTo>
                  <a:lnTo>
                    <a:pt x="1413" y="921"/>
                  </a:lnTo>
                  <a:lnTo>
                    <a:pt x="1482" y="964"/>
                  </a:lnTo>
                  <a:lnTo>
                    <a:pt x="1547" y="1001"/>
                  </a:lnTo>
                  <a:lnTo>
                    <a:pt x="1610" y="1033"/>
                  </a:lnTo>
                  <a:lnTo>
                    <a:pt x="1672" y="1058"/>
                  </a:lnTo>
                  <a:lnTo>
                    <a:pt x="1730" y="1080"/>
                  </a:lnTo>
                  <a:lnTo>
                    <a:pt x="1787" y="1097"/>
                  </a:lnTo>
                  <a:lnTo>
                    <a:pt x="1843" y="1107"/>
                  </a:lnTo>
                  <a:lnTo>
                    <a:pt x="1896" y="1114"/>
                  </a:lnTo>
                  <a:lnTo>
                    <a:pt x="1949" y="1116"/>
                  </a:lnTo>
                  <a:lnTo>
                    <a:pt x="1999" y="1111"/>
                  </a:lnTo>
                  <a:lnTo>
                    <a:pt x="2048" y="1104"/>
                  </a:lnTo>
                  <a:lnTo>
                    <a:pt x="2096" y="1091"/>
                  </a:lnTo>
                  <a:lnTo>
                    <a:pt x="2143" y="1076"/>
                  </a:lnTo>
                  <a:lnTo>
                    <a:pt x="2189" y="1054"/>
                  </a:lnTo>
                  <a:lnTo>
                    <a:pt x="2212" y="1043"/>
                  </a:lnTo>
                  <a:lnTo>
                    <a:pt x="2233" y="1030"/>
                  </a:lnTo>
                  <a:lnTo>
                    <a:pt x="2253" y="1017"/>
                  </a:lnTo>
                  <a:lnTo>
                    <a:pt x="2274" y="1003"/>
                  </a:lnTo>
                  <a:lnTo>
                    <a:pt x="2294" y="988"/>
                  </a:lnTo>
                  <a:lnTo>
                    <a:pt x="2312" y="973"/>
                  </a:lnTo>
                  <a:lnTo>
                    <a:pt x="2329" y="956"/>
                  </a:lnTo>
                  <a:lnTo>
                    <a:pt x="2348" y="938"/>
                  </a:lnTo>
                  <a:lnTo>
                    <a:pt x="2364" y="921"/>
                  </a:lnTo>
                  <a:lnTo>
                    <a:pt x="2379" y="903"/>
                  </a:lnTo>
                  <a:lnTo>
                    <a:pt x="2395" y="884"/>
                  </a:lnTo>
                  <a:lnTo>
                    <a:pt x="2409" y="864"/>
                  </a:lnTo>
                  <a:lnTo>
                    <a:pt x="2422" y="843"/>
                  </a:lnTo>
                  <a:lnTo>
                    <a:pt x="2435" y="823"/>
                  </a:lnTo>
                  <a:lnTo>
                    <a:pt x="2446" y="801"/>
                  </a:lnTo>
                  <a:lnTo>
                    <a:pt x="2458" y="778"/>
                  </a:lnTo>
                  <a:lnTo>
                    <a:pt x="2481" y="723"/>
                  </a:lnTo>
                  <a:lnTo>
                    <a:pt x="2498" y="664"/>
                  </a:lnTo>
                  <a:lnTo>
                    <a:pt x="2512" y="603"/>
                  </a:lnTo>
                  <a:lnTo>
                    <a:pt x="2521" y="537"/>
                  </a:lnTo>
                  <a:lnTo>
                    <a:pt x="2525" y="470"/>
                  </a:lnTo>
                  <a:lnTo>
                    <a:pt x="2525" y="398"/>
                  </a:lnTo>
                  <a:lnTo>
                    <a:pt x="2519" y="324"/>
                  </a:lnTo>
                  <a:lnTo>
                    <a:pt x="2509" y="248"/>
                  </a:lnTo>
                  <a:lnTo>
                    <a:pt x="2345" y="250"/>
                  </a:lnTo>
                  <a:lnTo>
                    <a:pt x="2345" y="217"/>
                  </a:lnTo>
                  <a:close/>
                </a:path>
              </a:pathLst>
            </a:custGeom>
            <a:solidFill>
              <a:srgbClr val="969696"/>
            </a:solidFill>
            <a:ln w="9525">
              <a:noFill/>
              <a:round/>
              <a:headEnd/>
              <a:tailEnd/>
            </a:ln>
          </p:spPr>
          <p:txBody>
            <a:bodyPr/>
            <a:lstStyle/>
            <a:p>
              <a:endParaRPr lang="en-US"/>
            </a:p>
          </p:txBody>
        </p:sp>
      </p:grpSp>
      <p:grpSp>
        <p:nvGrpSpPr>
          <p:cNvPr id="3" name="Group 7"/>
          <p:cNvGrpSpPr>
            <a:grpSpLocks/>
          </p:cNvGrpSpPr>
          <p:nvPr/>
        </p:nvGrpSpPr>
        <p:grpSpPr bwMode="auto">
          <a:xfrm>
            <a:off x="5786438" y="1262063"/>
            <a:ext cx="1903412" cy="1414462"/>
            <a:chOff x="2852" y="1071"/>
            <a:chExt cx="1319" cy="1318"/>
          </a:xfrm>
        </p:grpSpPr>
        <p:sp>
          <p:nvSpPr>
            <p:cNvPr id="350216" name="AutoShape 8"/>
            <p:cNvSpPr>
              <a:spLocks noChangeAspect="1" noChangeArrowheads="1" noTextEdit="1"/>
            </p:cNvSpPr>
            <p:nvPr/>
          </p:nvSpPr>
          <p:spPr bwMode="auto">
            <a:xfrm>
              <a:off x="2852" y="1071"/>
              <a:ext cx="1319" cy="1318"/>
            </a:xfrm>
            <a:prstGeom prst="rect">
              <a:avLst/>
            </a:prstGeom>
            <a:noFill/>
            <a:ln w="9525">
              <a:noFill/>
              <a:miter lim="800000"/>
              <a:headEnd/>
              <a:tailEnd/>
            </a:ln>
          </p:spPr>
          <p:txBody>
            <a:bodyPr/>
            <a:lstStyle/>
            <a:p>
              <a:endParaRPr lang="en-US"/>
            </a:p>
          </p:txBody>
        </p:sp>
        <p:sp>
          <p:nvSpPr>
            <p:cNvPr id="350217" name="Freeform 9"/>
            <p:cNvSpPr>
              <a:spLocks/>
            </p:cNvSpPr>
            <p:nvPr/>
          </p:nvSpPr>
          <p:spPr bwMode="auto">
            <a:xfrm>
              <a:off x="3560" y="1286"/>
              <a:ext cx="611" cy="583"/>
            </a:xfrm>
            <a:custGeom>
              <a:avLst/>
              <a:gdLst/>
              <a:ahLst/>
              <a:cxnLst>
                <a:cxn ang="0">
                  <a:pos x="60" y="203"/>
                </a:cxn>
                <a:cxn ang="0">
                  <a:pos x="146" y="154"/>
                </a:cxn>
                <a:cxn ang="0">
                  <a:pos x="226" y="117"/>
                </a:cxn>
                <a:cxn ang="0">
                  <a:pos x="297" y="91"/>
                </a:cxn>
                <a:cxn ang="0">
                  <a:pos x="359" y="72"/>
                </a:cxn>
                <a:cxn ang="0">
                  <a:pos x="408" y="62"/>
                </a:cxn>
                <a:cxn ang="0">
                  <a:pos x="447" y="56"/>
                </a:cxn>
                <a:cxn ang="0">
                  <a:pos x="471" y="54"/>
                </a:cxn>
                <a:cxn ang="0">
                  <a:pos x="479" y="54"/>
                </a:cxn>
                <a:cxn ang="0">
                  <a:pos x="1221" y="487"/>
                </a:cxn>
                <a:cxn ang="0">
                  <a:pos x="1221" y="386"/>
                </a:cxn>
                <a:cxn ang="0">
                  <a:pos x="1076" y="401"/>
                </a:cxn>
                <a:cxn ang="0">
                  <a:pos x="957" y="156"/>
                </a:cxn>
                <a:cxn ang="0">
                  <a:pos x="1222" y="270"/>
                </a:cxn>
                <a:cxn ang="0">
                  <a:pos x="920" y="88"/>
                </a:cxn>
                <a:cxn ang="0">
                  <a:pos x="907" y="79"/>
                </a:cxn>
                <a:cxn ang="0">
                  <a:pos x="881" y="64"/>
                </a:cxn>
                <a:cxn ang="0">
                  <a:pos x="846" y="46"/>
                </a:cxn>
                <a:cxn ang="0">
                  <a:pos x="811" y="33"/>
                </a:cxn>
                <a:cxn ang="0">
                  <a:pos x="775" y="23"/>
                </a:cxn>
                <a:cxn ang="0">
                  <a:pos x="730" y="17"/>
                </a:cxn>
                <a:cxn ang="0">
                  <a:pos x="680" y="11"/>
                </a:cxn>
                <a:cxn ang="0">
                  <a:pos x="631" y="6"/>
                </a:cxn>
                <a:cxn ang="0">
                  <a:pos x="587" y="3"/>
                </a:cxn>
                <a:cxn ang="0">
                  <a:pos x="554" y="1"/>
                </a:cxn>
                <a:cxn ang="0">
                  <a:pos x="534" y="0"/>
                </a:cxn>
                <a:cxn ang="0">
                  <a:pos x="469" y="1"/>
                </a:cxn>
                <a:cxn ang="0">
                  <a:pos x="357" y="17"/>
                </a:cxn>
                <a:cxn ang="0">
                  <a:pos x="257" y="46"/>
                </a:cxn>
                <a:cxn ang="0">
                  <a:pos x="174" y="83"/>
                </a:cxn>
                <a:cxn ang="0">
                  <a:pos x="106" y="121"/>
                </a:cxn>
                <a:cxn ang="0">
                  <a:pos x="55" y="160"/>
                </a:cxn>
                <a:cxn ang="0">
                  <a:pos x="20" y="189"/>
                </a:cxn>
                <a:cxn ang="0">
                  <a:pos x="3" y="206"/>
                </a:cxn>
                <a:cxn ang="0">
                  <a:pos x="1017" y="1165"/>
                </a:cxn>
                <a:cxn ang="0">
                  <a:pos x="1048" y="1136"/>
                </a:cxn>
                <a:cxn ang="0">
                  <a:pos x="1088" y="1104"/>
                </a:cxn>
                <a:cxn ang="0">
                  <a:pos x="1144" y="1066"/>
                </a:cxn>
                <a:cxn ang="0">
                  <a:pos x="1222" y="1014"/>
                </a:cxn>
                <a:cxn ang="0">
                  <a:pos x="1194" y="965"/>
                </a:cxn>
                <a:cxn ang="0">
                  <a:pos x="1145" y="997"/>
                </a:cxn>
                <a:cxn ang="0">
                  <a:pos x="1104" y="1023"/>
                </a:cxn>
                <a:cxn ang="0">
                  <a:pos x="1072" y="1046"/>
                </a:cxn>
                <a:cxn ang="0">
                  <a:pos x="1047" y="1063"/>
                </a:cxn>
                <a:cxn ang="0">
                  <a:pos x="1029" y="1075"/>
                </a:cxn>
                <a:cxn ang="0">
                  <a:pos x="1017" y="1084"/>
                </a:cxn>
                <a:cxn ang="0">
                  <a:pos x="1011" y="1088"/>
                </a:cxn>
              </a:cxnLst>
              <a:rect l="0" t="0" r="r" b="b"/>
              <a:pathLst>
                <a:path w="1222" h="1165">
                  <a:moveTo>
                    <a:pt x="1010" y="1088"/>
                  </a:moveTo>
                  <a:lnTo>
                    <a:pt x="60" y="203"/>
                  </a:lnTo>
                  <a:lnTo>
                    <a:pt x="104" y="177"/>
                  </a:lnTo>
                  <a:lnTo>
                    <a:pt x="146" y="154"/>
                  </a:lnTo>
                  <a:lnTo>
                    <a:pt x="187" y="135"/>
                  </a:lnTo>
                  <a:lnTo>
                    <a:pt x="226" y="117"/>
                  </a:lnTo>
                  <a:lnTo>
                    <a:pt x="263" y="103"/>
                  </a:lnTo>
                  <a:lnTo>
                    <a:pt x="297" y="91"/>
                  </a:lnTo>
                  <a:lnTo>
                    <a:pt x="329" y="80"/>
                  </a:lnTo>
                  <a:lnTo>
                    <a:pt x="359" y="72"/>
                  </a:lnTo>
                  <a:lnTo>
                    <a:pt x="386" y="66"/>
                  </a:lnTo>
                  <a:lnTo>
                    <a:pt x="408" y="62"/>
                  </a:lnTo>
                  <a:lnTo>
                    <a:pt x="430" y="58"/>
                  </a:lnTo>
                  <a:lnTo>
                    <a:pt x="447" y="56"/>
                  </a:lnTo>
                  <a:lnTo>
                    <a:pt x="460" y="55"/>
                  </a:lnTo>
                  <a:lnTo>
                    <a:pt x="471" y="54"/>
                  </a:lnTo>
                  <a:lnTo>
                    <a:pt x="476" y="54"/>
                  </a:lnTo>
                  <a:lnTo>
                    <a:pt x="479" y="54"/>
                  </a:lnTo>
                  <a:lnTo>
                    <a:pt x="1221" y="537"/>
                  </a:lnTo>
                  <a:lnTo>
                    <a:pt x="1221" y="487"/>
                  </a:lnTo>
                  <a:lnTo>
                    <a:pt x="1124" y="418"/>
                  </a:lnTo>
                  <a:lnTo>
                    <a:pt x="1221" y="386"/>
                  </a:lnTo>
                  <a:lnTo>
                    <a:pt x="1221" y="357"/>
                  </a:lnTo>
                  <a:lnTo>
                    <a:pt x="1076" y="401"/>
                  </a:lnTo>
                  <a:lnTo>
                    <a:pt x="736" y="180"/>
                  </a:lnTo>
                  <a:lnTo>
                    <a:pt x="957" y="156"/>
                  </a:lnTo>
                  <a:lnTo>
                    <a:pt x="1222" y="316"/>
                  </a:lnTo>
                  <a:lnTo>
                    <a:pt x="1222" y="270"/>
                  </a:lnTo>
                  <a:lnTo>
                    <a:pt x="921" y="90"/>
                  </a:lnTo>
                  <a:lnTo>
                    <a:pt x="920" y="88"/>
                  </a:lnTo>
                  <a:lnTo>
                    <a:pt x="915" y="84"/>
                  </a:lnTo>
                  <a:lnTo>
                    <a:pt x="907" y="79"/>
                  </a:lnTo>
                  <a:lnTo>
                    <a:pt x="895" y="72"/>
                  </a:lnTo>
                  <a:lnTo>
                    <a:pt x="881" y="64"/>
                  </a:lnTo>
                  <a:lnTo>
                    <a:pt x="864" y="55"/>
                  </a:lnTo>
                  <a:lnTo>
                    <a:pt x="846" y="46"/>
                  </a:lnTo>
                  <a:lnTo>
                    <a:pt x="825" y="37"/>
                  </a:lnTo>
                  <a:lnTo>
                    <a:pt x="811" y="33"/>
                  </a:lnTo>
                  <a:lnTo>
                    <a:pt x="795" y="27"/>
                  </a:lnTo>
                  <a:lnTo>
                    <a:pt x="775" y="23"/>
                  </a:lnTo>
                  <a:lnTo>
                    <a:pt x="753" y="21"/>
                  </a:lnTo>
                  <a:lnTo>
                    <a:pt x="730" y="17"/>
                  </a:lnTo>
                  <a:lnTo>
                    <a:pt x="705" y="14"/>
                  </a:lnTo>
                  <a:lnTo>
                    <a:pt x="680" y="11"/>
                  </a:lnTo>
                  <a:lnTo>
                    <a:pt x="656" y="9"/>
                  </a:lnTo>
                  <a:lnTo>
                    <a:pt x="631" y="6"/>
                  </a:lnTo>
                  <a:lnTo>
                    <a:pt x="609" y="5"/>
                  </a:lnTo>
                  <a:lnTo>
                    <a:pt x="587" y="3"/>
                  </a:lnTo>
                  <a:lnTo>
                    <a:pt x="569" y="2"/>
                  </a:lnTo>
                  <a:lnTo>
                    <a:pt x="554" y="1"/>
                  </a:lnTo>
                  <a:lnTo>
                    <a:pt x="542" y="0"/>
                  </a:lnTo>
                  <a:lnTo>
                    <a:pt x="534" y="0"/>
                  </a:lnTo>
                  <a:lnTo>
                    <a:pt x="532" y="0"/>
                  </a:lnTo>
                  <a:lnTo>
                    <a:pt x="469" y="1"/>
                  </a:lnTo>
                  <a:lnTo>
                    <a:pt x="411" y="7"/>
                  </a:lnTo>
                  <a:lnTo>
                    <a:pt x="357" y="17"/>
                  </a:lnTo>
                  <a:lnTo>
                    <a:pt x="305" y="30"/>
                  </a:lnTo>
                  <a:lnTo>
                    <a:pt x="257" y="46"/>
                  </a:lnTo>
                  <a:lnTo>
                    <a:pt x="214" y="63"/>
                  </a:lnTo>
                  <a:lnTo>
                    <a:pt x="174" y="83"/>
                  </a:lnTo>
                  <a:lnTo>
                    <a:pt x="138" y="101"/>
                  </a:lnTo>
                  <a:lnTo>
                    <a:pt x="106" y="121"/>
                  </a:lnTo>
                  <a:lnTo>
                    <a:pt x="79" y="141"/>
                  </a:lnTo>
                  <a:lnTo>
                    <a:pt x="55" y="160"/>
                  </a:lnTo>
                  <a:lnTo>
                    <a:pt x="36" y="176"/>
                  </a:lnTo>
                  <a:lnTo>
                    <a:pt x="20" y="189"/>
                  </a:lnTo>
                  <a:lnTo>
                    <a:pt x="10" y="200"/>
                  </a:lnTo>
                  <a:lnTo>
                    <a:pt x="3" y="206"/>
                  </a:lnTo>
                  <a:lnTo>
                    <a:pt x="0" y="209"/>
                  </a:lnTo>
                  <a:lnTo>
                    <a:pt x="1017" y="1165"/>
                  </a:lnTo>
                  <a:lnTo>
                    <a:pt x="1031" y="1151"/>
                  </a:lnTo>
                  <a:lnTo>
                    <a:pt x="1048" y="1136"/>
                  </a:lnTo>
                  <a:lnTo>
                    <a:pt x="1067" y="1121"/>
                  </a:lnTo>
                  <a:lnTo>
                    <a:pt x="1088" y="1104"/>
                  </a:lnTo>
                  <a:lnTo>
                    <a:pt x="1113" y="1086"/>
                  </a:lnTo>
                  <a:lnTo>
                    <a:pt x="1144" y="1066"/>
                  </a:lnTo>
                  <a:lnTo>
                    <a:pt x="1180" y="1042"/>
                  </a:lnTo>
                  <a:lnTo>
                    <a:pt x="1222" y="1014"/>
                  </a:lnTo>
                  <a:lnTo>
                    <a:pt x="1222" y="947"/>
                  </a:lnTo>
                  <a:lnTo>
                    <a:pt x="1194" y="965"/>
                  </a:lnTo>
                  <a:lnTo>
                    <a:pt x="1169" y="981"/>
                  </a:lnTo>
                  <a:lnTo>
                    <a:pt x="1145" y="997"/>
                  </a:lnTo>
                  <a:lnTo>
                    <a:pt x="1124" y="1010"/>
                  </a:lnTo>
                  <a:lnTo>
                    <a:pt x="1104" y="1023"/>
                  </a:lnTo>
                  <a:lnTo>
                    <a:pt x="1087" y="1035"/>
                  </a:lnTo>
                  <a:lnTo>
                    <a:pt x="1072" y="1046"/>
                  </a:lnTo>
                  <a:lnTo>
                    <a:pt x="1059" y="1055"/>
                  </a:lnTo>
                  <a:lnTo>
                    <a:pt x="1047" y="1063"/>
                  </a:lnTo>
                  <a:lnTo>
                    <a:pt x="1037" y="1070"/>
                  </a:lnTo>
                  <a:lnTo>
                    <a:pt x="1029" y="1075"/>
                  </a:lnTo>
                  <a:lnTo>
                    <a:pt x="1022" y="1080"/>
                  </a:lnTo>
                  <a:lnTo>
                    <a:pt x="1017" y="1084"/>
                  </a:lnTo>
                  <a:lnTo>
                    <a:pt x="1013" y="1086"/>
                  </a:lnTo>
                  <a:lnTo>
                    <a:pt x="1011" y="1088"/>
                  </a:lnTo>
                  <a:lnTo>
                    <a:pt x="1010" y="1088"/>
                  </a:lnTo>
                  <a:close/>
                </a:path>
              </a:pathLst>
            </a:custGeom>
            <a:solidFill>
              <a:srgbClr val="000000"/>
            </a:solidFill>
            <a:ln w="9525">
              <a:noFill/>
              <a:round/>
              <a:headEnd/>
              <a:tailEnd/>
            </a:ln>
          </p:spPr>
          <p:txBody>
            <a:bodyPr/>
            <a:lstStyle/>
            <a:p>
              <a:endParaRPr lang="en-US"/>
            </a:p>
          </p:txBody>
        </p:sp>
        <p:sp>
          <p:nvSpPr>
            <p:cNvPr id="350218" name="Freeform 10"/>
            <p:cNvSpPr>
              <a:spLocks/>
            </p:cNvSpPr>
            <p:nvPr/>
          </p:nvSpPr>
          <p:spPr bwMode="auto">
            <a:xfrm>
              <a:off x="2852" y="1071"/>
              <a:ext cx="1318" cy="1318"/>
            </a:xfrm>
            <a:custGeom>
              <a:avLst/>
              <a:gdLst/>
              <a:ahLst/>
              <a:cxnLst>
                <a:cxn ang="0">
                  <a:pos x="2303" y="1876"/>
                </a:cxn>
                <a:cxn ang="0">
                  <a:pos x="2185" y="1894"/>
                </a:cxn>
                <a:cxn ang="0">
                  <a:pos x="2066" y="1919"/>
                </a:cxn>
                <a:cxn ang="0">
                  <a:pos x="1945" y="1952"/>
                </a:cxn>
                <a:cxn ang="0">
                  <a:pos x="1826" y="1991"/>
                </a:cxn>
                <a:cxn ang="0">
                  <a:pos x="1709" y="2033"/>
                </a:cxn>
                <a:cxn ang="0">
                  <a:pos x="1595" y="2078"/>
                </a:cxn>
                <a:cxn ang="0">
                  <a:pos x="1488" y="2126"/>
                </a:cxn>
                <a:cxn ang="0">
                  <a:pos x="1386" y="2172"/>
                </a:cxn>
                <a:cxn ang="0">
                  <a:pos x="1292" y="2217"/>
                </a:cxn>
                <a:cxn ang="0">
                  <a:pos x="1207" y="2261"/>
                </a:cxn>
                <a:cxn ang="0">
                  <a:pos x="1134" y="2301"/>
                </a:cxn>
                <a:cxn ang="0">
                  <a:pos x="1072" y="2334"/>
                </a:cxn>
                <a:cxn ang="0">
                  <a:pos x="1023" y="2362"/>
                </a:cxn>
                <a:cxn ang="0">
                  <a:pos x="990" y="2382"/>
                </a:cxn>
                <a:cxn ang="0">
                  <a:pos x="973" y="2392"/>
                </a:cxn>
                <a:cxn ang="0">
                  <a:pos x="147" y="1158"/>
                </a:cxn>
                <a:cxn ang="0">
                  <a:pos x="253" y="976"/>
                </a:cxn>
                <a:cxn ang="0">
                  <a:pos x="270" y="861"/>
                </a:cxn>
                <a:cxn ang="0">
                  <a:pos x="284" y="852"/>
                </a:cxn>
                <a:cxn ang="0">
                  <a:pos x="321" y="825"/>
                </a:cxn>
                <a:cxn ang="0">
                  <a:pos x="379" y="787"/>
                </a:cxn>
                <a:cxn ang="0">
                  <a:pos x="453" y="739"/>
                </a:cxn>
                <a:cxn ang="0">
                  <a:pos x="542" y="687"/>
                </a:cxn>
                <a:cxn ang="0">
                  <a:pos x="640" y="637"/>
                </a:cxn>
                <a:cxn ang="0">
                  <a:pos x="746" y="589"/>
                </a:cxn>
                <a:cxn ang="0">
                  <a:pos x="855" y="551"/>
                </a:cxn>
                <a:cxn ang="0">
                  <a:pos x="958" y="529"/>
                </a:cxn>
                <a:cxn ang="0">
                  <a:pos x="1049" y="521"/>
                </a:cxn>
                <a:cxn ang="0">
                  <a:pos x="1126" y="527"/>
                </a:cxn>
                <a:cxn ang="0">
                  <a:pos x="1190" y="540"/>
                </a:cxn>
                <a:cxn ang="0">
                  <a:pos x="1240" y="559"/>
                </a:cxn>
                <a:cxn ang="0">
                  <a:pos x="1277" y="576"/>
                </a:cxn>
                <a:cxn ang="0">
                  <a:pos x="1298" y="591"/>
                </a:cxn>
                <a:cxn ang="0">
                  <a:pos x="1306" y="596"/>
                </a:cxn>
                <a:cxn ang="0">
                  <a:pos x="1309" y="591"/>
                </a:cxn>
                <a:cxn ang="0">
                  <a:pos x="1320" y="576"/>
                </a:cxn>
                <a:cxn ang="0">
                  <a:pos x="1340" y="554"/>
                </a:cxn>
                <a:cxn ang="0">
                  <a:pos x="1373" y="525"/>
                </a:cxn>
                <a:cxn ang="0">
                  <a:pos x="1420" y="491"/>
                </a:cxn>
                <a:cxn ang="0">
                  <a:pos x="1485" y="454"/>
                </a:cxn>
                <a:cxn ang="0">
                  <a:pos x="1571" y="415"/>
                </a:cxn>
                <a:cxn ang="0">
                  <a:pos x="1679" y="375"/>
                </a:cxn>
                <a:cxn ang="0">
                  <a:pos x="1799" y="346"/>
                </a:cxn>
                <a:cxn ang="0">
                  <a:pos x="1917" y="334"/>
                </a:cxn>
                <a:cxn ang="0">
                  <a:pos x="2029" y="336"/>
                </a:cxn>
                <a:cxn ang="0">
                  <a:pos x="2131" y="348"/>
                </a:cxn>
                <a:cxn ang="0">
                  <a:pos x="2217" y="366"/>
                </a:cxn>
                <a:cxn ang="0">
                  <a:pos x="2284" y="383"/>
                </a:cxn>
                <a:cxn ang="0">
                  <a:pos x="2327" y="396"/>
                </a:cxn>
                <a:cxn ang="0">
                  <a:pos x="2343" y="401"/>
                </a:cxn>
                <a:cxn ang="0">
                  <a:pos x="2637" y="0"/>
                </a:cxn>
                <a:cxn ang="0">
                  <a:pos x="0" y="2636"/>
                </a:cxn>
                <a:cxn ang="0">
                  <a:pos x="2637" y="1869"/>
                </a:cxn>
                <a:cxn ang="0">
                  <a:pos x="2361" y="1870"/>
                </a:cxn>
              </a:cxnLst>
              <a:rect l="0" t="0" r="r" b="b"/>
              <a:pathLst>
                <a:path w="2637" h="2636">
                  <a:moveTo>
                    <a:pt x="2361" y="1870"/>
                  </a:moveTo>
                  <a:lnTo>
                    <a:pt x="2303" y="1876"/>
                  </a:lnTo>
                  <a:lnTo>
                    <a:pt x="2244" y="1884"/>
                  </a:lnTo>
                  <a:lnTo>
                    <a:pt x="2185" y="1894"/>
                  </a:lnTo>
                  <a:lnTo>
                    <a:pt x="2125" y="1906"/>
                  </a:lnTo>
                  <a:lnTo>
                    <a:pt x="2066" y="1919"/>
                  </a:lnTo>
                  <a:lnTo>
                    <a:pt x="2006" y="1935"/>
                  </a:lnTo>
                  <a:lnTo>
                    <a:pt x="1945" y="1952"/>
                  </a:lnTo>
                  <a:lnTo>
                    <a:pt x="1885" y="1971"/>
                  </a:lnTo>
                  <a:lnTo>
                    <a:pt x="1826" y="1991"/>
                  </a:lnTo>
                  <a:lnTo>
                    <a:pt x="1767" y="2012"/>
                  </a:lnTo>
                  <a:lnTo>
                    <a:pt x="1709" y="2033"/>
                  </a:lnTo>
                  <a:lnTo>
                    <a:pt x="1652" y="2056"/>
                  </a:lnTo>
                  <a:lnTo>
                    <a:pt x="1595" y="2078"/>
                  </a:lnTo>
                  <a:lnTo>
                    <a:pt x="1541" y="2102"/>
                  </a:lnTo>
                  <a:lnTo>
                    <a:pt x="1488" y="2126"/>
                  </a:lnTo>
                  <a:lnTo>
                    <a:pt x="1436" y="2149"/>
                  </a:lnTo>
                  <a:lnTo>
                    <a:pt x="1386" y="2172"/>
                  </a:lnTo>
                  <a:lnTo>
                    <a:pt x="1338" y="2195"/>
                  </a:lnTo>
                  <a:lnTo>
                    <a:pt x="1292" y="2217"/>
                  </a:lnTo>
                  <a:lnTo>
                    <a:pt x="1248" y="2240"/>
                  </a:lnTo>
                  <a:lnTo>
                    <a:pt x="1207" y="2261"/>
                  </a:lnTo>
                  <a:lnTo>
                    <a:pt x="1169" y="2281"/>
                  </a:lnTo>
                  <a:lnTo>
                    <a:pt x="1134" y="2301"/>
                  </a:lnTo>
                  <a:lnTo>
                    <a:pt x="1101" y="2318"/>
                  </a:lnTo>
                  <a:lnTo>
                    <a:pt x="1072" y="2334"/>
                  </a:lnTo>
                  <a:lnTo>
                    <a:pt x="1045" y="2349"/>
                  </a:lnTo>
                  <a:lnTo>
                    <a:pt x="1023" y="2362"/>
                  </a:lnTo>
                  <a:lnTo>
                    <a:pt x="1004" y="2372"/>
                  </a:lnTo>
                  <a:lnTo>
                    <a:pt x="990" y="2382"/>
                  </a:lnTo>
                  <a:lnTo>
                    <a:pt x="979" y="2388"/>
                  </a:lnTo>
                  <a:lnTo>
                    <a:pt x="973" y="2392"/>
                  </a:lnTo>
                  <a:lnTo>
                    <a:pt x="970" y="2394"/>
                  </a:lnTo>
                  <a:lnTo>
                    <a:pt x="147" y="1158"/>
                  </a:lnTo>
                  <a:lnTo>
                    <a:pt x="85" y="1065"/>
                  </a:lnTo>
                  <a:lnTo>
                    <a:pt x="253" y="976"/>
                  </a:lnTo>
                  <a:lnTo>
                    <a:pt x="244" y="906"/>
                  </a:lnTo>
                  <a:lnTo>
                    <a:pt x="270" y="861"/>
                  </a:lnTo>
                  <a:lnTo>
                    <a:pt x="274" y="858"/>
                  </a:lnTo>
                  <a:lnTo>
                    <a:pt x="284" y="852"/>
                  </a:lnTo>
                  <a:lnTo>
                    <a:pt x="299" y="840"/>
                  </a:lnTo>
                  <a:lnTo>
                    <a:pt x="321" y="825"/>
                  </a:lnTo>
                  <a:lnTo>
                    <a:pt x="347" y="807"/>
                  </a:lnTo>
                  <a:lnTo>
                    <a:pt x="379" y="787"/>
                  </a:lnTo>
                  <a:lnTo>
                    <a:pt x="413" y="763"/>
                  </a:lnTo>
                  <a:lnTo>
                    <a:pt x="453" y="739"/>
                  </a:lnTo>
                  <a:lnTo>
                    <a:pt x="496" y="714"/>
                  </a:lnTo>
                  <a:lnTo>
                    <a:pt x="542" y="687"/>
                  </a:lnTo>
                  <a:lnTo>
                    <a:pt x="590" y="662"/>
                  </a:lnTo>
                  <a:lnTo>
                    <a:pt x="640" y="637"/>
                  </a:lnTo>
                  <a:lnTo>
                    <a:pt x="693" y="612"/>
                  </a:lnTo>
                  <a:lnTo>
                    <a:pt x="746" y="589"/>
                  </a:lnTo>
                  <a:lnTo>
                    <a:pt x="800" y="570"/>
                  </a:lnTo>
                  <a:lnTo>
                    <a:pt x="855" y="551"/>
                  </a:lnTo>
                  <a:lnTo>
                    <a:pt x="908" y="538"/>
                  </a:lnTo>
                  <a:lnTo>
                    <a:pt x="958" y="529"/>
                  </a:lnTo>
                  <a:lnTo>
                    <a:pt x="1006" y="523"/>
                  </a:lnTo>
                  <a:lnTo>
                    <a:pt x="1049" y="521"/>
                  </a:lnTo>
                  <a:lnTo>
                    <a:pt x="1089" y="523"/>
                  </a:lnTo>
                  <a:lnTo>
                    <a:pt x="1126" y="527"/>
                  </a:lnTo>
                  <a:lnTo>
                    <a:pt x="1159" y="532"/>
                  </a:lnTo>
                  <a:lnTo>
                    <a:pt x="1190" y="540"/>
                  </a:lnTo>
                  <a:lnTo>
                    <a:pt x="1218" y="550"/>
                  </a:lnTo>
                  <a:lnTo>
                    <a:pt x="1240" y="559"/>
                  </a:lnTo>
                  <a:lnTo>
                    <a:pt x="1260" y="568"/>
                  </a:lnTo>
                  <a:lnTo>
                    <a:pt x="1277" y="576"/>
                  </a:lnTo>
                  <a:lnTo>
                    <a:pt x="1289" y="584"/>
                  </a:lnTo>
                  <a:lnTo>
                    <a:pt x="1298" y="591"/>
                  </a:lnTo>
                  <a:lnTo>
                    <a:pt x="1305" y="595"/>
                  </a:lnTo>
                  <a:lnTo>
                    <a:pt x="1306" y="596"/>
                  </a:lnTo>
                  <a:lnTo>
                    <a:pt x="1308" y="595"/>
                  </a:lnTo>
                  <a:lnTo>
                    <a:pt x="1309" y="591"/>
                  </a:lnTo>
                  <a:lnTo>
                    <a:pt x="1313" y="584"/>
                  </a:lnTo>
                  <a:lnTo>
                    <a:pt x="1320" y="576"/>
                  </a:lnTo>
                  <a:lnTo>
                    <a:pt x="1329" y="566"/>
                  </a:lnTo>
                  <a:lnTo>
                    <a:pt x="1340" y="554"/>
                  </a:lnTo>
                  <a:lnTo>
                    <a:pt x="1354" y="540"/>
                  </a:lnTo>
                  <a:lnTo>
                    <a:pt x="1373" y="525"/>
                  </a:lnTo>
                  <a:lnTo>
                    <a:pt x="1395" y="509"/>
                  </a:lnTo>
                  <a:lnTo>
                    <a:pt x="1420" y="491"/>
                  </a:lnTo>
                  <a:lnTo>
                    <a:pt x="1451" y="473"/>
                  </a:lnTo>
                  <a:lnTo>
                    <a:pt x="1485" y="454"/>
                  </a:lnTo>
                  <a:lnTo>
                    <a:pt x="1526" y="434"/>
                  </a:lnTo>
                  <a:lnTo>
                    <a:pt x="1571" y="415"/>
                  </a:lnTo>
                  <a:lnTo>
                    <a:pt x="1622" y="395"/>
                  </a:lnTo>
                  <a:lnTo>
                    <a:pt x="1679" y="375"/>
                  </a:lnTo>
                  <a:lnTo>
                    <a:pt x="1738" y="358"/>
                  </a:lnTo>
                  <a:lnTo>
                    <a:pt x="1799" y="346"/>
                  </a:lnTo>
                  <a:lnTo>
                    <a:pt x="1859" y="338"/>
                  </a:lnTo>
                  <a:lnTo>
                    <a:pt x="1917" y="334"/>
                  </a:lnTo>
                  <a:lnTo>
                    <a:pt x="1974" y="334"/>
                  </a:lnTo>
                  <a:lnTo>
                    <a:pt x="2029" y="336"/>
                  </a:lnTo>
                  <a:lnTo>
                    <a:pt x="2082" y="342"/>
                  </a:lnTo>
                  <a:lnTo>
                    <a:pt x="2131" y="348"/>
                  </a:lnTo>
                  <a:lnTo>
                    <a:pt x="2176" y="356"/>
                  </a:lnTo>
                  <a:lnTo>
                    <a:pt x="2217" y="366"/>
                  </a:lnTo>
                  <a:lnTo>
                    <a:pt x="2252" y="374"/>
                  </a:lnTo>
                  <a:lnTo>
                    <a:pt x="2284" y="383"/>
                  </a:lnTo>
                  <a:lnTo>
                    <a:pt x="2308" y="389"/>
                  </a:lnTo>
                  <a:lnTo>
                    <a:pt x="2327" y="396"/>
                  </a:lnTo>
                  <a:lnTo>
                    <a:pt x="2339" y="400"/>
                  </a:lnTo>
                  <a:lnTo>
                    <a:pt x="2343" y="401"/>
                  </a:lnTo>
                  <a:lnTo>
                    <a:pt x="2637" y="575"/>
                  </a:lnTo>
                  <a:lnTo>
                    <a:pt x="2637" y="0"/>
                  </a:lnTo>
                  <a:lnTo>
                    <a:pt x="0" y="0"/>
                  </a:lnTo>
                  <a:lnTo>
                    <a:pt x="0" y="2636"/>
                  </a:lnTo>
                  <a:lnTo>
                    <a:pt x="2637" y="2636"/>
                  </a:lnTo>
                  <a:lnTo>
                    <a:pt x="2637" y="1869"/>
                  </a:lnTo>
                  <a:lnTo>
                    <a:pt x="2458" y="1933"/>
                  </a:lnTo>
                  <a:lnTo>
                    <a:pt x="2361" y="1870"/>
                  </a:lnTo>
                  <a:close/>
                </a:path>
              </a:pathLst>
            </a:custGeom>
            <a:solidFill>
              <a:schemeClr val="bg2"/>
            </a:solidFill>
            <a:ln w="9525">
              <a:noFill/>
              <a:round/>
              <a:headEnd/>
              <a:tailEnd/>
            </a:ln>
          </p:spPr>
          <p:txBody>
            <a:bodyPr/>
            <a:lstStyle/>
            <a:p>
              <a:endParaRPr lang="en-US"/>
            </a:p>
          </p:txBody>
        </p:sp>
        <p:sp>
          <p:nvSpPr>
            <p:cNvPr id="350219" name="Freeform 11"/>
            <p:cNvSpPr>
              <a:spLocks/>
            </p:cNvSpPr>
            <p:nvPr/>
          </p:nvSpPr>
          <p:spPr bwMode="auto">
            <a:xfrm>
              <a:off x="2988" y="1393"/>
              <a:ext cx="1183" cy="790"/>
            </a:xfrm>
            <a:custGeom>
              <a:avLst/>
              <a:gdLst/>
              <a:ahLst/>
              <a:cxnLst>
                <a:cxn ang="0">
                  <a:pos x="2083" y="1038"/>
                </a:cxn>
                <a:cxn ang="0">
                  <a:pos x="1962" y="1046"/>
                </a:cxn>
                <a:cxn ang="0">
                  <a:pos x="1771" y="1070"/>
                </a:cxn>
                <a:cxn ang="0">
                  <a:pos x="1530" y="1116"/>
                </a:cxn>
                <a:cxn ang="0">
                  <a:pos x="1264" y="1196"/>
                </a:cxn>
                <a:cxn ang="0">
                  <a:pos x="990" y="1314"/>
                </a:cxn>
                <a:cxn ang="0">
                  <a:pos x="845" y="1257"/>
                </a:cxn>
                <a:cxn ang="0">
                  <a:pos x="930" y="1216"/>
                </a:cxn>
                <a:cxn ang="0">
                  <a:pos x="1113" y="1139"/>
                </a:cxn>
                <a:cxn ang="0">
                  <a:pos x="1365" y="1054"/>
                </a:cxn>
                <a:cxn ang="0">
                  <a:pos x="1261" y="991"/>
                </a:cxn>
                <a:cxn ang="0">
                  <a:pos x="1167" y="1024"/>
                </a:cxn>
                <a:cxn ang="0">
                  <a:pos x="1069" y="1066"/>
                </a:cxn>
                <a:cxn ang="0">
                  <a:pos x="933" y="1054"/>
                </a:cxn>
                <a:cxn ang="0">
                  <a:pos x="509" y="797"/>
                </a:cxn>
                <a:cxn ang="0">
                  <a:pos x="637" y="792"/>
                </a:cxn>
                <a:cxn ang="0">
                  <a:pos x="409" y="282"/>
                </a:cxn>
                <a:cxn ang="0">
                  <a:pos x="490" y="247"/>
                </a:cxn>
                <a:cxn ang="0">
                  <a:pos x="617" y="197"/>
                </a:cxn>
                <a:cxn ang="0">
                  <a:pos x="706" y="171"/>
                </a:cxn>
                <a:cxn ang="0">
                  <a:pos x="693" y="147"/>
                </a:cxn>
                <a:cxn ang="0">
                  <a:pos x="661" y="138"/>
                </a:cxn>
                <a:cxn ang="0">
                  <a:pos x="579" y="165"/>
                </a:cxn>
                <a:cxn ang="0">
                  <a:pos x="461" y="210"/>
                </a:cxn>
                <a:cxn ang="0">
                  <a:pos x="352" y="194"/>
                </a:cxn>
                <a:cxn ang="0">
                  <a:pos x="456" y="147"/>
                </a:cxn>
                <a:cxn ang="0">
                  <a:pos x="693" y="73"/>
                </a:cxn>
                <a:cxn ang="0">
                  <a:pos x="958" y="74"/>
                </a:cxn>
                <a:cxn ang="0">
                  <a:pos x="1873" y="918"/>
                </a:cxn>
                <a:cxn ang="0">
                  <a:pos x="1746" y="906"/>
                </a:cxn>
                <a:cxn ang="0">
                  <a:pos x="1516" y="926"/>
                </a:cxn>
                <a:cxn ang="0">
                  <a:pos x="1403" y="1044"/>
                </a:cxn>
                <a:cxn ang="0">
                  <a:pos x="1603" y="1000"/>
                </a:cxn>
                <a:cxn ang="0">
                  <a:pos x="1812" y="976"/>
                </a:cxn>
                <a:cxn ang="0">
                  <a:pos x="2021" y="983"/>
                </a:cxn>
                <a:cxn ang="0">
                  <a:pos x="1025" y="51"/>
                </a:cxn>
                <a:cxn ang="0">
                  <a:pos x="919" y="20"/>
                </a:cxn>
                <a:cxn ang="0">
                  <a:pos x="796" y="0"/>
                </a:cxn>
                <a:cxn ang="0">
                  <a:pos x="673" y="22"/>
                </a:cxn>
                <a:cxn ang="0">
                  <a:pos x="469" y="92"/>
                </a:cxn>
                <a:cxn ang="0">
                  <a:pos x="245" y="208"/>
                </a:cxn>
                <a:cxn ang="0">
                  <a:pos x="795" y="1275"/>
                </a:cxn>
                <a:cxn ang="0">
                  <a:pos x="754" y="1580"/>
                </a:cxn>
                <a:cxn ang="0">
                  <a:pos x="794" y="1556"/>
                </a:cxn>
                <a:cxn ang="0">
                  <a:pos x="905" y="1493"/>
                </a:cxn>
                <a:cxn ang="0">
                  <a:pos x="1081" y="1407"/>
                </a:cxn>
                <a:cxn ang="0">
                  <a:pos x="1309" y="1312"/>
                </a:cxn>
                <a:cxn ang="0">
                  <a:pos x="1581" y="1224"/>
                </a:cxn>
                <a:cxn ang="0">
                  <a:pos x="1885" y="1156"/>
                </a:cxn>
                <a:cxn ang="0">
                  <a:pos x="2365" y="918"/>
                </a:cxn>
                <a:cxn ang="0">
                  <a:pos x="2240" y="975"/>
                </a:cxn>
                <a:cxn ang="0">
                  <a:pos x="2166" y="1009"/>
                </a:cxn>
                <a:cxn ang="0">
                  <a:pos x="2123" y="1033"/>
                </a:cxn>
              </a:cxnLst>
              <a:rect l="0" t="0" r="r" b="b"/>
              <a:pathLst>
                <a:path w="2365" h="1580">
                  <a:moveTo>
                    <a:pt x="2116" y="1037"/>
                  </a:moveTo>
                  <a:lnTo>
                    <a:pt x="2113" y="1037"/>
                  </a:lnTo>
                  <a:lnTo>
                    <a:pt x="2108" y="1037"/>
                  </a:lnTo>
                  <a:lnTo>
                    <a:pt x="2097" y="1037"/>
                  </a:lnTo>
                  <a:lnTo>
                    <a:pt x="2083" y="1038"/>
                  </a:lnTo>
                  <a:lnTo>
                    <a:pt x="2066" y="1038"/>
                  </a:lnTo>
                  <a:lnTo>
                    <a:pt x="2044" y="1040"/>
                  </a:lnTo>
                  <a:lnTo>
                    <a:pt x="2021" y="1041"/>
                  </a:lnTo>
                  <a:lnTo>
                    <a:pt x="1993" y="1044"/>
                  </a:lnTo>
                  <a:lnTo>
                    <a:pt x="1962" y="1046"/>
                  </a:lnTo>
                  <a:lnTo>
                    <a:pt x="1929" y="1049"/>
                  </a:lnTo>
                  <a:lnTo>
                    <a:pt x="1892" y="1053"/>
                  </a:lnTo>
                  <a:lnTo>
                    <a:pt x="1855" y="1058"/>
                  </a:lnTo>
                  <a:lnTo>
                    <a:pt x="1814" y="1063"/>
                  </a:lnTo>
                  <a:lnTo>
                    <a:pt x="1771" y="1070"/>
                  </a:lnTo>
                  <a:lnTo>
                    <a:pt x="1726" y="1077"/>
                  </a:lnTo>
                  <a:lnTo>
                    <a:pt x="1680" y="1085"/>
                  </a:lnTo>
                  <a:lnTo>
                    <a:pt x="1631" y="1095"/>
                  </a:lnTo>
                  <a:lnTo>
                    <a:pt x="1582" y="1105"/>
                  </a:lnTo>
                  <a:lnTo>
                    <a:pt x="1530" y="1116"/>
                  </a:lnTo>
                  <a:lnTo>
                    <a:pt x="1479" y="1130"/>
                  </a:lnTo>
                  <a:lnTo>
                    <a:pt x="1426" y="1144"/>
                  </a:lnTo>
                  <a:lnTo>
                    <a:pt x="1373" y="1160"/>
                  </a:lnTo>
                  <a:lnTo>
                    <a:pt x="1318" y="1177"/>
                  </a:lnTo>
                  <a:lnTo>
                    <a:pt x="1264" y="1196"/>
                  </a:lnTo>
                  <a:lnTo>
                    <a:pt x="1208" y="1216"/>
                  </a:lnTo>
                  <a:lnTo>
                    <a:pt x="1154" y="1238"/>
                  </a:lnTo>
                  <a:lnTo>
                    <a:pt x="1098" y="1262"/>
                  </a:lnTo>
                  <a:lnTo>
                    <a:pt x="1044" y="1287"/>
                  </a:lnTo>
                  <a:lnTo>
                    <a:pt x="990" y="1314"/>
                  </a:lnTo>
                  <a:lnTo>
                    <a:pt x="935" y="1343"/>
                  </a:lnTo>
                  <a:lnTo>
                    <a:pt x="882" y="1375"/>
                  </a:lnTo>
                  <a:lnTo>
                    <a:pt x="831" y="1408"/>
                  </a:lnTo>
                  <a:lnTo>
                    <a:pt x="843" y="1258"/>
                  </a:lnTo>
                  <a:lnTo>
                    <a:pt x="845" y="1257"/>
                  </a:lnTo>
                  <a:lnTo>
                    <a:pt x="853" y="1253"/>
                  </a:lnTo>
                  <a:lnTo>
                    <a:pt x="865" y="1246"/>
                  </a:lnTo>
                  <a:lnTo>
                    <a:pt x="882" y="1238"/>
                  </a:lnTo>
                  <a:lnTo>
                    <a:pt x="904" y="1228"/>
                  </a:lnTo>
                  <a:lnTo>
                    <a:pt x="930" y="1216"/>
                  </a:lnTo>
                  <a:lnTo>
                    <a:pt x="959" y="1203"/>
                  </a:lnTo>
                  <a:lnTo>
                    <a:pt x="992" y="1188"/>
                  </a:lnTo>
                  <a:lnTo>
                    <a:pt x="1029" y="1172"/>
                  </a:lnTo>
                  <a:lnTo>
                    <a:pt x="1069" y="1155"/>
                  </a:lnTo>
                  <a:lnTo>
                    <a:pt x="1113" y="1139"/>
                  </a:lnTo>
                  <a:lnTo>
                    <a:pt x="1158" y="1122"/>
                  </a:lnTo>
                  <a:lnTo>
                    <a:pt x="1207" y="1105"/>
                  </a:lnTo>
                  <a:lnTo>
                    <a:pt x="1257" y="1087"/>
                  </a:lnTo>
                  <a:lnTo>
                    <a:pt x="1310" y="1070"/>
                  </a:lnTo>
                  <a:lnTo>
                    <a:pt x="1365" y="1054"/>
                  </a:lnTo>
                  <a:lnTo>
                    <a:pt x="1332" y="968"/>
                  </a:lnTo>
                  <a:lnTo>
                    <a:pt x="1314" y="973"/>
                  </a:lnTo>
                  <a:lnTo>
                    <a:pt x="1297" y="979"/>
                  </a:lnTo>
                  <a:lnTo>
                    <a:pt x="1279" y="984"/>
                  </a:lnTo>
                  <a:lnTo>
                    <a:pt x="1261" y="991"/>
                  </a:lnTo>
                  <a:lnTo>
                    <a:pt x="1243" y="996"/>
                  </a:lnTo>
                  <a:lnTo>
                    <a:pt x="1224" y="1003"/>
                  </a:lnTo>
                  <a:lnTo>
                    <a:pt x="1206" y="1009"/>
                  </a:lnTo>
                  <a:lnTo>
                    <a:pt x="1187" y="1016"/>
                  </a:lnTo>
                  <a:lnTo>
                    <a:pt x="1167" y="1024"/>
                  </a:lnTo>
                  <a:lnTo>
                    <a:pt x="1149" y="1032"/>
                  </a:lnTo>
                  <a:lnTo>
                    <a:pt x="1129" y="1040"/>
                  </a:lnTo>
                  <a:lnTo>
                    <a:pt x="1109" y="1048"/>
                  </a:lnTo>
                  <a:lnTo>
                    <a:pt x="1089" y="1057"/>
                  </a:lnTo>
                  <a:lnTo>
                    <a:pt x="1069" y="1066"/>
                  </a:lnTo>
                  <a:lnTo>
                    <a:pt x="1048" y="1075"/>
                  </a:lnTo>
                  <a:lnTo>
                    <a:pt x="1028" y="1085"/>
                  </a:lnTo>
                  <a:lnTo>
                    <a:pt x="779" y="764"/>
                  </a:lnTo>
                  <a:lnTo>
                    <a:pt x="723" y="791"/>
                  </a:lnTo>
                  <a:lnTo>
                    <a:pt x="933" y="1054"/>
                  </a:lnTo>
                  <a:lnTo>
                    <a:pt x="742" y="1139"/>
                  </a:lnTo>
                  <a:lnTo>
                    <a:pt x="533" y="828"/>
                  </a:lnTo>
                  <a:lnTo>
                    <a:pt x="637" y="792"/>
                  </a:lnTo>
                  <a:lnTo>
                    <a:pt x="621" y="756"/>
                  </a:lnTo>
                  <a:lnTo>
                    <a:pt x="509" y="797"/>
                  </a:lnTo>
                  <a:lnTo>
                    <a:pt x="485" y="768"/>
                  </a:lnTo>
                  <a:lnTo>
                    <a:pt x="652" y="697"/>
                  </a:lnTo>
                  <a:lnTo>
                    <a:pt x="688" y="732"/>
                  </a:lnTo>
                  <a:lnTo>
                    <a:pt x="621" y="756"/>
                  </a:lnTo>
                  <a:lnTo>
                    <a:pt x="637" y="792"/>
                  </a:lnTo>
                  <a:lnTo>
                    <a:pt x="706" y="768"/>
                  </a:lnTo>
                  <a:lnTo>
                    <a:pt x="723" y="791"/>
                  </a:lnTo>
                  <a:lnTo>
                    <a:pt x="779" y="764"/>
                  </a:lnTo>
                  <a:lnTo>
                    <a:pt x="407" y="283"/>
                  </a:lnTo>
                  <a:lnTo>
                    <a:pt x="409" y="282"/>
                  </a:lnTo>
                  <a:lnTo>
                    <a:pt x="417" y="278"/>
                  </a:lnTo>
                  <a:lnTo>
                    <a:pt x="431" y="273"/>
                  </a:lnTo>
                  <a:lnTo>
                    <a:pt x="448" y="266"/>
                  </a:lnTo>
                  <a:lnTo>
                    <a:pt x="468" y="257"/>
                  </a:lnTo>
                  <a:lnTo>
                    <a:pt x="490" y="247"/>
                  </a:lnTo>
                  <a:lnTo>
                    <a:pt x="515" y="237"/>
                  </a:lnTo>
                  <a:lnTo>
                    <a:pt x="541" y="226"/>
                  </a:lnTo>
                  <a:lnTo>
                    <a:pt x="567" y="217"/>
                  </a:lnTo>
                  <a:lnTo>
                    <a:pt x="592" y="206"/>
                  </a:lnTo>
                  <a:lnTo>
                    <a:pt x="617" y="197"/>
                  </a:lnTo>
                  <a:lnTo>
                    <a:pt x="641" y="188"/>
                  </a:lnTo>
                  <a:lnTo>
                    <a:pt x="662" y="181"/>
                  </a:lnTo>
                  <a:lnTo>
                    <a:pt x="681" y="176"/>
                  </a:lnTo>
                  <a:lnTo>
                    <a:pt x="696" y="172"/>
                  </a:lnTo>
                  <a:lnTo>
                    <a:pt x="706" y="171"/>
                  </a:lnTo>
                  <a:lnTo>
                    <a:pt x="717" y="169"/>
                  </a:lnTo>
                  <a:lnTo>
                    <a:pt x="718" y="165"/>
                  </a:lnTo>
                  <a:lnTo>
                    <a:pt x="713" y="159"/>
                  </a:lnTo>
                  <a:lnTo>
                    <a:pt x="703" y="152"/>
                  </a:lnTo>
                  <a:lnTo>
                    <a:pt x="693" y="147"/>
                  </a:lnTo>
                  <a:lnTo>
                    <a:pt x="682" y="140"/>
                  </a:lnTo>
                  <a:lnTo>
                    <a:pt x="673" y="136"/>
                  </a:lnTo>
                  <a:lnTo>
                    <a:pt x="670" y="135"/>
                  </a:lnTo>
                  <a:lnTo>
                    <a:pt x="668" y="136"/>
                  </a:lnTo>
                  <a:lnTo>
                    <a:pt x="661" y="138"/>
                  </a:lnTo>
                  <a:lnTo>
                    <a:pt x="650" y="142"/>
                  </a:lnTo>
                  <a:lnTo>
                    <a:pt x="636" y="145"/>
                  </a:lnTo>
                  <a:lnTo>
                    <a:pt x="620" y="151"/>
                  </a:lnTo>
                  <a:lnTo>
                    <a:pt x="600" y="157"/>
                  </a:lnTo>
                  <a:lnTo>
                    <a:pt x="579" y="165"/>
                  </a:lnTo>
                  <a:lnTo>
                    <a:pt x="556" y="173"/>
                  </a:lnTo>
                  <a:lnTo>
                    <a:pt x="533" y="181"/>
                  </a:lnTo>
                  <a:lnTo>
                    <a:pt x="509" y="191"/>
                  </a:lnTo>
                  <a:lnTo>
                    <a:pt x="484" y="200"/>
                  </a:lnTo>
                  <a:lnTo>
                    <a:pt x="461" y="210"/>
                  </a:lnTo>
                  <a:lnTo>
                    <a:pt x="439" y="220"/>
                  </a:lnTo>
                  <a:lnTo>
                    <a:pt x="417" y="229"/>
                  </a:lnTo>
                  <a:lnTo>
                    <a:pt x="399" y="238"/>
                  </a:lnTo>
                  <a:lnTo>
                    <a:pt x="383" y="247"/>
                  </a:lnTo>
                  <a:lnTo>
                    <a:pt x="352" y="194"/>
                  </a:lnTo>
                  <a:lnTo>
                    <a:pt x="358" y="192"/>
                  </a:lnTo>
                  <a:lnTo>
                    <a:pt x="371" y="185"/>
                  </a:lnTo>
                  <a:lnTo>
                    <a:pt x="392" y="175"/>
                  </a:lnTo>
                  <a:lnTo>
                    <a:pt x="421" y="161"/>
                  </a:lnTo>
                  <a:lnTo>
                    <a:pt x="456" y="147"/>
                  </a:lnTo>
                  <a:lnTo>
                    <a:pt x="495" y="131"/>
                  </a:lnTo>
                  <a:lnTo>
                    <a:pt x="541" y="115"/>
                  </a:lnTo>
                  <a:lnTo>
                    <a:pt x="590" y="99"/>
                  </a:lnTo>
                  <a:lnTo>
                    <a:pt x="640" y="85"/>
                  </a:lnTo>
                  <a:lnTo>
                    <a:pt x="693" y="73"/>
                  </a:lnTo>
                  <a:lnTo>
                    <a:pt x="747" y="63"/>
                  </a:lnTo>
                  <a:lnTo>
                    <a:pt x="802" y="58"/>
                  </a:lnTo>
                  <a:lnTo>
                    <a:pt x="856" y="58"/>
                  </a:lnTo>
                  <a:lnTo>
                    <a:pt x="908" y="62"/>
                  </a:lnTo>
                  <a:lnTo>
                    <a:pt x="958" y="74"/>
                  </a:lnTo>
                  <a:lnTo>
                    <a:pt x="1004" y="92"/>
                  </a:lnTo>
                  <a:lnTo>
                    <a:pt x="1895" y="923"/>
                  </a:lnTo>
                  <a:lnTo>
                    <a:pt x="1892" y="923"/>
                  </a:lnTo>
                  <a:lnTo>
                    <a:pt x="1885" y="920"/>
                  </a:lnTo>
                  <a:lnTo>
                    <a:pt x="1873" y="918"/>
                  </a:lnTo>
                  <a:lnTo>
                    <a:pt x="1856" y="915"/>
                  </a:lnTo>
                  <a:lnTo>
                    <a:pt x="1835" y="912"/>
                  </a:lnTo>
                  <a:lnTo>
                    <a:pt x="1810" y="910"/>
                  </a:lnTo>
                  <a:lnTo>
                    <a:pt x="1781" y="907"/>
                  </a:lnTo>
                  <a:lnTo>
                    <a:pt x="1746" y="906"/>
                  </a:lnTo>
                  <a:lnTo>
                    <a:pt x="1708" y="906"/>
                  </a:lnTo>
                  <a:lnTo>
                    <a:pt x="1665" y="908"/>
                  </a:lnTo>
                  <a:lnTo>
                    <a:pt x="1619" y="911"/>
                  </a:lnTo>
                  <a:lnTo>
                    <a:pt x="1569" y="916"/>
                  </a:lnTo>
                  <a:lnTo>
                    <a:pt x="1516" y="926"/>
                  </a:lnTo>
                  <a:lnTo>
                    <a:pt x="1457" y="936"/>
                  </a:lnTo>
                  <a:lnTo>
                    <a:pt x="1396" y="951"/>
                  </a:lnTo>
                  <a:lnTo>
                    <a:pt x="1332" y="968"/>
                  </a:lnTo>
                  <a:lnTo>
                    <a:pt x="1365" y="1054"/>
                  </a:lnTo>
                  <a:lnTo>
                    <a:pt x="1403" y="1044"/>
                  </a:lnTo>
                  <a:lnTo>
                    <a:pt x="1442" y="1034"/>
                  </a:lnTo>
                  <a:lnTo>
                    <a:pt x="1481" y="1024"/>
                  </a:lnTo>
                  <a:lnTo>
                    <a:pt x="1522" y="1016"/>
                  </a:lnTo>
                  <a:lnTo>
                    <a:pt x="1562" y="1006"/>
                  </a:lnTo>
                  <a:lnTo>
                    <a:pt x="1603" y="1000"/>
                  </a:lnTo>
                  <a:lnTo>
                    <a:pt x="1646" y="993"/>
                  </a:lnTo>
                  <a:lnTo>
                    <a:pt x="1687" y="987"/>
                  </a:lnTo>
                  <a:lnTo>
                    <a:pt x="1729" y="983"/>
                  </a:lnTo>
                  <a:lnTo>
                    <a:pt x="1770" y="979"/>
                  </a:lnTo>
                  <a:lnTo>
                    <a:pt x="1812" y="976"/>
                  </a:lnTo>
                  <a:lnTo>
                    <a:pt x="1855" y="975"/>
                  </a:lnTo>
                  <a:lnTo>
                    <a:pt x="1896" y="975"/>
                  </a:lnTo>
                  <a:lnTo>
                    <a:pt x="1938" y="976"/>
                  </a:lnTo>
                  <a:lnTo>
                    <a:pt x="1979" y="979"/>
                  </a:lnTo>
                  <a:lnTo>
                    <a:pt x="2021" y="983"/>
                  </a:lnTo>
                  <a:lnTo>
                    <a:pt x="1059" y="63"/>
                  </a:lnTo>
                  <a:lnTo>
                    <a:pt x="1056" y="62"/>
                  </a:lnTo>
                  <a:lnTo>
                    <a:pt x="1049" y="59"/>
                  </a:lnTo>
                  <a:lnTo>
                    <a:pt x="1039" y="57"/>
                  </a:lnTo>
                  <a:lnTo>
                    <a:pt x="1025" y="51"/>
                  </a:lnTo>
                  <a:lnTo>
                    <a:pt x="1008" y="46"/>
                  </a:lnTo>
                  <a:lnTo>
                    <a:pt x="988" y="40"/>
                  </a:lnTo>
                  <a:lnTo>
                    <a:pt x="967" y="33"/>
                  </a:lnTo>
                  <a:lnTo>
                    <a:pt x="945" y="26"/>
                  </a:lnTo>
                  <a:lnTo>
                    <a:pt x="919" y="20"/>
                  </a:lnTo>
                  <a:lnTo>
                    <a:pt x="894" y="14"/>
                  </a:lnTo>
                  <a:lnTo>
                    <a:pt x="869" y="9"/>
                  </a:lnTo>
                  <a:lnTo>
                    <a:pt x="844" y="5"/>
                  </a:lnTo>
                  <a:lnTo>
                    <a:pt x="819" y="1"/>
                  </a:lnTo>
                  <a:lnTo>
                    <a:pt x="796" y="0"/>
                  </a:lnTo>
                  <a:lnTo>
                    <a:pt x="774" y="0"/>
                  </a:lnTo>
                  <a:lnTo>
                    <a:pt x="754" y="2"/>
                  </a:lnTo>
                  <a:lnTo>
                    <a:pt x="731" y="6"/>
                  </a:lnTo>
                  <a:lnTo>
                    <a:pt x="705" y="13"/>
                  </a:lnTo>
                  <a:lnTo>
                    <a:pt x="673" y="22"/>
                  </a:lnTo>
                  <a:lnTo>
                    <a:pt x="639" y="33"/>
                  </a:lnTo>
                  <a:lnTo>
                    <a:pt x="599" y="45"/>
                  </a:lnTo>
                  <a:lnTo>
                    <a:pt x="558" y="59"/>
                  </a:lnTo>
                  <a:lnTo>
                    <a:pt x="514" y="75"/>
                  </a:lnTo>
                  <a:lnTo>
                    <a:pt x="469" y="92"/>
                  </a:lnTo>
                  <a:lnTo>
                    <a:pt x="424" y="112"/>
                  </a:lnTo>
                  <a:lnTo>
                    <a:pt x="378" y="134"/>
                  </a:lnTo>
                  <a:lnTo>
                    <a:pt x="333" y="157"/>
                  </a:lnTo>
                  <a:lnTo>
                    <a:pt x="287" y="181"/>
                  </a:lnTo>
                  <a:lnTo>
                    <a:pt x="245" y="208"/>
                  </a:lnTo>
                  <a:lnTo>
                    <a:pt x="204" y="236"/>
                  </a:lnTo>
                  <a:lnTo>
                    <a:pt x="167" y="265"/>
                  </a:lnTo>
                  <a:lnTo>
                    <a:pt x="132" y="295"/>
                  </a:lnTo>
                  <a:lnTo>
                    <a:pt x="132" y="349"/>
                  </a:lnTo>
                  <a:lnTo>
                    <a:pt x="795" y="1275"/>
                  </a:lnTo>
                  <a:lnTo>
                    <a:pt x="778" y="1444"/>
                  </a:lnTo>
                  <a:lnTo>
                    <a:pt x="95" y="409"/>
                  </a:lnTo>
                  <a:lnTo>
                    <a:pt x="0" y="463"/>
                  </a:lnTo>
                  <a:lnTo>
                    <a:pt x="34" y="515"/>
                  </a:lnTo>
                  <a:lnTo>
                    <a:pt x="754" y="1580"/>
                  </a:lnTo>
                  <a:lnTo>
                    <a:pt x="755" y="1579"/>
                  </a:lnTo>
                  <a:lnTo>
                    <a:pt x="760" y="1576"/>
                  </a:lnTo>
                  <a:lnTo>
                    <a:pt x="768" y="1571"/>
                  </a:lnTo>
                  <a:lnTo>
                    <a:pt x="779" y="1564"/>
                  </a:lnTo>
                  <a:lnTo>
                    <a:pt x="794" y="1556"/>
                  </a:lnTo>
                  <a:lnTo>
                    <a:pt x="811" y="1546"/>
                  </a:lnTo>
                  <a:lnTo>
                    <a:pt x="831" y="1535"/>
                  </a:lnTo>
                  <a:lnTo>
                    <a:pt x="853" y="1522"/>
                  </a:lnTo>
                  <a:lnTo>
                    <a:pt x="877" y="1509"/>
                  </a:lnTo>
                  <a:lnTo>
                    <a:pt x="905" y="1493"/>
                  </a:lnTo>
                  <a:lnTo>
                    <a:pt x="935" y="1477"/>
                  </a:lnTo>
                  <a:lnTo>
                    <a:pt x="968" y="1461"/>
                  </a:lnTo>
                  <a:lnTo>
                    <a:pt x="1003" y="1444"/>
                  </a:lnTo>
                  <a:lnTo>
                    <a:pt x="1041" y="1425"/>
                  </a:lnTo>
                  <a:lnTo>
                    <a:pt x="1081" y="1407"/>
                  </a:lnTo>
                  <a:lnTo>
                    <a:pt x="1122" y="1388"/>
                  </a:lnTo>
                  <a:lnTo>
                    <a:pt x="1166" y="1369"/>
                  </a:lnTo>
                  <a:lnTo>
                    <a:pt x="1212" y="1351"/>
                  </a:lnTo>
                  <a:lnTo>
                    <a:pt x="1259" y="1331"/>
                  </a:lnTo>
                  <a:lnTo>
                    <a:pt x="1309" y="1312"/>
                  </a:lnTo>
                  <a:lnTo>
                    <a:pt x="1359" y="1294"/>
                  </a:lnTo>
                  <a:lnTo>
                    <a:pt x="1412" y="1275"/>
                  </a:lnTo>
                  <a:lnTo>
                    <a:pt x="1467" y="1257"/>
                  </a:lnTo>
                  <a:lnTo>
                    <a:pt x="1524" y="1240"/>
                  </a:lnTo>
                  <a:lnTo>
                    <a:pt x="1581" y="1224"/>
                  </a:lnTo>
                  <a:lnTo>
                    <a:pt x="1639" y="1208"/>
                  </a:lnTo>
                  <a:lnTo>
                    <a:pt x="1699" y="1193"/>
                  </a:lnTo>
                  <a:lnTo>
                    <a:pt x="1761" y="1180"/>
                  </a:lnTo>
                  <a:lnTo>
                    <a:pt x="1823" y="1168"/>
                  </a:lnTo>
                  <a:lnTo>
                    <a:pt x="1885" y="1156"/>
                  </a:lnTo>
                  <a:lnTo>
                    <a:pt x="1950" y="1147"/>
                  </a:lnTo>
                  <a:lnTo>
                    <a:pt x="2015" y="1139"/>
                  </a:lnTo>
                  <a:lnTo>
                    <a:pt x="2080" y="1180"/>
                  </a:lnTo>
                  <a:lnTo>
                    <a:pt x="2365" y="1075"/>
                  </a:lnTo>
                  <a:lnTo>
                    <a:pt x="2365" y="918"/>
                  </a:lnTo>
                  <a:lnTo>
                    <a:pt x="2335" y="931"/>
                  </a:lnTo>
                  <a:lnTo>
                    <a:pt x="2307" y="944"/>
                  </a:lnTo>
                  <a:lnTo>
                    <a:pt x="2283" y="955"/>
                  </a:lnTo>
                  <a:lnTo>
                    <a:pt x="2260" y="965"/>
                  </a:lnTo>
                  <a:lnTo>
                    <a:pt x="2240" y="975"/>
                  </a:lnTo>
                  <a:lnTo>
                    <a:pt x="2222" y="983"/>
                  </a:lnTo>
                  <a:lnTo>
                    <a:pt x="2206" y="991"/>
                  </a:lnTo>
                  <a:lnTo>
                    <a:pt x="2191" y="997"/>
                  </a:lnTo>
                  <a:lnTo>
                    <a:pt x="2178" y="1004"/>
                  </a:lnTo>
                  <a:lnTo>
                    <a:pt x="2166" y="1009"/>
                  </a:lnTo>
                  <a:lnTo>
                    <a:pt x="2157" y="1014"/>
                  </a:lnTo>
                  <a:lnTo>
                    <a:pt x="2148" y="1020"/>
                  </a:lnTo>
                  <a:lnTo>
                    <a:pt x="2138" y="1024"/>
                  </a:lnTo>
                  <a:lnTo>
                    <a:pt x="2130" y="1029"/>
                  </a:lnTo>
                  <a:lnTo>
                    <a:pt x="2123" y="1033"/>
                  </a:lnTo>
                  <a:lnTo>
                    <a:pt x="2116" y="1037"/>
                  </a:lnTo>
                  <a:close/>
                </a:path>
              </a:pathLst>
            </a:custGeom>
            <a:solidFill>
              <a:schemeClr val="tx1"/>
            </a:solidFill>
            <a:ln w="9525">
              <a:noFill/>
              <a:round/>
              <a:headEnd/>
              <a:tailEnd/>
            </a:ln>
          </p:spPr>
          <p:txBody>
            <a:bodyPr/>
            <a:lstStyle/>
            <a:p>
              <a:endParaRPr lang="en-US"/>
            </a:p>
          </p:txBody>
        </p:sp>
      </p:grpSp>
      <p:grpSp>
        <p:nvGrpSpPr>
          <p:cNvPr id="4" name="Group 12"/>
          <p:cNvGrpSpPr>
            <a:grpSpLocks/>
          </p:cNvGrpSpPr>
          <p:nvPr/>
        </p:nvGrpSpPr>
        <p:grpSpPr bwMode="auto">
          <a:xfrm>
            <a:off x="1463675" y="4689475"/>
            <a:ext cx="2001838" cy="1643063"/>
            <a:chOff x="877" y="2647"/>
            <a:chExt cx="1276" cy="1199"/>
          </a:xfrm>
        </p:grpSpPr>
        <p:sp>
          <p:nvSpPr>
            <p:cNvPr id="350221" name="AutoShape 13"/>
            <p:cNvSpPr>
              <a:spLocks noChangeAspect="1" noChangeArrowheads="1" noTextEdit="1"/>
            </p:cNvSpPr>
            <p:nvPr/>
          </p:nvSpPr>
          <p:spPr bwMode="auto">
            <a:xfrm>
              <a:off x="877" y="2647"/>
              <a:ext cx="1270" cy="1199"/>
            </a:xfrm>
            <a:prstGeom prst="rect">
              <a:avLst/>
            </a:prstGeom>
            <a:noFill/>
            <a:ln w="9525">
              <a:noFill/>
              <a:miter lim="800000"/>
              <a:headEnd/>
              <a:tailEnd/>
            </a:ln>
          </p:spPr>
          <p:txBody>
            <a:bodyPr/>
            <a:lstStyle/>
            <a:p>
              <a:endParaRPr lang="en-US"/>
            </a:p>
          </p:txBody>
        </p:sp>
        <p:sp>
          <p:nvSpPr>
            <p:cNvPr id="350222" name="Freeform 14"/>
            <p:cNvSpPr>
              <a:spLocks/>
            </p:cNvSpPr>
            <p:nvPr/>
          </p:nvSpPr>
          <p:spPr bwMode="auto">
            <a:xfrm>
              <a:off x="1768" y="2959"/>
              <a:ext cx="187" cy="122"/>
            </a:xfrm>
            <a:custGeom>
              <a:avLst/>
              <a:gdLst/>
              <a:ahLst/>
              <a:cxnLst>
                <a:cxn ang="0">
                  <a:pos x="0" y="45"/>
                </a:cxn>
                <a:cxn ang="0">
                  <a:pos x="182" y="122"/>
                </a:cxn>
                <a:cxn ang="0">
                  <a:pos x="183" y="119"/>
                </a:cxn>
                <a:cxn ang="0">
                  <a:pos x="185" y="108"/>
                </a:cxn>
                <a:cxn ang="0">
                  <a:pos x="187" y="94"/>
                </a:cxn>
                <a:cxn ang="0">
                  <a:pos x="187" y="76"/>
                </a:cxn>
                <a:cxn ang="0">
                  <a:pos x="184" y="56"/>
                </a:cxn>
                <a:cxn ang="0">
                  <a:pos x="176" y="38"/>
                </a:cxn>
                <a:cxn ang="0">
                  <a:pos x="161" y="20"/>
                </a:cxn>
                <a:cxn ang="0">
                  <a:pos x="137" y="8"/>
                </a:cxn>
                <a:cxn ang="0">
                  <a:pos x="111" y="0"/>
                </a:cxn>
                <a:cxn ang="0">
                  <a:pos x="89" y="0"/>
                </a:cxn>
                <a:cxn ang="0">
                  <a:pos x="69" y="4"/>
                </a:cxn>
                <a:cxn ang="0">
                  <a:pos x="55" y="12"/>
                </a:cxn>
                <a:cxn ang="0">
                  <a:pos x="43" y="21"/>
                </a:cxn>
                <a:cxn ang="0">
                  <a:pos x="34" y="30"/>
                </a:cxn>
                <a:cxn ang="0">
                  <a:pos x="29" y="38"/>
                </a:cxn>
                <a:cxn ang="0">
                  <a:pos x="27" y="40"/>
                </a:cxn>
                <a:cxn ang="0">
                  <a:pos x="0" y="45"/>
                </a:cxn>
              </a:cxnLst>
              <a:rect l="0" t="0" r="r" b="b"/>
              <a:pathLst>
                <a:path w="187" h="122">
                  <a:moveTo>
                    <a:pt x="0" y="45"/>
                  </a:moveTo>
                  <a:lnTo>
                    <a:pt x="182" y="122"/>
                  </a:lnTo>
                  <a:lnTo>
                    <a:pt x="183" y="119"/>
                  </a:lnTo>
                  <a:lnTo>
                    <a:pt x="185" y="108"/>
                  </a:lnTo>
                  <a:lnTo>
                    <a:pt x="187" y="94"/>
                  </a:lnTo>
                  <a:lnTo>
                    <a:pt x="187" y="76"/>
                  </a:lnTo>
                  <a:lnTo>
                    <a:pt x="184" y="56"/>
                  </a:lnTo>
                  <a:lnTo>
                    <a:pt x="176" y="38"/>
                  </a:lnTo>
                  <a:lnTo>
                    <a:pt x="161" y="20"/>
                  </a:lnTo>
                  <a:lnTo>
                    <a:pt x="137" y="8"/>
                  </a:lnTo>
                  <a:lnTo>
                    <a:pt x="111" y="0"/>
                  </a:lnTo>
                  <a:lnTo>
                    <a:pt x="89" y="0"/>
                  </a:lnTo>
                  <a:lnTo>
                    <a:pt x="69" y="4"/>
                  </a:lnTo>
                  <a:lnTo>
                    <a:pt x="55" y="12"/>
                  </a:lnTo>
                  <a:lnTo>
                    <a:pt x="43" y="21"/>
                  </a:lnTo>
                  <a:lnTo>
                    <a:pt x="34" y="30"/>
                  </a:lnTo>
                  <a:lnTo>
                    <a:pt x="29" y="38"/>
                  </a:lnTo>
                  <a:lnTo>
                    <a:pt x="27" y="40"/>
                  </a:lnTo>
                  <a:lnTo>
                    <a:pt x="0" y="45"/>
                  </a:lnTo>
                  <a:close/>
                </a:path>
              </a:pathLst>
            </a:custGeom>
            <a:solidFill>
              <a:schemeClr val="bg2"/>
            </a:solidFill>
            <a:ln w="9525">
              <a:noFill/>
              <a:round/>
              <a:headEnd/>
              <a:tailEnd/>
            </a:ln>
          </p:spPr>
          <p:txBody>
            <a:bodyPr/>
            <a:lstStyle/>
            <a:p>
              <a:endParaRPr lang="en-US"/>
            </a:p>
          </p:txBody>
        </p:sp>
        <p:sp>
          <p:nvSpPr>
            <p:cNvPr id="350223" name="Freeform 15"/>
            <p:cNvSpPr>
              <a:spLocks/>
            </p:cNvSpPr>
            <p:nvPr/>
          </p:nvSpPr>
          <p:spPr bwMode="auto">
            <a:xfrm>
              <a:off x="1760" y="3029"/>
              <a:ext cx="175" cy="121"/>
            </a:xfrm>
            <a:custGeom>
              <a:avLst/>
              <a:gdLst/>
              <a:ahLst/>
              <a:cxnLst>
                <a:cxn ang="0">
                  <a:pos x="28" y="0"/>
                </a:cxn>
                <a:cxn ang="0">
                  <a:pos x="16" y="26"/>
                </a:cxn>
                <a:cxn ang="0">
                  <a:pos x="8" y="48"/>
                </a:cxn>
                <a:cxn ang="0">
                  <a:pos x="3" y="63"/>
                </a:cxn>
                <a:cxn ang="0">
                  <a:pos x="0" y="69"/>
                </a:cxn>
                <a:cxn ang="0">
                  <a:pos x="24" y="71"/>
                </a:cxn>
                <a:cxn ang="0">
                  <a:pos x="32" y="85"/>
                </a:cxn>
                <a:cxn ang="0">
                  <a:pos x="41" y="97"/>
                </a:cxn>
                <a:cxn ang="0">
                  <a:pos x="55" y="108"/>
                </a:cxn>
                <a:cxn ang="0">
                  <a:pos x="68" y="114"/>
                </a:cxn>
                <a:cxn ang="0">
                  <a:pos x="82" y="119"/>
                </a:cxn>
                <a:cxn ang="0">
                  <a:pos x="97" y="121"/>
                </a:cxn>
                <a:cxn ang="0">
                  <a:pos x="114" y="120"/>
                </a:cxn>
                <a:cxn ang="0">
                  <a:pos x="128" y="116"/>
                </a:cxn>
                <a:cxn ang="0">
                  <a:pos x="136" y="112"/>
                </a:cxn>
                <a:cxn ang="0">
                  <a:pos x="144" y="106"/>
                </a:cxn>
                <a:cxn ang="0">
                  <a:pos x="151" y="100"/>
                </a:cxn>
                <a:cxn ang="0">
                  <a:pos x="158" y="94"/>
                </a:cxn>
                <a:cxn ang="0">
                  <a:pos x="164" y="86"/>
                </a:cxn>
                <a:cxn ang="0">
                  <a:pos x="168" y="79"/>
                </a:cxn>
                <a:cxn ang="0">
                  <a:pos x="172" y="71"/>
                </a:cxn>
                <a:cxn ang="0">
                  <a:pos x="175" y="63"/>
                </a:cxn>
                <a:cxn ang="0">
                  <a:pos x="28" y="0"/>
                </a:cxn>
              </a:cxnLst>
              <a:rect l="0" t="0" r="r" b="b"/>
              <a:pathLst>
                <a:path w="175" h="121">
                  <a:moveTo>
                    <a:pt x="28" y="0"/>
                  </a:moveTo>
                  <a:lnTo>
                    <a:pt x="16" y="26"/>
                  </a:lnTo>
                  <a:lnTo>
                    <a:pt x="8" y="48"/>
                  </a:lnTo>
                  <a:lnTo>
                    <a:pt x="3" y="63"/>
                  </a:lnTo>
                  <a:lnTo>
                    <a:pt x="0" y="69"/>
                  </a:lnTo>
                  <a:lnTo>
                    <a:pt x="24" y="71"/>
                  </a:lnTo>
                  <a:lnTo>
                    <a:pt x="32" y="85"/>
                  </a:lnTo>
                  <a:lnTo>
                    <a:pt x="41" y="97"/>
                  </a:lnTo>
                  <a:lnTo>
                    <a:pt x="55" y="108"/>
                  </a:lnTo>
                  <a:lnTo>
                    <a:pt x="68" y="114"/>
                  </a:lnTo>
                  <a:lnTo>
                    <a:pt x="82" y="119"/>
                  </a:lnTo>
                  <a:lnTo>
                    <a:pt x="97" y="121"/>
                  </a:lnTo>
                  <a:lnTo>
                    <a:pt x="114" y="120"/>
                  </a:lnTo>
                  <a:lnTo>
                    <a:pt x="128" y="116"/>
                  </a:lnTo>
                  <a:lnTo>
                    <a:pt x="136" y="112"/>
                  </a:lnTo>
                  <a:lnTo>
                    <a:pt x="144" y="106"/>
                  </a:lnTo>
                  <a:lnTo>
                    <a:pt x="151" y="100"/>
                  </a:lnTo>
                  <a:lnTo>
                    <a:pt x="158" y="94"/>
                  </a:lnTo>
                  <a:lnTo>
                    <a:pt x="164" y="86"/>
                  </a:lnTo>
                  <a:lnTo>
                    <a:pt x="168" y="79"/>
                  </a:lnTo>
                  <a:lnTo>
                    <a:pt x="172" y="71"/>
                  </a:lnTo>
                  <a:lnTo>
                    <a:pt x="175" y="63"/>
                  </a:lnTo>
                  <a:lnTo>
                    <a:pt x="28" y="0"/>
                  </a:lnTo>
                  <a:close/>
                </a:path>
              </a:pathLst>
            </a:custGeom>
            <a:solidFill>
              <a:srgbClr val="000000"/>
            </a:solidFill>
            <a:ln w="9525">
              <a:noFill/>
              <a:round/>
              <a:headEnd/>
              <a:tailEnd/>
            </a:ln>
          </p:spPr>
          <p:txBody>
            <a:bodyPr/>
            <a:lstStyle/>
            <a:p>
              <a:endParaRPr lang="en-US"/>
            </a:p>
          </p:txBody>
        </p:sp>
        <p:sp>
          <p:nvSpPr>
            <p:cNvPr id="350224" name="Freeform 16"/>
            <p:cNvSpPr>
              <a:spLocks/>
            </p:cNvSpPr>
            <p:nvPr/>
          </p:nvSpPr>
          <p:spPr bwMode="auto">
            <a:xfrm>
              <a:off x="1792" y="3266"/>
              <a:ext cx="132" cy="103"/>
            </a:xfrm>
            <a:custGeom>
              <a:avLst/>
              <a:gdLst/>
              <a:ahLst/>
              <a:cxnLst>
                <a:cxn ang="0">
                  <a:pos x="127" y="30"/>
                </a:cxn>
                <a:cxn ang="0">
                  <a:pos x="84" y="19"/>
                </a:cxn>
                <a:cxn ang="0">
                  <a:pos x="83" y="18"/>
                </a:cxn>
                <a:cxn ang="0">
                  <a:pos x="82" y="16"/>
                </a:cxn>
                <a:cxn ang="0">
                  <a:pos x="78" y="12"/>
                </a:cxn>
                <a:cxn ang="0">
                  <a:pos x="74" y="9"/>
                </a:cxn>
                <a:cxn ang="0">
                  <a:pos x="67" y="5"/>
                </a:cxn>
                <a:cxn ang="0">
                  <a:pos x="61" y="2"/>
                </a:cxn>
                <a:cxn ang="0">
                  <a:pos x="55" y="0"/>
                </a:cxn>
                <a:cxn ang="0">
                  <a:pos x="47" y="2"/>
                </a:cxn>
                <a:cxn ang="0">
                  <a:pos x="39" y="4"/>
                </a:cxn>
                <a:cxn ang="0">
                  <a:pos x="30" y="7"/>
                </a:cxn>
                <a:cxn ang="0">
                  <a:pos x="20" y="10"/>
                </a:cxn>
                <a:cxn ang="0">
                  <a:pos x="13" y="12"/>
                </a:cxn>
                <a:cxn ang="0">
                  <a:pos x="6" y="16"/>
                </a:cxn>
                <a:cxn ang="0">
                  <a:pos x="1" y="19"/>
                </a:cxn>
                <a:cxn ang="0">
                  <a:pos x="0" y="22"/>
                </a:cxn>
                <a:cxn ang="0">
                  <a:pos x="1" y="25"/>
                </a:cxn>
                <a:cxn ang="0">
                  <a:pos x="9" y="28"/>
                </a:cxn>
                <a:cxn ang="0">
                  <a:pos x="22" y="30"/>
                </a:cxn>
                <a:cxn ang="0">
                  <a:pos x="31" y="31"/>
                </a:cxn>
                <a:cxn ang="0">
                  <a:pos x="34" y="31"/>
                </a:cxn>
                <a:cxn ang="0">
                  <a:pos x="32" y="33"/>
                </a:cxn>
                <a:cxn ang="0">
                  <a:pos x="27" y="36"/>
                </a:cxn>
                <a:cxn ang="0">
                  <a:pos x="23" y="41"/>
                </a:cxn>
                <a:cxn ang="0">
                  <a:pos x="20" y="48"/>
                </a:cxn>
                <a:cxn ang="0">
                  <a:pos x="25" y="55"/>
                </a:cxn>
                <a:cxn ang="0">
                  <a:pos x="33" y="58"/>
                </a:cxn>
                <a:cxn ang="0">
                  <a:pos x="42" y="59"/>
                </a:cxn>
                <a:cxn ang="0">
                  <a:pos x="45" y="59"/>
                </a:cxn>
                <a:cxn ang="0">
                  <a:pos x="43" y="61"/>
                </a:cxn>
                <a:cxn ang="0">
                  <a:pos x="40" y="65"/>
                </a:cxn>
                <a:cxn ang="0">
                  <a:pos x="40" y="71"/>
                </a:cxn>
                <a:cxn ang="0">
                  <a:pos x="44" y="77"/>
                </a:cxn>
                <a:cxn ang="0">
                  <a:pos x="53" y="80"/>
                </a:cxn>
                <a:cxn ang="0">
                  <a:pos x="61" y="81"/>
                </a:cxn>
                <a:cxn ang="0">
                  <a:pos x="66" y="81"/>
                </a:cxn>
                <a:cxn ang="0">
                  <a:pos x="69" y="81"/>
                </a:cxn>
                <a:cxn ang="0">
                  <a:pos x="94" y="78"/>
                </a:cxn>
                <a:cxn ang="0">
                  <a:pos x="132" y="103"/>
                </a:cxn>
                <a:cxn ang="0">
                  <a:pos x="127" y="30"/>
                </a:cxn>
              </a:cxnLst>
              <a:rect l="0" t="0" r="r" b="b"/>
              <a:pathLst>
                <a:path w="132" h="103">
                  <a:moveTo>
                    <a:pt x="127" y="30"/>
                  </a:moveTo>
                  <a:lnTo>
                    <a:pt x="84" y="19"/>
                  </a:lnTo>
                  <a:lnTo>
                    <a:pt x="83" y="18"/>
                  </a:lnTo>
                  <a:lnTo>
                    <a:pt x="82" y="16"/>
                  </a:lnTo>
                  <a:lnTo>
                    <a:pt x="78" y="12"/>
                  </a:lnTo>
                  <a:lnTo>
                    <a:pt x="74" y="9"/>
                  </a:lnTo>
                  <a:lnTo>
                    <a:pt x="67" y="5"/>
                  </a:lnTo>
                  <a:lnTo>
                    <a:pt x="61" y="2"/>
                  </a:lnTo>
                  <a:lnTo>
                    <a:pt x="55" y="0"/>
                  </a:lnTo>
                  <a:lnTo>
                    <a:pt x="47" y="2"/>
                  </a:lnTo>
                  <a:lnTo>
                    <a:pt x="39" y="4"/>
                  </a:lnTo>
                  <a:lnTo>
                    <a:pt x="30" y="7"/>
                  </a:lnTo>
                  <a:lnTo>
                    <a:pt x="20" y="10"/>
                  </a:lnTo>
                  <a:lnTo>
                    <a:pt x="13" y="12"/>
                  </a:lnTo>
                  <a:lnTo>
                    <a:pt x="6" y="16"/>
                  </a:lnTo>
                  <a:lnTo>
                    <a:pt x="1" y="19"/>
                  </a:lnTo>
                  <a:lnTo>
                    <a:pt x="0" y="22"/>
                  </a:lnTo>
                  <a:lnTo>
                    <a:pt x="1" y="25"/>
                  </a:lnTo>
                  <a:lnTo>
                    <a:pt x="9" y="28"/>
                  </a:lnTo>
                  <a:lnTo>
                    <a:pt x="22" y="30"/>
                  </a:lnTo>
                  <a:lnTo>
                    <a:pt x="31" y="31"/>
                  </a:lnTo>
                  <a:lnTo>
                    <a:pt x="34" y="31"/>
                  </a:lnTo>
                  <a:lnTo>
                    <a:pt x="32" y="33"/>
                  </a:lnTo>
                  <a:lnTo>
                    <a:pt x="27" y="36"/>
                  </a:lnTo>
                  <a:lnTo>
                    <a:pt x="23" y="41"/>
                  </a:lnTo>
                  <a:lnTo>
                    <a:pt x="20" y="48"/>
                  </a:lnTo>
                  <a:lnTo>
                    <a:pt x="25" y="55"/>
                  </a:lnTo>
                  <a:lnTo>
                    <a:pt x="33" y="58"/>
                  </a:lnTo>
                  <a:lnTo>
                    <a:pt x="42" y="59"/>
                  </a:lnTo>
                  <a:lnTo>
                    <a:pt x="45" y="59"/>
                  </a:lnTo>
                  <a:lnTo>
                    <a:pt x="43" y="61"/>
                  </a:lnTo>
                  <a:lnTo>
                    <a:pt x="40" y="65"/>
                  </a:lnTo>
                  <a:lnTo>
                    <a:pt x="40" y="71"/>
                  </a:lnTo>
                  <a:lnTo>
                    <a:pt x="44" y="77"/>
                  </a:lnTo>
                  <a:lnTo>
                    <a:pt x="53" y="80"/>
                  </a:lnTo>
                  <a:lnTo>
                    <a:pt x="61" y="81"/>
                  </a:lnTo>
                  <a:lnTo>
                    <a:pt x="66" y="81"/>
                  </a:lnTo>
                  <a:lnTo>
                    <a:pt x="69" y="81"/>
                  </a:lnTo>
                  <a:lnTo>
                    <a:pt x="94" y="78"/>
                  </a:lnTo>
                  <a:lnTo>
                    <a:pt x="132" y="103"/>
                  </a:lnTo>
                  <a:lnTo>
                    <a:pt x="127" y="30"/>
                  </a:lnTo>
                  <a:close/>
                </a:path>
              </a:pathLst>
            </a:custGeom>
            <a:solidFill>
              <a:srgbClr val="000000"/>
            </a:solidFill>
            <a:ln w="9525">
              <a:noFill/>
              <a:round/>
              <a:headEnd/>
              <a:tailEnd/>
            </a:ln>
          </p:spPr>
          <p:txBody>
            <a:bodyPr/>
            <a:lstStyle/>
            <a:p>
              <a:endParaRPr lang="en-US"/>
            </a:p>
          </p:txBody>
        </p:sp>
        <p:sp>
          <p:nvSpPr>
            <p:cNvPr id="350225" name="Freeform 17"/>
            <p:cNvSpPr>
              <a:spLocks/>
            </p:cNvSpPr>
            <p:nvPr/>
          </p:nvSpPr>
          <p:spPr bwMode="auto">
            <a:xfrm>
              <a:off x="1817" y="3132"/>
              <a:ext cx="285" cy="244"/>
            </a:xfrm>
            <a:custGeom>
              <a:avLst/>
              <a:gdLst/>
              <a:ahLst/>
              <a:cxnLst>
                <a:cxn ang="0">
                  <a:pos x="113" y="0"/>
                </a:cxn>
                <a:cxn ang="0">
                  <a:pos x="105" y="7"/>
                </a:cxn>
                <a:cxn ang="0">
                  <a:pos x="100" y="23"/>
                </a:cxn>
                <a:cxn ang="0">
                  <a:pos x="88" y="57"/>
                </a:cxn>
                <a:cxn ang="0">
                  <a:pos x="81" y="74"/>
                </a:cxn>
                <a:cxn ang="0">
                  <a:pos x="68" y="52"/>
                </a:cxn>
                <a:cxn ang="0">
                  <a:pos x="62" y="73"/>
                </a:cxn>
                <a:cxn ang="0">
                  <a:pos x="57" y="98"/>
                </a:cxn>
                <a:cxn ang="0">
                  <a:pos x="57" y="101"/>
                </a:cxn>
                <a:cxn ang="0">
                  <a:pos x="56" y="104"/>
                </a:cxn>
                <a:cxn ang="0">
                  <a:pos x="39" y="84"/>
                </a:cxn>
                <a:cxn ang="0">
                  <a:pos x="27" y="67"/>
                </a:cxn>
                <a:cxn ang="0">
                  <a:pos x="24" y="57"/>
                </a:cxn>
                <a:cxn ang="0">
                  <a:pos x="23" y="53"/>
                </a:cxn>
                <a:cxn ang="0">
                  <a:pos x="0" y="36"/>
                </a:cxn>
                <a:cxn ang="0">
                  <a:pos x="23" y="120"/>
                </a:cxn>
                <a:cxn ang="0">
                  <a:pos x="36" y="120"/>
                </a:cxn>
                <a:cxn ang="0">
                  <a:pos x="54" y="128"/>
                </a:cxn>
                <a:cxn ang="0">
                  <a:pos x="62" y="134"/>
                </a:cxn>
                <a:cxn ang="0">
                  <a:pos x="117" y="147"/>
                </a:cxn>
                <a:cxn ang="0">
                  <a:pos x="122" y="168"/>
                </a:cxn>
                <a:cxn ang="0">
                  <a:pos x="134" y="165"/>
                </a:cxn>
                <a:cxn ang="0">
                  <a:pos x="152" y="160"/>
                </a:cxn>
                <a:cxn ang="0">
                  <a:pos x="169" y="150"/>
                </a:cxn>
                <a:cxn ang="0">
                  <a:pos x="185" y="126"/>
                </a:cxn>
                <a:cxn ang="0">
                  <a:pos x="192" y="104"/>
                </a:cxn>
                <a:cxn ang="0">
                  <a:pos x="202" y="100"/>
                </a:cxn>
                <a:cxn ang="0">
                  <a:pos x="205" y="112"/>
                </a:cxn>
                <a:cxn ang="0">
                  <a:pos x="192" y="146"/>
                </a:cxn>
                <a:cxn ang="0">
                  <a:pos x="172" y="163"/>
                </a:cxn>
                <a:cxn ang="0">
                  <a:pos x="149" y="175"/>
                </a:cxn>
                <a:cxn ang="0">
                  <a:pos x="130" y="180"/>
                </a:cxn>
                <a:cxn ang="0">
                  <a:pos x="122" y="182"/>
                </a:cxn>
                <a:cxn ang="0">
                  <a:pos x="132" y="244"/>
                </a:cxn>
                <a:cxn ang="0">
                  <a:pos x="176" y="239"/>
                </a:cxn>
                <a:cxn ang="0">
                  <a:pos x="235" y="218"/>
                </a:cxn>
                <a:cxn ang="0">
                  <a:pos x="279" y="168"/>
                </a:cxn>
                <a:cxn ang="0">
                  <a:pos x="278" y="88"/>
                </a:cxn>
                <a:cxn ang="0">
                  <a:pos x="232" y="36"/>
                </a:cxn>
                <a:cxn ang="0">
                  <a:pos x="172" y="10"/>
                </a:cxn>
                <a:cxn ang="0">
                  <a:pos x="127" y="2"/>
                </a:cxn>
              </a:cxnLst>
              <a:rect l="0" t="0" r="r" b="b"/>
              <a:pathLst>
                <a:path w="285" h="244">
                  <a:moveTo>
                    <a:pt x="120" y="1"/>
                  </a:moveTo>
                  <a:lnTo>
                    <a:pt x="113" y="0"/>
                  </a:lnTo>
                  <a:lnTo>
                    <a:pt x="105" y="6"/>
                  </a:lnTo>
                  <a:lnTo>
                    <a:pt x="105" y="7"/>
                  </a:lnTo>
                  <a:lnTo>
                    <a:pt x="103" y="13"/>
                  </a:lnTo>
                  <a:lnTo>
                    <a:pt x="100" y="23"/>
                  </a:lnTo>
                  <a:lnTo>
                    <a:pt x="94" y="39"/>
                  </a:lnTo>
                  <a:lnTo>
                    <a:pt x="88" y="57"/>
                  </a:lnTo>
                  <a:lnTo>
                    <a:pt x="84" y="68"/>
                  </a:lnTo>
                  <a:lnTo>
                    <a:pt x="81" y="74"/>
                  </a:lnTo>
                  <a:lnTo>
                    <a:pt x="79" y="76"/>
                  </a:lnTo>
                  <a:lnTo>
                    <a:pt x="68" y="52"/>
                  </a:lnTo>
                  <a:lnTo>
                    <a:pt x="67" y="59"/>
                  </a:lnTo>
                  <a:lnTo>
                    <a:pt x="62" y="73"/>
                  </a:lnTo>
                  <a:lnTo>
                    <a:pt x="59" y="87"/>
                  </a:lnTo>
                  <a:lnTo>
                    <a:pt x="57" y="98"/>
                  </a:lnTo>
                  <a:lnTo>
                    <a:pt x="57" y="99"/>
                  </a:lnTo>
                  <a:lnTo>
                    <a:pt x="57" y="101"/>
                  </a:lnTo>
                  <a:lnTo>
                    <a:pt x="57" y="102"/>
                  </a:lnTo>
                  <a:lnTo>
                    <a:pt x="56" y="104"/>
                  </a:lnTo>
                  <a:lnTo>
                    <a:pt x="48" y="95"/>
                  </a:lnTo>
                  <a:lnTo>
                    <a:pt x="39" y="84"/>
                  </a:lnTo>
                  <a:lnTo>
                    <a:pt x="31" y="75"/>
                  </a:lnTo>
                  <a:lnTo>
                    <a:pt x="27" y="67"/>
                  </a:lnTo>
                  <a:lnTo>
                    <a:pt x="25" y="60"/>
                  </a:lnTo>
                  <a:lnTo>
                    <a:pt x="24" y="57"/>
                  </a:lnTo>
                  <a:lnTo>
                    <a:pt x="23" y="54"/>
                  </a:lnTo>
                  <a:lnTo>
                    <a:pt x="23" y="53"/>
                  </a:lnTo>
                  <a:lnTo>
                    <a:pt x="14" y="69"/>
                  </a:lnTo>
                  <a:lnTo>
                    <a:pt x="0" y="36"/>
                  </a:lnTo>
                  <a:lnTo>
                    <a:pt x="20" y="120"/>
                  </a:lnTo>
                  <a:lnTo>
                    <a:pt x="23" y="120"/>
                  </a:lnTo>
                  <a:lnTo>
                    <a:pt x="28" y="119"/>
                  </a:lnTo>
                  <a:lnTo>
                    <a:pt x="36" y="120"/>
                  </a:lnTo>
                  <a:lnTo>
                    <a:pt x="47" y="124"/>
                  </a:lnTo>
                  <a:lnTo>
                    <a:pt x="54" y="128"/>
                  </a:lnTo>
                  <a:lnTo>
                    <a:pt x="60" y="131"/>
                  </a:lnTo>
                  <a:lnTo>
                    <a:pt x="62" y="134"/>
                  </a:lnTo>
                  <a:lnTo>
                    <a:pt x="64" y="136"/>
                  </a:lnTo>
                  <a:lnTo>
                    <a:pt x="117" y="147"/>
                  </a:lnTo>
                  <a:lnTo>
                    <a:pt x="120" y="168"/>
                  </a:lnTo>
                  <a:lnTo>
                    <a:pt x="122" y="168"/>
                  </a:lnTo>
                  <a:lnTo>
                    <a:pt x="127" y="167"/>
                  </a:lnTo>
                  <a:lnTo>
                    <a:pt x="134" y="165"/>
                  </a:lnTo>
                  <a:lnTo>
                    <a:pt x="142" y="163"/>
                  </a:lnTo>
                  <a:lnTo>
                    <a:pt x="152" y="160"/>
                  </a:lnTo>
                  <a:lnTo>
                    <a:pt x="161" y="155"/>
                  </a:lnTo>
                  <a:lnTo>
                    <a:pt x="169" y="150"/>
                  </a:lnTo>
                  <a:lnTo>
                    <a:pt x="176" y="143"/>
                  </a:lnTo>
                  <a:lnTo>
                    <a:pt x="185" y="126"/>
                  </a:lnTo>
                  <a:lnTo>
                    <a:pt x="189" y="113"/>
                  </a:lnTo>
                  <a:lnTo>
                    <a:pt x="192" y="104"/>
                  </a:lnTo>
                  <a:lnTo>
                    <a:pt x="193" y="101"/>
                  </a:lnTo>
                  <a:lnTo>
                    <a:pt x="202" y="100"/>
                  </a:lnTo>
                  <a:lnTo>
                    <a:pt x="204" y="103"/>
                  </a:lnTo>
                  <a:lnTo>
                    <a:pt x="205" y="112"/>
                  </a:lnTo>
                  <a:lnTo>
                    <a:pt x="202" y="126"/>
                  </a:lnTo>
                  <a:lnTo>
                    <a:pt x="192" y="146"/>
                  </a:lnTo>
                  <a:lnTo>
                    <a:pt x="183" y="156"/>
                  </a:lnTo>
                  <a:lnTo>
                    <a:pt x="172" y="163"/>
                  </a:lnTo>
                  <a:lnTo>
                    <a:pt x="161" y="170"/>
                  </a:lnTo>
                  <a:lnTo>
                    <a:pt x="149" y="175"/>
                  </a:lnTo>
                  <a:lnTo>
                    <a:pt x="138" y="178"/>
                  </a:lnTo>
                  <a:lnTo>
                    <a:pt x="130" y="180"/>
                  </a:lnTo>
                  <a:lnTo>
                    <a:pt x="125" y="182"/>
                  </a:lnTo>
                  <a:lnTo>
                    <a:pt x="122" y="182"/>
                  </a:lnTo>
                  <a:lnTo>
                    <a:pt x="125" y="244"/>
                  </a:lnTo>
                  <a:lnTo>
                    <a:pt x="132" y="244"/>
                  </a:lnTo>
                  <a:lnTo>
                    <a:pt x="151" y="243"/>
                  </a:lnTo>
                  <a:lnTo>
                    <a:pt x="176" y="239"/>
                  </a:lnTo>
                  <a:lnTo>
                    <a:pt x="206" y="231"/>
                  </a:lnTo>
                  <a:lnTo>
                    <a:pt x="235" y="218"/>
                  </a:lnTo>
                  <a:lnTo>
                    <a:pt x="261" y="197"/>
                  </a:lnTo>
                  <a:lnTo>
                    <a:pt x="279" y="168"/>
                  </a:lnTo>
                  <a:lnTo>
                    <a:pt x="285" y="128"/>
                  </a:lnTo>
                  <a:lnTo>
                    <a:pt x="278" y="88"/>
                  </a:lnTo>
                  <a:lnTo>
                    <a:pt x="259" y="59"/>
                  </a:lnTo>
                  <a:lnTo>
                    <a:pt x="232" y="36"/>
                  </a:lnTo>
                  <a:lnTo>
                    <a:pt x="202" y="20"/>
                  </a:lnTo>
                  <a:lnTo>
                    <a:pt x="172" y="10"/>
                  </a:lnTo>
                  <a:lnTo>
                    <a:pt x="145" y="5"/>
                  </a:lnTo>
                  <a:lnTo>
                    <a:pt x="127" y="2"/>
                  </a:lnTo>
                  <a:lnTo>
                    <a:pt x="120" y="1"/>
                  </a:lnTo>
                  <a:close/>
                </a:path>
              </a:pathLst>
            </a:custGeom>
            <a:solidFill>
              <a:srgbClr val="000000"/>
            </a:solidFill>
            <a:ln w="9525">
              <a:noFill/>
              <a:round/>
              <a:headEnd/>
              <a:tailEnd/>
            </a:ln>
          </p:spPr>
          <p:txBody>
            <a:bodyPr/>
            <a:lstStyle/>
            <a:p>
              <a:endParaRPr lang="en-US"/>
            </a:p>
          </p:txBody>
        </p:sp>
        <p:sp>
          <p:nvSpPr>
            <p:cNvPr id="350226" name="Freeform 18"/>
            <p:cNvSpPr>
              <a:spLocks/>
            </p:cNvSpPr>
            <p:nvPr/>
          </p:nvSpPr>
          <p:spPr bwMode="auto">
            <a:xfrm>
              <a:off x="1604" y="3364"/>
              <a:ext cx="549" cy="477"/>
            </a:xfrm>
            <a:custGeom>
              <a:avLst/>
              <a:gdLst/>
              <a:ahLst/>
              <a:cxnLst>
                <a:cxn ang="0">
                  <a:pos x="450" y="21"/>
                </a:cxn>
                <a:cxn ang="0">
                  <a:pos x="467" y="75"/>
                </a:cxn>
                <a:cxn ang="0">
                  <a:pos x="465" y="157"/>
                </a:cxn>
                <a:cxn ang="0">
                  <a:pos x="462" y="191"/>
                </a:cxn>
                <a:cxn ang="0">
                  <a:pos x="462" y="200"/>
                </a:cxn>
                <a:cxn ang="0">
                  <a:pos x="475" y="256"/>
                </a:cxn>
                <a:cxn ang="0">
                  <a:pos x="504" y="339"/>
                </a:cxn>
                <a:cxn ang="0">
                  <a:pos x="525" y="386"/>
                </a:cxn>
                <a:cxn ang="0">
                  <a:pos x="540" y="416"/>
                </a:cxn>
                <a:cxn ang="0">
                  <a:pos x="548" y="430"/>
                </a:cxn>
                <a:cxn ang="0">
                  <a:pos x="316" y="477"/>
                </a:cxn>
                <a:cxn ang="0">
                  <a:pos x="362" y="424"/>
                </a:cxn>
                <a:cxn ang="0">
                  <a:pos x="354" y="403"/>
                </a:cxn>
                <a:cxn ang="0">
                  <a:pos x="341" y="369"/>
                </a:cxn>
                <a:cxn ang="0">
                  <a:pos x="328" y="326"/>
                </a:cxn>
                <a:cxn ang="0">
                  <a:pos x="315" y="272"/>
                </a:cxn>
                <a:cxn ang="0">
                  <a:pos x="301" y="221"/>
                </a:cxn>
                <a:cxn ang="0">
                  <a:pos x="298" y="218"/>
                </a:cxn>
                <a:cxn ang="0">
                  <a:pos x="287" y="249"/>
                </a:cxn>
                <a:cxn ang="0">
                  <a:pos x="270" y="298"/>
                </a:cxn>
                <a:cxn ang="0">
                  <a:pos x="250" y="353"/>
                </a:cxn>
                <a:cxn ang="0">
                  <a:pos x="232" y="421"/>
                </a:cxn>
                <a:cxn ang="0">
                  <a:pos x="224" y="466"/>
                </a:cxn>
                <a:cxn ang="0">
                  <a:pos x="0" y="429"/>
                </a:cxn>
                <a:cxn ang="0">
                  <a:pos x="55" y="399"/>
                </a:cxn>
                <a:cxn ang="0">
                  <a:pos x="60" y="381"/>
                </a:cxn>
                <a:cxn ang="0">
                  <a:pos x="69" y="349"/>
                </a:cxn>
                <a:cxn ang="0">
                  <a:pos x="83" y="310"/>
                </a:cxn>
                <a:cxn ang="0">
                  <a:pos x="108" y="254"/>
                </a:cxn>
                <a:cxn ang="0">
                  <a:pos x="121" y="221"/>
                </a:cxn>
                <a:cxn ang="0">
                  <a:pos x="308" y="170"/>
                </a:cxn>
                <a:cxn ang="0">
                  <a:pos x="326" y="30"/>
                </a:cxn>
                <a:cxn ang="0">
                  <a:pos x="332" y="30"/>
                </a:cxn>
                <a:cxn ang="0">
                  <a:pos x="348" y="30"/>
                </a:cxn>
                <a:cxn ang="0">
                  <a:pos x="367" y="29"/>
                </a:cxn>
                <a:cxn ang="0">
                  <a:pos x="384" y="28"/>
                </a:cxn>
                <a:cxn ang="0">
                  <a:pos x="410" y="23"/>
                </a:cxn>
                <a:cxn ang="0">
                  <a:pos x="431" y="18"/>
                </a:cxn>
                <a:cxn ang="0">
                  <a:pos x="442" y="14"/>
                </a:cxn>
                <a:cxn ang="0">
                  <a:pos x="445" y="13"/>
                </a:cxn>
              </a:cxnLst>
              <a:rect l="0" t="0" r="r" b="b"/>
              <a:pathLst>
                <a:path w="549" h="477">
                  <a:moveTo>
                    <a:pt x="445" y="13"/>
                  </a:moveTo>
                  <a:lnTo>
                    <a:pt x="450" y="21"/>
                  </a:lnTo>
                  <a:lnTo>
                    <a:pt x="459" y="43"/>
                  </a:lnTo>
                  <a:lnTo>
                    <a:pt x="467" y="75"/>
                  </a:lnTo>
                  <a:lnTo>
                    <a:pt x="468" y="118"/>
                  </a:lnTo>
                  <a:lnTo>
                    <a:pt x="465" y="157"/>
                  </a:lnTo>
                  <a:lnTo>
                    <a:pt x="464" y="181"/>
                  </a:lnTo>
                  <a:lnTo>
                    <a:pt x="462" y="191"/>
                  </a:lnTo>
                  <a:lnTo>
                    <a:pt x="462" y="194"/>
                  </a:lnTo>
                  <a:lnTo>
                    <a:pt x="462" y="200"/>
                  </a:lnTo>
                  <a:lnTo>
                    <a:pt x="466" y="220"/>
                  </a:lnTo>
                  <a:lnTo>
                    <a:pt x="475" y="256"/>
                  </a:lnTo>
                  <a:lnTo>
                    <a:pt x="493" y="310"/>
                  </a:lnTo>
                  <a:lnTo>
                    <a:pt x="504" y="339"/>
                  </a:lnTo>
                  <a:lnTo>
                    <a:pt x="515" y="365"/>
                  </a:lnTo>
                  <a:lnTo>
                    <a:pt x="525" y="386"/>
                  </a:lnTo>
                  <a:lnTo>
                    <a:pt x="533" y="403"/>
                  </a:lnTo>
                  <a:lnTo>
                    <a:pt x="540" y="416"/>
                  </a:lnTo>
                  <a:lnTo>
                    <a:pt x="544" y="425"/>
                  </a:lnTo>
                  <a:lnTo>
                    <a:pt x="548" y="430"/>
                  </a:lnTo>
                  <a:lnTo>
                    <a:pt x="549" y="432"/>
                  </a:lnTo>
                  <a:lnTo>
                    <a:pt x="316" y="477"/>
                  </a:lnTo>
                  <a:lnTo>
                    <a:pt x="364" y="426"/>
                  </a:lnTo>
                  <a:lnTo>
                    <a:pt x="362" y="424"/>
                  </a:lnTo>
                  <a:lnTo>
                    <a:pt x="358" y="416"/>
                  </a:lnTo>
                  <a:lnTo>
                    <a:pt x="354" y="403"/>
                  </a:lnTo>
                  <a:lnTo>
                    <a:pt x="348" y="387"/>
                  </a:lnTo>
                  <a:lnTo>
                    <a:pt x="341" y="369"/>
                  </a:lnTo>
                  <a:lnTo>
                    <a:pt x="334" y="347"/>
                  </a:lnTo>
                  <a:lnTo>
                    <a:pt x="328" y="326"/>
                  </a:lnTo>
                  <a:lnTo>
                    <a:pt x="322" y="302"/>
                  </a:lnTo>
                  <a:lnTo>
                    <a:pt x="315" y="272"/>
                  </a:lnTo>
                  <a:lnTo>
                    <a:pt x="307" y="244"/>
                  </a:lnTo>
                  <a:lnTo>
                    <a:pt x="301" y="221"/>
                  </a:lnTo>
                  <a:lnTo>
                    <a:pt x="299" y="213"/>
                  </a:lnTo>
                  <a:lnTo>
                    <a:pt x="298" y="218"/>
                  </a:lnTo>
                  <a:lnTo>
                    <a:pt x="294" y="230"/>
                  </a:lnTo>
                  <a:lnTo>
                    <a:pt x="287" y="249"/>
                  </a:lnTo>
                  <a:lnTo>
                    <a:pt x="279" y="272"/>
                  </a:lnTo>
                  <a:lnTo>
                    <a:pt x="270" y="298"/>
                  </a:lnTo>
                  <a:lnTo>
                    <a:pt x="261" y="327"/>
                  </a:lnTo>
                  <a:lnTo>
                    <a:pt x="250" y="353"/>
                  </a:lnTo>
                  <a:lnTo>
                    <a:pt x="244" y="379"/>
                  </a:lnTo>
                  <a:lnTo>
                    <a:pt x="232" y="421"/>
                  </a:lnTo>
                  <a:lnTo>
                    <a:pt x="227" y="449"/>
                  </a:lnTo>
                  <a:lnTo>
                    <a:pt x="224" y="466"/>
                  </a:lnTo>
                  <a:lnTo>
                    <a:pt x="223" y="472"/>
                  </a:lnTo>
                  <a:lnTo>
                    <a:pt x="0" y="429"/>
                  </a:lnTo>
                  <a:lnTo>
                    <a:pt x="55" y="402"/>
                  </a:lnTo>
                  <a:lnTo>
                    <a:pt x="55" y="399"/>
                  </a:lnTo>
                  <a:lnTo>
                    <a:pt x="58" y="392"/>
                  </a:lnTo>
                  <a:lnTo>
                    <a:pt x="60" y="381"/>
                  </a:lnTo>
                  <a:lnTo>
                    <a:pt x="63" y="368"/>
                  </a:lnTo>
                  <a:lnTo>
                    <a:pt x="69" y="349"/>
                  </a:lnTo>
                  <a:lnTo>
                    <a:pt x="75" y="331"/>
                  </a:lnTo>
                  <a:lnTo>
                    <a:pt x="83" y="310"/>
                  </a:lnTo>
                  <a:lnTo>
                    <a:pt x="92" y="289"/>
                  </a:lnTo>
                  <a:lnTo>
                    <a:pt x="108" y="254"/>
                  </a:lnTo>
                  <a:lnTo>
                    <a:pt x="117" y="233"/>
                  </a:lnTo>
                  <a:lnTo>
                    <a:pt x="121" y="221"/>
                  </a:lnTo>
                  <a:lnTo>
                    <a:pt x="122" y="218"/>
                  </a:lnTo>
                  <a:lnTo>
                    <a:pt x="308" y="170"/>
                  </a:lnTo>
                  <a:lnTo>
                    <a:pt x="270" y="0"/>
                  </a:lnTo>
                  <a:lnTo>
                    <a:pt x="326" y="30"/>
                  </a:lnTo>
                  <a:lnTo>
                    <a:pt x="328" y="30"/>
                  </a:lnTo>
                  <a:lnTo>
                    <a:pt x="332" y="30"/>
                  </a:lnTo>
                  <a:lnTo>
                    <a:pt x="339" y="30"/>
                  </a:lnTo>
                  <a:lnTo>
                    <a:pt x="348" y="30"/>
                  </a:lnTo>
                  <a:lnTo>
                    <a:pt x="357" y="30"/>
                  </a:lnTo>
                  <a:lnTo>
                    <a:pt x="367" y="29"/>
                  </a:lnTo>
                  <a:lnTo>
                    <a:pt x="376" y="29"/>
                  </a:lnTo>
                  <a:lnTo>
                    <a:pt x="384" y="28"/>
                  </a:lnTo>
                  <a:lnTo>
                    <a:pt x="398" y="25"/>
                  </a:lnTo>
                  <a:lnTo>
                    <a:pt x="410" y="23"/>
                  </a:lnTo>
                  <a:lnTo>
                    <a:pt x="422" y="21"/>
                  </a:lnTo>
                  <a:lnTo>
                    <a:pt x="431" y="18"/>
                  </a:lnTo>
                  <a:lnTo>
                    <a:pt x="436" y="16"/>
                  </a:lnTo>
                  <a:lnTo>
                    <a:pt x="442" y="14"/>
                  </a:lnTo>
                  <a:lnTo>
                    <a:pt x="444" y="13"/>
                  </a:lnTo>
                  <a:lnTo>
                    <a:pt x="445" y="13"/>
                  </a:lnTo>
                  <a:close/>
                </a:path>
              </a:pathLst>
            </a:custGeom>
            <a:solidFill>
              <a:srgbClr val="969696"/>
            </a:solidFill>
            <a:ln w="9525">
              <a:noFill/>
              <a:round/>
              <a:headEnd/>
              <a:tailEnd/>
            </a:ln>
          </p:spPr>
          <p:txBody>
            <a:bodyPr/>
            <a:lstStyle/>
            <a:p>
              <a:endParaRPr lang="en-US"/>
            </a:p>
          </p:txBody>
        </p:sp>
        <p:sp>
          <p:nvSpPr>
            <p:cNvPr id="350227" name="Freeform 19"/>
            <p:cNvSpPr>
              <a:spLocks/>
            </p:cNvSpPr>
            <p:nvPr/>
          </p:nvSpPr>
          <p:spPr bwMode="auto">
            <a:xfrm>
              <a:off x="1749" y="3113"/>
              <a:ext cx="74" cy="153"/>
            </a:xfrm>
            <a:custGeom>
              <a:avLst/>
              <a:gdLst/>
              <a:ahLst/>
              <a:cxnLst>
                <a:cxn ang="0">
                  <a:pos x="0" y="0"/>
                </a:cxn>
                <a:cxn ang="0">
                  <a:pos x="40" y="153"/>
                </a:cxn>
                <a:cxn ang="0">
                  <a:pos x="46" y="149"/>
                </a:cxn>
                <a:cxn ang="0">
                  <a:pos x="54" y="146"/>
                </a:cxn>
                <a:cxn ang="0">
                  <a:pos x="63" y="143"/>
                </a:cxn>
                <a:cxn ang="0">
                  <a:pos x="74" y="140"/>
                </a:cxn>
                <a:cxn ang="0">
                  <a:pos x="45" y="33"/>
                </a:cxn>
                <a:cxn ang="0">
                  <a:pos x="37" y="25"/>
                </a:cxn>
                <a:cxn ang="0">
                  <a:pos x="29" y="16"/>
                </a:cxn>
                <a:cxn ang="0">
                  <a:pos x="23" y="8"/>
                </a:cxn>
                <a:cxn ang="0">
                  <a:pos x="17" y="1"/>
                </a:cxn>
                <a:cxn ang="0">
                  <a:pos x="0" y="0"/>
                </a:cxn>
              </a:cxnLst>
              <a:rect l="0" t="0" r="r" b="b"/>
              <a:pathLst>
                <a:path w="74" h="153">
                  <a:moveTo>
                    <a:pt x="0" y="0"/>
                  </a:moveTo>
                  <a:lnTo>
                    <a:pt x="40" y="153"/>
                  </a:lnTo>
                  <a:lnTo>
                    <a:pt x="46" y="149"/>
                  </a:lnTo>
                  <a:lnTo>
                    <a:pt x="54" y="146"/>
                  </a:lnTo>
                  <a:lnTo>
                    <a:pt x="63" y="143"/>
                  </a:lnTo>
                  <a:lnTo>
                    <a:pt x="74" y="140"/>
                  </a:lnTo>
                  <a:lnTo>
                    <a:pt x="45" y="33"/>
                  </a:lnTo>
                  <a:lnTo>
                    <a:pt x="37" y="25"/>
                  </a:lnTo>
                  <a:lnTo>
                    <a:pt x="29" y="16"/>
                  </a:lnTo>
                  <a:lnTo>
                    <a:pt x="23" y="8"/>
                  </a:lnTo>
                  <a:lnTo>
                    <a:pt x="17" y="1"/>
                  </a:lnTo>
                  <a:lnTo>
                    <a:pt x="0" y="0"/>
                  </a:lnTo>
                  <a:close/>
                </a:path>
              </a:pathLst>
            </a:custGeom>
            <a:solidFill>
              <a:srgbClr val="000000"/>
            </a:solidFill>
            <a:ln w="9525">
              <a:noFill/>
              <a:round/>
              <a:headEnd/>
              <a:tailEnd/>
            </a:ln>
          </p:spPr>
          <p:txBody>
            <a:bodyPr/>
            <a:lstStyle/>
            <a:p>
              <a:endParaRPr lang="en-US"/>
            </a:p>
          </p:txBody>
        </p:sp>
        <p:sp>
          <p:nvSpPr>
            <p:cNvPr id="350228" name="Freeform 20"/>
            <p:cNvSpPr>
              <a:spLocks/>
            </p:cNvSpPr>
            <p:nvPr/>
          </p:nvSpPr>
          <p:spPr bwMode="auto">
            <a:xfrm>
              <a:off x="1487" y="3329"/>
              <a:ext cx="401" cy="279"/>
            </a:xfrm>
            <a:custGeom>
              <a:avLst/>
              <a:gdLst/>
              <a:ahLst/>
              <a:cxnLst>
                <a:cxn ang="0">
                  <a:pos x="362" y="32"/>
                </a:cxn>
                <a:cxn ang="0">
                  <a:pos x="356" y="31"/>
                </a:cxn>
                <a:cxn ang="0">
                  <a:pos x="350" y="29"/>
                </a:cxn>
                <a:cxn ang="0">
                  <a:pos x="344" y="26"/>
                </a:cxn>
                <a:cxn ang="0">
                  <a:pos x="338" y="24"/>
                </a:cxn>
                <a:cxn ang="0">
                  <a:pos x="329" y="17"/>
                </a:cxn>
                <a:cxn ang="0">
                  <a:pos x="327" y="10"/>
                </a:cxn>
                <a:cxn ang="0">
                  <a:pos x="328" y="6"/>
                </a:cxn>
                <a:cxn ang="0">
                  <a:pos x="329" y="4"/>
                </a:cxn>
                <a:cxn ang="0">
                  <a:pos x="328" y="4"/>
                </a:cxn>
                <a:cxn ang="0">
                  <a:pos x="325" y="2"/>
                </a:cxn>
                <a:cxn ang="0">
                  <a:pos x="322" y="1"/>
                </a:cxn>
                <a:cxn ang="0">
                  <a:pos x="316" y="0"/>
                </a:cxn>
                <a:cxn ang="0">
                  <a:pos x="357" y="160"/>
                </a:cxn>
                <a:cxn ang="0">
                  <a:pos x="74" y="230"/>
                </a:cxn>
                <a:cxn ang="0">
                  <a:pos x="35" y="81"/>
                </a:cxn>
                <a:cxn ang="0">
                  <a:pos x="31" y="84"/>
                </a:cxn>
                <a:cxn ang="0">
                  <a:pos x="25" y="87"/>
                </a:cxn>
                <a:cxn ang="0">
                  <a:pos x="19" y="90"/>
                </a:cxn>
                <a:cxn ang="0">
                  <a:pos x="14" y="92"/>
                </a:cxn>
                <a:cxn ang="0">
                  <a:pos x="10" y="93"/>
                </a:cxn>
                <a:cxn ang="0">
                  <a:pos x="8" y="94"/>
                </a:cxn>
                <a:cxn ang="0">
                  <a:pos x="5" y="95"/>
                </a:cxn>
                <a:cxn ang="0">
                  <a:pos x="0" y="97"/>
                </a:cxn>
                <a:cxn ang="0">
                  <a:pos x="45" y="279"/>
                </a:cxn>
                <a:cxn ang="0">
                  <a:pos x="401" y="192"/>
                </a:cxn>
                <a:cxn ang="0">
                  <a:pos x="362" y="32"/>
                </a:cxn>
              </a:cxnLst>
              <a:rect l="0" t="0" r="r" b="b"/>
              <a:pathLst>
                <a:path w="401" h="279">
                  <a:moveTo>
                    <a:pt x="362" y="32"/>
                  </a:moveTo>
                  <a:lnTo>
                    <a:pt x="356" y="31"/>
                  </a:lnTo>
                  <a:lnTo>
                    <a:pt x="350" y="29"/>
                  </a:lnTo>
                  <a:lnTo>
                    <a:pt x="344" y="26"/>
                  </a:lnTo>
                  <a:lnTo>
                    <a:pt x="338" y="24"/>
                  </a:lnTo>
                  <a:lnTo>
                    <a:pt x="329" y="17"/>
                  </a:lnTo>
                  <a:lnTo>
                    <a:pt x="327" y="10"/>
                  </a:lnTo>
                  <a:lnTo>
                    <a:pt x="328" y="6"/>
                  </a:lnTo>
                  <a:lnTo>
                    <a:pt x="329" y="4"/>
                  </a:lnTo>
                  <a:lnTo>
                    <a:pt x="328" y="4"/>
                  </a:lnTo>
                  <a:lnTo>
                    <a:pt x="325" y="2"/>
                  </a:lnTo>
                  <a:lnTo>
                    <a:pt x="322" y="1"/>
                  </a:lnTo>
                  <a:lnTo>
                    <a:pt x="316" y="0"/>
                  </a:lnTo>
                  <a:lnTo>
                    <a:pt x="357" y="160"/>
                  </a:lnTo>
                  <a:lnTo>
                    <a:pt x="74" y="230"/>
                  </a:lnTo>
                  <a:lnTo>
                    <a:pt x="35" y="81"/>
                  </a:lnTo>
                  <a:lnTo>
                    <a:pt x="31" y="84"/>
                  </a:lnTo>
                  <a:lnTo>
                    <a:pt x="25" y="87"/>
                  </a:lnTo>
                  <a:lnTo>
                    <a:pt x="19" y="90"/>
                  </a:lnTo>
                  <a:lnTo>
                    <a:pt x="14" y="92"/>
                  </a:lnTo>
                  <a:lnTo>
                    <a:pt x="10" y="93"/>
                  </a:lnTo>
                  <a:lnTo>
                    <a:pt x="8" y="94"/>
                  </a:lnTo>
                  <a:lnTo>
                    <a:pt x="5" y="95"/>
                  </a:lnTo>
                  <a:lnTo>
                    <a:pt x="0" y="97"/>
                  </a:lnTo>
                  <a:lnTo>
                    <a:pt x="45" y="279"/>
                  </a:lnTo>
                  <a:lnTo>
                    <a:pt x="401" y="192"/>
                  </a:lnTo>
                  <a:lnTo>
                    <a:pt x="362" y="32"/>
                  </a:lnTo>
                  <a:close/>
                </a:path>
              </a:pathLst>
            </a:custGeom>
            <a:solidFill>
              <a:srgbClr val="000000"/>
            </a:solidFill>
            <a:ln w="9525">
              <a:noFill/>
              <a:round/>
              <a:headEnd/>
              <a:tailEnd/>
            </a:ln>
          </p:spPr>
          <p:txBody>
            <a:bodyPr/>
            <a:lstStyle/>
            <a:p>
              <a:endParaRPr lang="en-US"/>
            </a:p>
          </p:txBody>
        </p:sp>
        <p:sp>
          <p:nvSpPr>
            <p:cNvPr id="350229" name="Freeform 21"/>
            <p:cNvSpPr>
              <a:spLocks/>
            </p:cNvSpPr>
            <p:nvPr/>
          </p:nvSpPr>
          <p:spPr bwMode="auto">
            <a:xfrm>
              <a:off x="1392" y="2953"/>
              <a:ext cx="374" cy="357"/>
            </a:xfrm>
            <a:custGeom>
              <a:avLst/>
              <a:gdLst/>
              <a:ahLst/>
              <a:cxnLst>
                <a:cxn ang="0">
                  <a:pos x="45" y="124"/>
                </a:cxn>
                <a:cxn ang="0">
                  <a:pos x="330" y="51"/>
                </a:cxn>
                <a:cxn ang="0">
                  <a:pos x="350" y="133"/>
                </a:cxn>
                <a:cxn ang="0">
                  <a:pos x="355" y="119"/>
                </a:cxn>
                <a:cxn ang="0">
                  <a:pos x="360" y="104"/>
                </a:cxn>
                <a:cxn ang="0">
                  <a:pos x="367" y="90"/>
                </a:cxn>
                <a:cxn ang="0">
                  <a:pos x="374" y="74"/>
                </a:cxn>
                <a:cxn ang="0">
                  <a:pos x="355" y="0"/>
                </a:cxn>
                <a:cxn ang="0">
                  <a:pos x="0" y="87"/>
                </a:cxn>
                <a:cxn ang="0">
                  <a:pos x="67" y="357"/>
                </a:cxn>
                <a:cxn ang="0">
                  <a:pos x="71" y="356"/>
                </a:cxn>
                <a:cxn ang="0">
                  <a:pos x="77" y="355"/>
                </a:cxn>
                <a:cxn ang="0">
                  <a:pos x="81" y="354"/>
                </a:cxn>
                <a:cxn ang="0">
                  <a:pos x="87" y="352"/>
                </a:cxn>
                <a:cxn ang="0">
                  <a:pos x="92" y="352"/>
                </a:cxn>
                <a:cxn ang="0">
                  <a:pos x="95" y="352"/>
                </a:cxn>
                <a:cxn ang="0">
                  <a:pos x="101" y="352"/>
                </a:cxn>
                <a:cxn ang="0">
                  <a:pos x="104" y="354"/>
                </a:cxn>
                <a:cxn ang="0">
                  <a:pos x="45" y="124"/>
                </a:cxn>
              </a:cxnLst>
              <a:rect l="0" t="0" r="r" b="b"/>
              <a:pathLst>
                <a:path w="374" h="357">
                  <a:moveTo>
                    <a:pt x="45" y="124"/>
                  </a:moveTo>
                  <a:lnTo>
                    <a:pt x="330" y="51"/>
                  </a:lnTo>
                  <a:lnTo>
                    <a:pt x="350" y="133"/>
                  </a:lnTo>
                  <a:lnTo>
                    <a:pt x="355" y="119"/>
                  </a:lnTo>
                  <a:lnTo>
                    <a:pt x="360" y="104"/>
                  </a:lnTo>
                  <a:lnTo>
                    <a:pt x="367" y="90"/>
                  </a:lnTo>
                  <a:lnTo>
                    <a:pt x="374" y="74"/>
                  </a:lnTo>
                  <a:lnTo>
                    <a:pt x="355" y="0"/>
                  </a:lnTo>
                  <a:lnTo>
                    <a:pt x="0" y="87"/>
                  </a:lnTo>
                  <a:lnTo>
                    <a:pt x="67" y="357"/>
                  </a:lnTo>
                  <a:lnTo>
                    <a:pt x="71" y="356"/>
                  </a:lnTo>
                  <a:lnTo>
                    <a:pt x="77" y="355"/>
                  </a:lnTo>
                  <a:lnTo>
                    <a:pt x="81" y="354"/>
                  </a:lnTo>
                  <a:lnTo>
                    <a:pt x="87" y="352"/>
                  </a:lnTo>
                  <a:lnTo>
                    <a:pt x="92" y="352"/>
                  </a:lnTo>
                  <a:lnTo>
                    <a:pt x="95" y="352"/>
                  </a:lnTo>
                  <a:lnTo>
                    <a:pt x="101" y="352"/>
                  </a:lnTo>
                  <a:lnTo>
                    <a:pt x="104" y="354"/>
                  </a:lnTo>
                  <a:lnTo>
                    <a:pt x="45" y="124"/>
                  </a:lnTo>
                  <a:close/>
                </a:path>
              </a:pathLst>
            </a:custGeom>
            <a:solidFill>
              <a:srgbClr val="000000"/>
            </a:solidFill>
            <a:ln w="9525">
              <a:noFill/>
              <a:round/>
              <a:headEnd/>
              <a:tailEnd/>
            </a:ln>
          </p:spPr>
          <p:txBody>
            <a:bodyPr/>
            <a:lstStyle/>
            <a:p>
              <a:endParaRPr lang="en-US"/>
            </a:p>
          </p:txBody>
        </p:sp>
        <p:sp>
          <p:nvSpPr>
            <p:cNvPr id="350230" name="Freeform 22"/>
            <p:cNvSpPr>
              <a:spLocks/>
            </p:cNvSpPr>
            <p:nvPr/>
          </p:nvSpPr>
          <p:spPr bwMode="auto">
            <a:xfrm>
              <a:off x="1422" y="3325"/>
              <a:ext cx="96" cy="90"/>
            </a:xfrm>
            <a:custGeom>
              <a:avLst/>
              <a:gdLst/>
              <a:ahLst/>
              <a:cxnLst>
                <a:cxn ang="0">
                  <a:pos x="96" y="54"/>
                </a:cxn>
                <a:cxn ang="0">
                  <a:pos x="92" y="50"/>
                </a:cxn>
                <a:cxn ang="0">
                  <a:pos x="87" y="47"/>
                </a:cxn>
                <a:cxn ang="0">
                  <a:pos x="80" y="46"/>
                </a:cxn>
                <a:cxn ang="0">
                  <a:pos x="71" y="47"/>
                </a:cxn>
                <a:cxn ang="0">
                  <a:pos x="73" y="44"/>
                </a:cxn>
                <a:cxn ang="0">
                  <a:pos x="74" y="40"/>
                </a:cxn>
                <a:cxn ang="0">
                  <a:pos x="75" y="37"/>
                </a:cxn>
                <a:cxn ang="0">
                  <a:pos x="74" y="33"/>
                </a:cxn>
                <a:cxn ang="0">
                  <a:pos x="73" y="30"/>
                </a:cxn>
                <a:cxn ang="0">
                  <a:pos x="71" y="28"/>
                </a:cxn>
                <a:cxn ang="0">
                  <a:pos x="67" y="27"/>
                </a:cxn>
                <a:cxn ang="0">
                  <a:pos x="62" y="26"/>
                </a:cxn>
                <a:cxn ang="0">
                  <a:pos x="68" y="21"/>
                </a:cxn>
                <a:cxn ang="0">
                  <a:pos x="72" y="16"/>
                </a:cxn>
                <a:cxn ang="0">
                  <a:pos x="73" y="11"/>
                </a:cxn>
                <a:cxn ang="0">
                  <a:pos x="73" y="6"/>
                </a:cxn>
                <a:cxn ang="0">
                  <a:pos x="71" y="3"/>
                </a:cxn>
                <a:cxn ang="0">
                  <a:pos x="67" y="1"/>
                </a:cxn>
                <a:cxn ang="0">
                  <a:pos x="62" y="0"/>
                </a:cxn>
                <a:cxn ang="0">
                  <a:pos x="57" y="0"/>
                </a:cxn>
                <a:cxn ang="0">
                  <a:pos x="50" y="0"/>
                </a:cxn>
                <a:cxn ang="0">
                  <a:pos x="45" y="1"/>
                </a:cxn>
                <a:cxn ang="0">
                  <a:pos x="37" y="3"/>
                </a:cxn>
                <a:cxn ang="0">
                  <a:pos x="30" y="5"/>
                </a:cxn>
                <a:cxn ang="0">
                  <a:pos x="16" y="12"/>
                </a:cxn>
                <a:cxn ang="0">
                  <a:pos x="6" y="20"/>
                </a:cxn>
                <a:cxn ang="0">
                  <a:pos x="0" y="28"/>
                </a:cxn>
                <a:cxn ang="0">
                  <a:pos x="0" y="37"/>
                </a:cxn>
                <a:cxn ang="0">
                  <a:pos x="2" y="39"/>
                </a:cxn>
                <a:cxn ang="0">
                  <a:pos x="5" y="42"/>
                </a:cxn>
                <a:cxn ang="0">
                  <a:pos x="7" y="43"/>
                </a:cxn>
                <a:cxn ang="0">
                  <a:pos x="12" y="44"/>
                </a:cxn>
                <a:cxn ang="0">
                  <a:pos x="6" y="48"/>
                </a:cxn>
                <a:cxn ang="0">
                  <a:pos x="3" y="53"/>
                </a:cxn>
                <a:cxn ang="0">
                  <a:pos x="2" y="59"/>
                </a:cxn>
                <a:cxn ang="0">
                  <a:pos x="2" y="63"/>
                </a:cxn>
                <a:cxn ang="0">
                  <a:pos x="5" y="67"/>
                </a:cxn>
                <a:cxn ang="0">
                  <a:pos x="11" y="69"/>
                </a:cxn>
                <a:cxn ang="0">
                  <a:pos x="19" y="70"/>
                </a:cxn>
                <a:cxn ang="0">
                  <a:pos x="28" y="69"/>
                </a:cxn>
                <a:cxn ang="0">
                  <a:pos x="25" y="73"/>
                </a:cxn>
                <a:cxn ang="0">
                  <a:pos x="24" y="77"/>
                </a:cxn>
                <a:cxn ang="0">
                  <a:pos x="23" y="81"/>
                </a:cxn>
                <a:cxn ang="0">
                  <a:pos x="24" y="84"/>
                </a:cxn>
                <a:cxn ang="0">
                  <a:pos x="27" y="87"/>
                </a:cxn>
                <a:cxn ang="0">
                  <a:pos x="30" y="89"/>
                </a:cxn>
                <a:cxn ang="0">
                  <a:pos x="33" y="90"/>
                </a:cxn>
                <a:cxn ang="0">
                  <a:pos x="39" y="90"/>
                </a:cxn>
                <a:cxn ang="0">
                  <a:pos x="45" y="90"/>
                </a:cxn>
                <a:cxn ang="0">
                  <a:pos x="51" y="89"/>
                </a:cxn>
                <a:cxn ang="0">
                  <a:pos x="58" y="88"/>
                </a:cxn>
                <a:cxn ang="0">
                  <a:pos x="67" y="85"/>
                </a:cxn>
                <a:cxn ang="0">
                  <a:pos x="81" y="77"/>
                </a:cxn>
                <a:cxn ang="0">
                  <a:pos x="90" y="69"/>
                </a:cxn>
                <a:cxn ang="0">
                  <a:pos x="96" y="61"/>
                </a:cxn>
                <a:cxn ang="0">
                  <a:pos x="96" y="54"/>
                </a:cxn>
              </a:cxnLst>
              <a:rect l="0" t="0" r="r" b="b"/>
              <a:pathLst>
                <a:path w="96" h="90">
                  <a:moveTo>
                    <a:pt x="96" y="54"/>
                  </a:moveTo>
                  <a:lnTo>
                    <a:pt x="92" y="50"/>
                  </a:lnTo>
                  <a:lnTo>
                    <a:pt x="87" y="47"/>
                  </a:lnTo>
                  <a:lnTo>
                    <a:pt x="80" y="46"/>
                  </a:lnTo>
                  <a:lnTo>
                    <a:pt x="71" y="47"/>
                  </a:lnTo>
                  <a:lnTo>
                    <a:pt x="73" y="44"/>
                  </a:lnTo>
                  <a:lnTo>
                    <a:pt x="74" y="40"/>
                  </a:lnTo>
                  <a:lnTo>
                    <a:pt x="75" y="37"/>
                  </a:lnTo>
                  <a:lnTo>
                    <a:pt x="74" y="33"/>
                  </a:lnTo>
                  <a:lnTo>
                    <a:pt x="73" y="30"/>
                  </a:lnTo>
                  <a:lnTo>
                    <a:pt x="71" y="28"/>
                  </a:lnTo>
                  <a:lnTo>
                    <a:pt x="67" y="27"/>
                  </a:lnTo>
                  <a:lnTo>
                    <a:pt x="62" y="26"/>
                  </a:lnTo>
                  <a:lnTo>
                    <a:pt x="68" y="21"/>
                  </a:lnTo>
                  <a:lnTo>
                    <a:pt x="72" y="16"/>
                  </a:lnTo>
                  <a:lnTo>
                    <a:pt x="73" y="11"/>
                  </a:lnTo>
                  <a:lnTo>
                    <a:pt x="73" y="6"/>
                  </a:lnTo>
                  <a:lnTo>
                    <a:pt x="71" y="3"/>
                  </a:lnTo>
                  <a:lnTo>
                    <a:pt x="67" y="1"/>
                  </a:lnTo>
                  <a:lnTo>
                    <a:pt x="62" y="0"/>
                  </a:lnTo>
                  <a:lnTo>
                    <a:pt x="57" y="0"/>
                  </a:lnTo>
                  <a:lnTo>
                    <a:pt x="50" y="0"/>
                  </a:lnTo>
                  <a:lnTo>
                    <a:pt x="45" y="1"/>
                  </a:lnTo>
                  <a:lnTo>
                    <a:pt x="37" y="3"/>
                  </a:lnTo>
                  <a:lnTo>
                    <a:pt x="30" y="5"/>
                  </a:lnTo>
                  <a:lnTo>
                    <a:pt x="16" y="12"/>
                  </a:lnTo>
                  <a:lnTo>
                    <a:pt x="6" y="20"/>
                  </a:lnTo>
                  <a:lnTo>
                    <a:pt x="0" y="28"/>
                  </a:lnTo>
                  <a:lnTo>
                    <a:pt x="0" y="37"/>
                  </a:lnTo>
                  <a:lnTo>
                    <a:pt x="2" y="39"/>
                  </a:lnTo>
                  <a:lnTo>
                    <a:pt x="5" y="42"/>
                  </a:lnTo>
                  <a:lnTo>
                    <a:pt x="7" y="43"/>
                  </a:lnTo>
                  <a:lnTo>
                    <a:pt x="12" y="44"/>
                  </a:lnTo>
                  <a:lnTo>
                    <a:pt x="6" y="48"/>
                  </a:lnTo>
                  <a:lnTo>
                    <a:pt x="3" y="53"/>
                  </a:lnTo>
                  <a:lnTo>
                    <a:pt x="2" y="59"/>
                  </a:lnTo>
                  <a:lnTo>
                    <a:pt x="2" y="63"/>
                  </a:lnTo>
                  <a:lnTo>
                    <a:pt x="5" y="67"/>
                  </a:lnTo>
                  <a:lnTo>
                    <a:pt x="11" y="69"/>
                  </a:lnTo>
                  <a:lnTo>
                    <a:pt x="19" y="70"/>
                  </a:lnTo>
                  <a:lnTo>
                    <a:pt x="28" y="69"/>
                  </a:lnTo>
                  <a:lnTo>
                    <a:pt x="25" y="73"/>
                  </a:lnTo>
                  <a:lnTo>
                    <a:pt x="24" y="77"/>
                  </a:lnTo>
                  <a:lnTo>
                    <a:pt x="23" y="81"/>
                  </a:lnTo>
                  <a:lnTo>
                    <a:pt x="24" y="84"/>
                  </a:lnTo>
                  <a:lnTo>
                    <a:pt x="27" y="87"/>
                  </a:lnTo>
                  <a:lnTo>
                    <a:pt x="30" y="89"/>
                  </a:lnTo>
                  <a:lnTo>
                    <a:pt x="33" y="90"/>
                  </a:lnTo>
                  <a:lnTo>
                    <a:pt x="39" y="90"/>
                  </a:lnTo>
                  <a:lnTo>
                    <a:pt x="45" y="90"/>
                  </a:lnTo>
                  <a:lnTo>
                    <a:pt x="51" y="89"/>
                  </a:lnTo>
                  <a:lnTo>
                    <a:pt x="58" y="88"/>
                  </a:lnTo>
                  <a:lnTo>
                    <a:pt x="67" y="85"/>
                  </a:lnTo>
                  <a:lnTo>
                    <a:pt x="81" y="77"/>
                  </a:lnTo>
                  <a:lnTo>
                    <a:pt x="90" y="69"/>
                  </a:lnTo>
                  <a:lnTo>
                    <a:pt x="96" y="61"/>
                  </a:lnTo>
                  <a:lnTo>
                    <a:pt x="96" y="54"/>
                  </a:lnTo>
                  <a:close/>
                </a:path>
              </a:pathLst>
            </a:custGeom>
            <a:solidFill>
              <a:srgbClr val="000000"/>
            </a:solidFill>
            <a:ln w="9525">
              <a:noFill/>
              <a:round/>
              <a:headEnd/>
              <a:tailEnd/>
            </a:ln>
          </p:spPr>
          <p:txBody>
            <a:bodyPr/>
            <a:lstStyle/>
            <a:p>
              <a:endParaRPr lang="en-US"/>
            </a:p>
          </p:txBody>
        </p:sp>
        <p:sp>
          <p:nvSpPr>
            <p:cNvPr id="350231" name="Freeform 23"/>
            <p:cNvSpPr>
              <a:spLocks/>
            </p:cNvSpPr>
            <p:nvPr/>
          </p:nvSpPr>
          <p:spPr bwMode="auto">
            <a:xfrm>
              <a:off x="1466" y="3028"/>
              <a:ext cx="358" cy="505"/>
            </a:xfrm>
            <a:custGeom>
              <a:avLst/>
              <a:gdLst/>
              <a:ahLst/>
              <a:cxnLst>
                <a:cxn ang="0">
                  <a:pos x="358" y="347"/>
                </a:cxn>
                <a:cxn ang="0">
                  <a:pos x="350" y="327"/>
                </a:cxn>
                <a:cxn ang="0">
                  <a:pos x="221" y="360"/>
                </a:cxn>
                <a:cxn ang="0">
                  <a:pos x="172" y="177"/>
                </a:cxn>
                <a:cxn ang="0">
                  <a:pos x="309" y="141"/>
                </a:cxn>
                <a:cxn ang="0">
                  <a:pos x="314" y="119"/>
                </a:cxn>
                <a:cxn ang="0">
                  <a:pos x="167" y="157"/>
                </a:cxn>
                <a:cxn ang="0">
                  <a:pos x="125" y="0"/>
                </a:cxn>
                <a:cxn ang="0">
                  <a:pos x="104" y="4"/>
                </a:cxn>
                <a:cxn ang="0">
                  <a:pos x="146" y="163"/>
                </a:cxn>
                <a:cxn ang="0">
                  <a:pos x="0" y="199"/>
                </a:cxn>
                <a:cxn ang="0">
                  <a:pos x="3" y="219"/>
                </a:cxn>
                <a:cxn ang="0">
                  <a:pos x="150" y="182"/>
                </a:cxn>
                <a:cxn ang="0">
                  <a:pos x="199" y="366"/>
                </a:cxn>
                <a:cxn ang="0">
                  <a:pos x="48" y="404"/>
                </a:cxn>
                <a:cxn ang="0">
                  <a:pos x="52" y="425"/>
                </a:cxn>
                <a:cxn ang="0">
                  <a:pos x="204" y="386"/>
                </a:cxn>
                <a:cxn ang="0">
                  <a:pos x="234" y="505"/>
                </a:cxn>
                <a:cxn ang="0">
                  <a:pos x="257" y="501"/>
                </a:cxn>
                <a:cxn ang="0">
                  <a:pos x="225" y="381"/>
                </a:cxn>
                <a:cxn ang="0">
                  <a:pos x="358" y="347"/>
                </a:cxn>
              </a:cxnLst>
              <a:rect l="0" t="0" r="r" b="b"/>
              <a:pathLst>
                <a:path w="358" h="505">
                  <a:moveTo>
                    <a:pt x="358" y="347"/>
                  </a:moveTo>
                  <a:lnTo>
                    <a:pt x="350" y="327"/>
                  </a:lnTo>
                  <a:lnTo>
                    <a:pt x="221" y="360"/>
                  </a:lnTo>
                  <a:lnTo>
                    <a:pt x="172" y="177"/>
                  </a:lnTo>
                  <a:lnTo>
                    <a:pt x="309" y="141"/>
                  </a:lnTo>
                  <a:lnTo>
                    <a:pt x="314" y="119"/>
                  </a:lnTo>
                  <a:lnTo>
                    <a:pt x="167" y="157"/>
                  </a:lnTo>
                  <a:lnTo>
                    <a:pt x="125" y="0"/>
                  </a:lnTo>
                  <a:lnTo>
                    <a:pt x="104" y="4"/>
                  </a:lnTo>
                  <a:lnTo>
                    <a:pt x="146" y="163"/>
                  </a:lnTo>
                  <a:lnTo>
                    <a:pt x="0" y="199"/>
                  </a:lnTo>
                  <a:lnTo>
                    <a:pt x="3" y="219"/>
                  </a:lnTo>
                  <a:lnTo>
                    <a:pt x="150" y="182"/>
                  </a:lnTo>
                  <a:lnTo>
                    <a:pt x="199" y="366"/>
                  </a:lnTo>
                  <a:lnTo>
                    <a:pt x="48" y="404"/>
                  </a:lnTo>
                  <a:lnTo>
                    <a:pt x="52" y="425"/>
                  </a:lnTo>
                  <a:lnTo>
                    <a:pt x="204" y="386"/>
                  </a:lnTo>
                  <a:lnTo>
                    <a:pt x="234" y="505"/>
                  </a:lnTo>
                  <a:lnTo>
                    <a:pt x="257" y="501"/>
                  </a:lnTo>
                  <a:lnTo>
                    <a:pt x="225" y="381"/>
                  </a:lnTo>
                  <a:lnTo>
                    <a:pt x="358" y="347"/>
                  </a:lnTo>
                  <a:close/>
                </a:path>
              </a:pathLst>
            </a:custGeom>
            <a:solidFill>
              <a:srgbClr val="000000"/>
            </a:solidFill>
            <a:ln w="9525">
              <a:noFill/>
              <a:round/>
              <a:headEnd/>
              <a:tailEnd/>
            </a:ln>
          </p:spPr>
          <p:txBody>
            <a:bodyPr/>
            <a:lstStyle/>
            <a:p>
              <a:endParaRPr lang="en-US"/>
            </a:p>
          </p:txBody>
        </p:sp>
        <p:sp>
          <p:nvSpPr>
            <p:cNvPr id="350232" name="Freeform 24"/>
            <p:cNvSpPr>
              <a:spLocks/>
            </p:cNvSpPr>
            <p:nvPr/>
          </p:nvSpPr>
          <p:spPr bwMode="auto">
            <a:xfrm>
              <a:off x="877" y="2647"/>
              <a:ext cx="519" cy="1177"/>
            </a:xfrm>
            <a:custGeom>
              <a:avLst/>
              <a:gdLst/>
              <a:ahLst/>
              <a:cxnLst>
                <a:cxn ang="0">
                  <a:pos x="59" y="78"/>
                </a:cxn>
                <a:cxn ang="0">
                  <a:pos x="463" y="196"/>
                </a:cxn>
                <a:cxn ang="0">
                  <a:pos x="463" y="1095"/>
                </a:cxn>
                <a:cxn ang="0">
                  <a:pos x="519" y="1085"/>
                </a:cxn>
                <a:cxn ang="0">
                  <a:pos x="519" y="156"/>
                </a:cxn>
                <a:cxn ang="0">
                  <a:pos x="0" y="0"/>
                </a:cxn>
                <a:cxn ang="0">
                  <a:pos x="0" y="1177"/>
                </a:cxn>
                <a:cxn ang="0">
                  <a:pos x="59" y="1166"/>
                </a:cxn>
                <a:cxn ang="0">
                  <a:pos x="59" y="78"/>
                </a:cxn>
              </a:cxnLst>
              <a:rect l="0" t="0" r="r" b="b"/>
              <a:pathLst>
                <a:path w="519" h="1177">
                  <a:moveTo>
                    <a:pt x="59" y="78"/>
                  </a:moveTo>
                  <a:lnTo>
                    <a:pt x="463" y="196"/>
                  </a:lnTo>
                  <a:lnTo>
                    <a:pt x="463" y="1095"/>
                  </a:lnTo>
                  <a:lnTo>
                    <a:pt x="519" y="1085"/>
                  </a:lnTo>
                  <a:lnTo>
                    <a:pt x="519" y="156"/>
                  </a:lnTo>
                  <a:lnTo>
                    <a:pt x="0" y="0"/>
                  </a:lnTo>
                  <a:lnTo>
                    <a:pt x="0" y="1177"/>
                  </a:lnTo>
                  <a:lnTo>
                    <a:pt x="59" y="1166"/>
                  </a:lnTo>
                  <a:lnTo>
                    <a:pt x="59" y="78"/>
                  </a:lnTo>
                  <a:close/>
                </a:path>
              </a:pathLst>
            </a:custGeom>
            <a:solidFill>
              <a:srgbClr val="000000"/>
            </a:solidFill>
            <a:ln w="9525">
              <a:noFill/>
              <a:round/>
              <a:headEnd/>
              <a:tailEnd/>
            </a:ln>
          </p:spPr>
          <p:txBody>
            <a:bodyPr/>
            <a:lstStyle/>
            <a:p>
              <a:endParaRPr lang="en-US"/>
            </a:p>
          </p:txBody>
        </p:sp>
        <p:sp>
          <p:nvSpPr>
            <p:cNvPr id="350233" name="Freeform 25"/>
            <p:cNvSpPr>
              <a:spLocks/>
            </p:cNvSpPr>
            <p:nvPr/>
          </p:nvSpPr>
          <p:spPr bwMode="auto">
            <a:xfrm>
              <a:off x="922" y="3387"/>
              <a:ext cx="435" cy="410"/>
            </a:xfrm>
            <a:custGeom>
              <a:avLst/>
              <a:gdLst/>
              <a:ahLst/>
              <a:cxnLst>
                <a:cxn ang="0">
                  <a:pos x="435" y="0"/>
                </a:cxn>
                <a:cxn ang="0">
                  <a:pos x="0" y="0"/>
                </a:cxn>
                <a:cxn ang="0">
                  <a:pos x="0" y="68"/>
                </a:cxn>
                <a:cxn ang="0">
                  <a:pos x="104" y="65"/>
                </a:cxn>
                <a:cxn ang="0">
                  <a:pos x="104" y="410"/>
                </a:cxn>
                <a:cxn ang="0">
                  <a:pos x="149" y="402"/>
                </a:cxn>
                <a:cxn ang="0">
                  <a:pos x="149" y="62"/>
                </a:cxn>
                <a:cxn ang="0">
                  <a:pos x="231" y="59"/>
                </a:cxn>
                <a:cxn ang="0">
                  <a:pos x="231" y="388"/>
                </a:cxn>
                <a:cxn ang="0">
                  <a:pos x="276" y="379"/>
                </a:cxn>
                <a:cxn ang="0">
                  <a:pos x="276" y="57"/>
                </a:cxn>
                <a:cxn ang="0">
                  <a:pos x="328" y="56"/>
                </a:cxn>
                <a:cxn ang="0">
                  <a:pos x="328" y="369"/>
                </a:cxn>
                <a:cxn ang="0">
                  <a:pos x="372" y="362"/>
                </a:cxn>
                <a:cxn ang="0">
                  <a:pos x="372" y="53"/>
                </a:cxn>
                <a:cxn ang="0">
                  <a:pos x="430" y="51"/>
                </a:cxn>
                <a:cxn ang="0">
                  <a:pos x="435" y="0"/>
                </a:cxn>
              </a:cxnLst>
              <a:rect l="0" t="0" r="r" b="b"/>
              <a:pathLst>
                <a:path w="435" h="410">
                  <a:moveTo>
                    <a:pt x="435" y="0"/>
                  </a:moveTo>
                  <a:lnTo>
                    <a:pt x="0" y="0"/>
                  </a:lnTo>
                  <a:lnTo>
                    <a:pt x="0" y="68"/>
                  </a:lnTo>
                  <a:lnTo>
                    <a:pt x="104" y="65"/>
                  </a:lnTo>
                  <a:lnTo>
                    <a:pt x="104" y="410"/>
                  </a:lnTo>
                  <a:lnTo>
                    <a:pt x="149" y="402"/>
                  </a:lnTo>
                  <a:lnTo>
                    <a:pt x="149" y="62"/>
                  </a:lnTo>
                  <a:lnTo>
                    <a:pt x="231" y="59"/>
                  </a:lnTo>
                  <a:lnTo>
                    <a:pt x="231" y="388"/>
                  </a:lnTo>
                  <a:lnTo>
                    <a:pt x="276" y="379"/>
                  </a:lnTo>
                  <a:lnTo>
                    <a:pt x="276" y="57"/>
                  </a:lnTo>
                  <a:lnTo>
                    <a:pt x="328" y="56"/>
                  </a:lnTo>
                  <a:lnTo>
                    <a:pt x="328" y="369"/>
                  </a:lnTo>
                  <a:lnTo>
                    <a:pt x="372" y="362"/>
                  </a:lnTo>
                  <a:lnTo>
                    <a:pt x="372" y="53"/>
                  </a:lnTo>
                  <a:lnTo>
                    <a:pt x="430" y="51"/>
                  </a:lnTo>
                  <a:lnTo>
                    <a:pt x="435" y="0"/>
                  </a:lnTo>
                  <a:close/>
                </a:path>
              </a:pathLst>
            </a:custGeom>
            <a:solidFill>
              <a:srgbClr val="000000"/>
            </a:solidFill>
            <a:ln w="9525">
              <a:noFill/>
              <a:round/>
              <a:headEnd/>
              <a:tailEnd/>
            </a:ln>
          </p:spPr>
          <p:txBody>
            <a:bodyPr/>
            <a:lstStyle/>
            <a:p>
              <a:endParaRPr lang="en-US"/>
            </a:p>
          </p:txBody>
        </p:sp>
        <p:sp>
          <p:nvSpPr>
            <p:cNvPr id="350234" name="Freeform 26"/>
            <p:cNvSpPr>
              <a:spLocks/>
            </p:cNvSpPr>
            <p:nvPr/>
          </p:nvSpPr>
          <p:spPr bwMode="auto">
            <a:xfrm>
              <a:off x="912" y="2742"/>
              <a:ext cx="230" cy="669"/>
            </a:xfrm>
            <a:custGeom>
              <a:avLst/>
              <a:gdLst/>
              <a:ahLst/>
              <a:cxnLst>
                <a:cxn ang="0">
                  <a:pos x="203" y="18"/>
                </a:cxn>
                <a:cxn ang="0">
                  <a:pos x="203" y="206"/>
                </a:cxn>
                <a:cxn ang="0">
                  <a:pos x="119" y="193"/>
                </a:cxn>
                <a:cxn ang="0">
                  <a:pos x="119" y="9"/>
                </a:cxn>
                <a:cxn ang="0">
                  <a:pos x="106" y="0"/>
                </a:cxn>
                <a:cxn ang="0">
                  <a:pos x="106" y="191"/>
                </a:cxn>
                <a:cxn ang="0">
                  <a:pos x="8" y="176"/>
                </a:cxn>
                <a:cxn ang="0">
                  <a:pos x="8" y="194"/>
                </a:cxn>
                <a:cxn ang="0">
                  <a:pos x="106" y="211"/>
                </a:cxn>
                <a:cxn ang="0">
                  <a:pos x="106" y="417"/>
                </a:cxn>
                <a:cxn ang="0">
                  <a:pos x="4" y="409"/>
                </a:cxn>
                <a:cxn ang="0">
                  <a:pos x="0" y="439"/>
                </a:cxn>
                <a:cxn ang="0">
                  <a:pos x="106" y="443"/>
                </a:cxn>
                <a:cxn ang="0">
                  <a:pos x="106" y="650"/>
                </a:cxn>
                <a:cxn ang="0">
                  <a:pos x="119" y="648"/>
                </a:cxn>
                <a:cxn ang="0">
                  <a:pos x="119" y="444"/>
                </a:cxn>
                <a:cxn ang="0">
                  <a:pos x="203" y="448"/>
                </a:cxn>
                <a:cxn ang="0">
                  <a:pos x="203" y="669"/>
                </a:cxn>
                <a:cxn ang="0">
                  <a:pos x="230" y="669"/>
                </a:cxn>
                <a:cxn ang="0">
                  <a:pos x="230" y="31"/>
                </a:cxn>
                <a:cxn ang="0">
                  <a:pos x="203" y="18"/>
                </a:cxn>
              </a:cxnLst>
              <a:rect l="0" t="0" r="r" b="b"/>
              <a:pathLst>
                <a:path w="230" h="669">
                  <a:moveTo>
                    <a:pt x="203" y="18"/>
                  </a:moveTo>
                  <a:lnTo>
                    <a:pt x="203" y="206"/>
                  </a:lnTo>
                  <a:lnTo>
                    <a:pt x="119" y="193"/>
                  </a:lnTo>
                  <a:lnTo>
                    <a:pt x="119" y="9"/>
                  </a:lnTo>
                  <a:lnTo>
                    <a:pt x="106" y="0"/>
                  </a:lnTo>
                  <a:lnTo>
                    <a:pt x="106" y="191"/>
                  </a:lnTo>
                  <a:lnTo>
                    <a:pt x="8" y="176"/>
                  </a:lnTo>
                  <a:lnTo>
                    <a:pt x="8" y="194"/>
                  </a:lnTo>
                  <a:lnTo>
                    <a:pt x="106" y="211"/>
                  </a:lnTo>
                  <a:lnTo>
                    <a:pt x="106" y="417"/>
                  </a:lnTo>
                  <a:lnTo>
                    <a:pt x="4" y="409"/>
                  </a:lnTo>
                  <a:lnTo>
                    <a:pt x="0" y="439"/>
                  </a:lnTo>
                  <a:lnTo>
                    <a:pt x="106" y="443"/>
                  </a:lnTo>
                  <a:lnTo>
                    <a:pt x="106" y="650"/>
                  </a:lnTo>
                  <a:lnTo>
                    <a:pt x="119" y="648"/>
                  </a:lnTo>
                  <a:lnTo>
                    <a:pt x="119" y="444"/>
                  </a:lnTo>
                  <a:lnTo>
                    <a:pt x="203" y="448"/>
                  </a:lnTo>
                  <a:lnTo>
                    <a:pt x="203" y="669"/>
                  </a:lnTo>
                  <a:lnTo>
                    <a:pt x="230" y="669"/>
                  </a:lnTo>
                  <a:lnTo>
                    <a:pt x="230" y="31"/>
                  </a:lnTo>
                  <a:lnTo>
                    <a:pt x="203" y="18"/>
                  </a:lnTo>
                  <a:close/>
                </a:path>
              </a:pathLst>
            </a:custGeom>
            <a:solidFill>
              <a:srgbClr val="000000"/>
            </a:solidFill>
            <a:ln w="9525">
              <a:noFill/>
              <a:round/>
              <a:headEnd/>
              <a:tailEnd/>
            </a:ln>
          </p:spPr>
          <p:txBody>
            <a:bodyPr/>
            <a:lstStyle/>
            <a:p>
              <a:endParaRPr lang="en-US"/>
            </a:p>
          </p:txBody>
        </p:sp>
        <p:sp>
          <p:nvSpPr>
            <p:cNvPr id="350235" name="Freeform 27"/>
            <p:cNvSpPr>
              <a:spLocks/>
            </p:cNvSpPr>
            <p:nvPr/>
          </p:nvSpPr>
          <p:spPr bwMode="auto">
            <a:xfrm>
              <a:off x="1031" y="2955"/>
              <a:ext cx="84" cy="212"/>
            </a:xfrm>
            <a:custGeom>
              <a:avLst/>
              <a:gdLst/>
              <a:ahLst/>
              <a:cxnLst>
                <a:cxn ang="0">
                  <a:pos x="0" y="205"/>
                </a:cxn>
                <a:cxn ang="0">
                  <a:pos x="0" y="0"/>
                </a:cxn>
                <a:cxn ang="0">
                  <a:pos x="84" y="15"/>
                </a:cxn>
                <a:cxn ang="0">
                  <a:pos x="84" y="212"/>
                </a:cxn>
                <a:cxn ang="0">
                  <a:pos x="0" y="205"/>
                </a:cxn>
              </a:cxnLst>
              <a:rect l="0" t="0" r="r" b="b"/>
              <a:pathLst>
                <a:path w="84" h="212">
                  <a:moveTo>
                    <a:pt x="0" y="205"/>
                  </a:moveTo>
                  <a:lnTo>
                    <a:pt x="0" y="0"/>
                  </a:lnTo>
                  <a:lnTo>
                    <a:pt x="84" y="15"/>
                  </a:lnTo>
                  <a:lnTo>
                    <a:pt x="84" y="212"/>
                  </a:lnTo>
                  <a:lnTo>
                    <a:pt x="0" y="205"/>
                  </a:lnTo>
                  <a:close/>
                </a:path>
              </a:pathLst>
            </a:custGeom>
            <a:solidFill>
              <a:srgbClr val="000000"/>
            </a:solidFill>
            <a:ln w="9525">
              <a:noFill/>
              <a:round/>
              <a:headEnd/>
              <a:tailEnd/>
            </a:ln>
          </p:spPr>
          <p:txBody>
            <a:bodyPr/>
            <a:lstStyle/>
            <a:p>
              <a:endParaRPr lang="en-US"/>
            </a:p>
          </p:txBody>
        </p:sp>
      </p:grpSp>
      <p:grpSp>
        <p:nvGrpSpPr>
          <p:cNvPr id="5" name="Group 28"/>
          <p:cNvGrpSpPr>
            <a:grpSpLocks/>
          </p:cNvGrpSpPr>
          <p:nvPr/>
        </p:nvGrpSpPr>
        <p:grpSpPr bwMode="auto">
          <a:xfrm>
            <a:off x="5654675" y="4845050"/>
            <a:ext cx="2405063" cy="1635125"/>
            <a:chOff x="3600" y="2939"/>
            <a:chExt cx="1515" cy="1030"/>
          </a:xfrm>
        </p:grpSpPr>
        <p:sp>
          <p:nvSpPr>
            <p:cNvPr id="350237" name="Freeform 29"/>
            <p:cNvSpPr>
              <a:spLocks/>
            </p:cNvSpPr>
            <p:nvPr/>
          </p:nvSpPr>
          <p:spPr bwMode="auto">
            <a:xfrm>
              <a:off x="3721" y="2985"/>
              <a:ext cx="158" cy="707"/>
            </a:xfrm>
            <a:custGeom>
              <a:avLst/>
              <a:gdLst/>
              <a:ahLst/>
              <a:cxnLst>
                <a:cxn ang="0">
                  <a:pos x="0" y="0"/>
                </a:cxn>
                <a:cxn ang="0">
                  <a:pos x="0" y="111"/>
                </a:cxn>
                <a:cxn ang="0">
                  <a:pos x="17" y="295"/>
                </a:cxn>
                <a:cxn ang="0">
                  <a:pos x="36" y="448"/>
                </a:cxn>
                <a:cxn ang="0">
                  <a:pos x="40" y="647"/>
                </a:cxn>
                <a:cxn ang="0">
                  <a:pos x="36" y="792"/>
                </a:cxn>
                <a:cxn ang="0">
                  <a:pos x="36" y="1010"/>
                </a:cxn>
                <a:cxn ang="0">
                  <a:pos x="36" y="1249"/>
                </a:cxn>
                <a:cxn ang="0">
                  <a:pos x="17" y="1865"/>
                </a:cxn>
                <a:cxn ang="0">
                  <a:pos x="40" y="1918"/>
                </a:cxn>
                <a:cxn ang="0">
                  <a:pos x="105" y="2024"/>
                </a:cxn>
                <a:cxn ang="0">
                  <a:pos x="204" y="1964"/>
                </a:cxn>
                <a:cxn ang="0">
                  <a:pos x="281" y="1953"/>
                </a:cxn>
                <a:cxn ang="0">
                  <a:pos x="436" y="1932"/>
                </a:cxn>
                <a:cxn ang="0">
                  <a:pos x="427" y="1622"/>
                </a:cxn>
                <a:cxn ang="0">
                  <a:pos x="413" y="1087"/>
                </a:cxn>
                <a:cxn ang="0">
                  <a:pos x="419" y="381"/>
                </a:cxn>
                <a:cxn ang="0">
                  <a:pos x="406" y="339"/>
                </a:cxn>
                <a:cxn ang="0">
                  <a:pos x="316" y="270"/>
                </a:cxn>
                <a:cxn ang="0">
                  <a:pos x="193" y="153"/>
                </a:cxn>
                <a:cxn ang="0">
                  <a:pos x="91" y="90"/>
                </a:cxn>
                <a:cxn ang="0">
                  <a:pos x="0" y="0"/>
                </a:cxn>
              </a:cxnLst>
              <a:rect l="0" t="0" r="r" b="b"/>
              <a:pathLst>
                <a:path w="436" h="2024">
                  <a:moveTo>
                    <a:pt x="0" y="0"/>
                  </a:moveTo>
                  <a:lnTo>
                    <a:pt x="0" y="111"/>
                  </a:lnTo>
                  <a:lnTo>
                    <a:pt x="17" y="295"/>
                  </a:lnTo>
                  <a:lnTo>
                    <a:pt x="36" y="448"/>
                  </a:lnTo>
                  <a:lnTo>
                    <a:pt x="40" y="647"/>
                  </a:lnTo>
                  <a:lnTo>
                    <a:pt x="36" y="792"/>
                  </a:lnTo>
                  <a:lnTo>
                    <a:pt x="36" y="1010"/>
                  </a:lnTo>
                  <a:lnTo>
                    <a:pt x="36" y="1249"/>
                  </a:lnTo>
                  <a:lnTo>
                    <a:pt x="17" y="1865"/>
                  </a:lnTo>
                  <a:lnTo>
                    <a:pt x="40" y="1918"/>
                  </a:lnTo>
                  <a:lnTo>
                    <a:pt x="105" y="2024"/>
                  </a:lnTo>
                  <a:lnTo>
                    <a:pt x="204" y="1964"/>
                  </a:lnTo>
                  <a:lnTo>
                    <a:pt x="281" y="1953"/>
                  </a:lnTo>
                  <a:lnTo>
                    <a:pt x="436" y="1932"/>
                  </a:lnTo>
                  <a:lnTo>
                    <a:pt x="427" y="1622"/>
                  </a:lnTo>
                  <a:lnTo>
                    <a:pt x="413" y="1087"/>
                  </a:lnTo>
                  <a:lnTo>
                    <a:pt x="419" y="381"/>
                  </a:lnTo>
                  <a:lnTo>
                    <a:pt x="406" y="339"/>
                  </a:lnTo>
                  <a:lnTo>
                    <a:pt x="316" y="270"/>
                  </a:lnTo>
                  <a:lnTo>
                    <a:pt x="193" y="153"/>
                  </a:lnTo>
                  <a:lnTo>
                    <a:pt x="91" y="90"/>
                  </a:lnTo>
                  <a:lnTo>
                    <a:pt x="0" y="0"/>
                  </a:lnTo>
                  <a:close/>
                </a:path>
              </a:pathLst>
            </a:custGeom>
            <a:solidFill>
              <a:srgbClr val="969696"/>
            </a:solidFill>
            <a:ln w="9525">
              <a:noFill/>
              <a:round/>
              <a:headEnd/>
              <a:tailEnd/>
            </a:ln>
          </p:spPr>
          <p:txBody>
            <a:bodyPr/>
            <a:lstStyle/>
            <a:p>
              <a:endParaRPr lang="en-US"/>
            </a:p>
          </p:txBody>
        </p:sp>
        <p:sp>
          <p:nvSpPr>
            <p:cNvPr id="350238" name="Freeform 30"/>
            <p:cNvSpPr>
              <a:spLocks/>
            </p:cNvSpPr>
            <p:nvPr/>
          </p:nvSpPr>
          <p:spPr bwMode="auto">
            <a:xfrm>
              <a:off x="3672" y="2971"/>
              <a:ext cx="748" cy="998"/>
            </a:xfrm>
            <a:custGeom>
              <a:avLst/>
              <a:gdLst/>
              <a:ahLst/>
              <a:cxnLst>
                <a:cxn ang="0">
                  <a:pos x="111" y="2345"/>
                </a:cxn>
                <a:cxn ang="0">
                  <a:pos x="105" y="2632"/>
                </a:cxn>
                <a:cxn ang="0">
                  <a:pos x="182" y="2551"/>
                </a:cxn>
                <a:cxn ang="0">
                  <a:pos x="203" y="2501"/>
                </a:cxn>
                <a:cxn ang="0">
                  <a:pos x="249" y="2391"/>
                </a:cxn>
                <a:cxn ang="0">
                  <a:pos x="356" y="2674"/>
                </a:cxn>
                <a:cxn ang="0">
                  <a:pos x="388" y="2435"/>
                </a:cxn>
                <a:cxn ang="0">
                  <a:pos x="453" y="2348"/>
                </a:cxn>
                <a:cxn ang="0">
                  <a:pos x="651" y="2674"/>
                </a:cxn>
                <a:cxn ang="0">
                  <a:pos x="733" y="2635"/>
                </a:cxn>
                <a:cxn ang="0">
                  <a:pos x="944" y="2819"/>
                </a:cxn>
                <a:cxn ang="0">
                  <a:pos x="1015" y="2658"/>
                </a:cxn>
                <a:cxn ang="0">
                  <a:pos x="1041" y="2786"/>
                </a:cxn>
                <a:cxn ang="0">
                  <a:pos x="1070" y="2465"/>
                </a:cxn>
                <a:cxn ang="0">
                  <a:pos x="925" y="2429"/>
                </a:cxn>
                <a:cxn ang="0">
                  <a:pos x="1179" y="2371"/>
                </a:cxn>
                <a:cxn ang="0">
                  <a:pos x="1461" y="2553"/>
                </a:cxn>
                <a:cxn ang="0">
                  <a:pos x="1516" y="2339"/>
                </a:cxn>
                <a:cxn ang="0">
                  <a:pos x="1754" y="2291"/>
                </a:cxn>
                <a:cxn ang="0">
                  <a:pos x="1649" y="2565"/>
                </a:cxn>
                <a:cxn ang="0">
                  <a:pos x="1710" y="2435"/>
                </a:cxn>
                <a:cxn ang="0">
                  <a:pos x="1833" y="2549"/>
                </a:cxn>
                <a:cxn ang="0">
                  <a:pos x="1855" y="2727"/>
                </a:cxn>
                <a:cxn ang="0">
                  <a:pos x="1978" y="2404"/>
                </a:cxn>
                <a:cxn ang="0">
                  <a:pos x="2026" y="2496"/>
                </a:cxn>
                <a:cxn ang="0">
                  <a:pos x="2009" y="2020"/>
                </a:cxn>
                <a:cxn ang="0">
                  <a:pos x="1861" y="2327"/>
                </a:cxn>
                <a:cxn ang="0">
                  <a:pos x="1775" y="2232"/>
                </a:cxn>
                <a:cxn ang="0">
                  <a:pos x="1829" y="2071"/>
                </a:cxn>
                <a:cxn ang="0">
                  <a:pos x="1557" y="2014"/>
                </a:cxn>
                <a:cxn ang="0">
                  <a:pos x="1689" y="1861"/>
                </a:cxn>
                <a:cxn ang="0">
                  <a:pos x="1903" y="1830"/>
                </a:cxn>
                <a:cxn ang="0">
                  <a:pos x="1932" y="1712"/>
                </a:cxn>
                <a:cxn ang="0">
                  <a:pos x="1796" y="1214"/>
                </a:cxn>
                <a:cxn ang="0">
                  <a:pos x="1712" y="314"/>
                </a:cxn>
                <a:cxn ang="0">
                  <a:pos x="1306" y="59"/>
                </a:cxn>
                <a:cxn ang="0">
                  <a:pos x="1018" y="10"/>
                </a:cxn>
                <a:cxn ang="0">
                  <a:pos x="905" y="277"/>
                </a:cxn>
                <a:cxn ang="0">
                  <a:pos x="923" y="1809"/>
                </a:cxn>
                <a:cxn ang="0">
                  <a:pos x="712" y="1966"/>
                </a:cxn>
                <a:cxn ang="0">
                  <a:pos x="371" y="1995"/>
                </a:cxn>
                <a:cxn ang="0">
                  <a:pos x="224" y="2014"/>
                </a:cxn>
                <a:cxn ang="0">
                  <a:pos x="317" y="1976"/>
                </a:cxn>
                <a:cxn ang="0">
                  <a:pos x="490" y="1905"/>
                </a:cxn>
                <a:cxn ang="0">
                  <a:pos x="245" y="1805"/>
                </a:cxn>
                <a:cxn ang="0">
                  <a:pos x="214" y="1792"/>
                </a:cxn>
                <a:cxn ang="0">
                  <a:pos x="185" y="1255"/>
                </a:cxn>
                <a:cxn ang="0">
                  <a:pos x="147" y="63"/>
                </a:cxn>
                <a:cxn ang="0">
                  <a:pos x="371" y="243"/>
                </a:cxn>
                <a:cxn ang="0">
                  <a:pos x="559" y="455"/>
                </a:cxn>
                <a:cxn ang="0">
                  <a:pos x="547" y="1742"/>
                </a:cxn>
                <a:cxn ang="0">
                  <a:pos x="683" y="1702"/>
                </a:cxn>
                <a:cxn ang="0">
                  <a:pos x="771" y="1691"/>
                </a:cxn>
                <a:cxn ang="0">
                  <a:pos x="576" y="715"/>
                </a:cxn>
                <a:cxn ang="0">
                  <a:pos x="867" y="453"/>
                </a:cxn>
                <a:cxn ang="0">
                  <a:pos x="620" y="448"/>
                </a:cxn>
                <a:cxn ang="0">
                  <a:pos x="360" y="199"/>
                </a:cxn>
                <a:cxn ang="0">
                  <a:pos x="153" y="37"/>
                </a:cxn>
                <a:cxn ang="0">
                  <a:pos x="26" y="31"/>
                </a:cxn>
                <a:cxn ang="0">
                  <a:pos x="122" y="107"/>
                </a:cxn>
                <a:cxn ang="0">
                  <a:pos x="153" y="817"/>
                </a:cxn>
                <a:cxn ang="0">
                  <a:pos x="143" y="1836"/>
                </a:cxn>
                <a:cxn ang="0">
                  <a:pos x="34" y="1905"/>
                </a:cxn>
              </a:cxnLst>
              <a:rect l="0" t="0" r="r" b="b"/>
              <a:pathLst>
                <a:path w="2070" h="2855">
                  <a:moveTo>
                    <a:pt x="0" y="2171"/>
                  </a:moveTo>
                  <a:lnTo>
                    <a:pt x="0" y="2188"/>
                  </a:lnTo>
                  <a:lnTo>
                    <a:pt x="15" y="2186"/>
                  </a:lnTo>
                  <a:lnTo>
                    <a:pt x="26" y="2182"/>
                  </a:lnTo>
                  <a:lnTo>
                    <a:pt x="40" y="2180"/>
                  </a:lnTo>
                  <a:lnTo>
                    <a:pt x="53" y="2180"/>
                  </a:lnTo>
                  <a:lnTo>
                    <a:pt x="69" y="2215"/>
                  </a:lnTo>
                  <a:lnTo>
                    <a:pt x="82" y="2245"/>
                  </a:lnTo>
                  <a:lnTo>
                    <a:pt x="95" y="2276"/>
                  </a:lnTo>
                  <a:lnTo>
                    <a:pt x="109" y="2308"/>
                  </a:lnTo>
                  <a:lnTo>
                    <a:pt x="111" y="2327"/>
                  </a:lnTo>
                  <a:lnTo>
                    <a:pt x="111" y="2345"/>
                  </a:lnTo>
                  <a:lnTo>
                    <a:pt x="111" y="2362"/>
                  </a:lnTo>
                  <a:lnTo>
                    <a:pt x="114" y="2379"/>
                  </a:lnTo>
                  <a:lnTo>
                    <a:pt x="118" y="2391"/>
                  </a:lnTo>
                  <a:lnTo>
                    <a:pt x="120" y="2400"/>
                  </a:lnTo>
                  <a:lnTo>
                    <a:pt x="118" y="2410"/>
                  </a:lnTo>
                  <a:lnTo>
                    <a:pt x="118" y="2421"/>
                  </a:lnTo>
                  <a:lnTo>
                    <a:pt x="109" y="2473"/>
                  </a:lnTo>
                  <a:lnTo>
                    <a:pt x="101" y="2521"/>
                  </a:lnTo>
                  <a:lnTo>
                    <a:pt x="93" y="2568"/>
                  </a:lnTo>
                  <a:lnTo>
                    <a:pt x="90" y="2618"/>
                  </a:lnTo>
                  <a:lnTo>
                    <a:pt x="95" y="2630"/>
                  </a:lnTo>
                  <a:lnTo>
                    <a:pt x="105" y="2632"/>
                  </a:lnTo>
                  <a:lnTo>
                    <a:pt x="116" y="2630"/>
                  </a:lnTo>
                  <a:lnTo>
                    <a:pt x="132" y="2628"/>
                  </a:lnTo>
                  <a:lnTo>
                    <a:pt x="139" y="2588"/>
                  </a:lnTo>
                  <a:lnTo>
                    <a:pt x="147" y="2515"/>
                  </a:lnTo>
                  <a:lnTo>
                    <a:pt x="151" y="2442"/>
                  </a:lnTo>
                  <a:lnTo>
                    <a:pt x="153" y="2391"/>
                  </a:lnTo>
                  <a:lnTo>
                    <a:pt x="162" y="2391"/>
                  </a:lnTo>
                  <a:lnTo>
                    <a:pt x="170" y="2391"/>
                  </a:lnTo>
                  <a:lnTo>
                    <a:pt x="176" y="2391"/>
                  </a:lnTo>
                  <a:lnTo>
                    <a:pt x="182" y="2391"/>
                  </a:lnTo>
                  <a:lnTo>
                    <a:pt x="182" y="2473"/>
                  </a:lnTo>
                  <a:lnTo>
                    <a:pt x="182" y="2551"/>
                  </a:lnTo>
                  <a:lnTo>
                    <a:pt x="187" y="2632"/>
                  </a:lnTo>
                  <a:lnTo>
                    <a:pt x="189" y="2714"/>
                  </a:lnTo>
                  <a:lnTo>
                    <a:pt x="191" y="2716"/>
                  </a:lnTo>
                  <a:lnTo>
                    <a:pt x="197" y="2718"/>
                  </a:lnTo>
                  <a:lnTo>
                    <a:pt x="199" y="2721"/>
                  </a:lnTo>
                  <a:lnTo>
                    <a:pt x="201" y="2725"/>
                  </a:lnTo>
                  <a:lnTo>
                    <a:pt x="216" y="2704"/>
                  </a:lnTo>
                  <a:lnTo>
                    <a:pt x="220" y="2683"/>
                  </a:lnTo>
                  <a:lnTo>
                    <a:pt x="218" y="2658"/>
                  </a:lnTo>
                  <a:lnTo>
                    <a:pt x="214" y="2632"/>
                  </a:lnTo>
                  <a:lnTo>
                    <a:pt x="206" y="2565"/>
                  </a:lnTo>
                  <a:lnTo>
                    <a:pt x="203" y="2501"/>
                  </a:lnTo>
                  <a:lnTo>
                    <a:pt x="204" y="2438"/>
                  </a:lnTo>
                  <a:lnTo>
                    <a:pt x="212" y="2373"/>
                  </a:lnTo>
                  <a:lnTo>
                    <a:pt x="214" y="2373"/>
                  </a:lnTo>
                  <a:lnTo>
                    <a:pt x="218" y="2373"/>
                  </a:lnTo>
                  <a:lnTo>
                    <a:pt x="220" y="2373"/>
                  </a:lnTo>
                  <a:lnTo>
                    <a:pt x="224" y="2373"/>
                  </a:lnTo>
                  <a:lnTo>
                    <a:pt x="226" y="2375"/>
                  </a:lnTo>
                  <a:lnTo>
                    <a:pt x="224" y="2379"/>
                  </a:lnTo>
                  <a:lnTo>
                    <a:pt x="227" y="2381"/>
                  </a:lnTo>
                  <a:lnTo>
                    <a:pt x="233" y="2385"/>
                  </a:lnTo>
                  <a:lnTo>
                    <a:pt x="241" y="2385"/>
                  </a:lnTo>
                  <a:lnTo>
                    <a:pt x="249" y="2391"/>
                  </a:lnTo>
                  <a:lnTo>
                    <a:pt x="258" y="2396"/>
                  </a:lnTo>
                  <a:lnTo>
                    <a:pt x="268" y="2402"/>
                  </a:lnTo>
                  <a:lnTo>
                    <a:pt x="275" y="2406"/>
                  </a:lnTo>
                  <a:lnTo>
                    <a:pt x="287" y="2408"/>
                  </a:lnTo>
                  <a:lnTo>
                    <a:pt x="298" y="2414"/>
                  </a:lnTo>
                  <a:lnTo>
                    <a:pt x="306" y="2415"/>
                  </a:lnTo>
                  <a:lnTo>
                    <a:pt x="317" y="2417"/>
                  </a:lnTo>
                  <a:lnTo>
                    <a:pt x="325" y="2479"/>
                  </a:lnTo>
                  <a:lnTo>
                    <a:pt x="331" y="2540"/>
                  </a:lnTo>
                  <a:lnTo>
                    <a:pt x="339" y="2599"/>
                  </a:lnTo>
                  <a:lnTo>
                    <a:pt x="344" y="2660"/>
                  </a:lnTo>
                  <a:lnTo>
                    <a:pt x="356" y="2674"/>
                  </a:lnTo>
                  <a:lnTo>
                    <a:pt x="360" y="2658"/>
                  </a:lnTo>
                  <a:lnTo>
                    <a:pt x="360" y="2632"/>
                  </a:lnTo>
                  <a:lnTo>
                    <a:pt x="360" y="2618"/>
                  </a:lnTo>
                  <a:lnTo>
                    <a:pt x="358" y="2588"/>
                  </a:lnTo>
                  <a:lnTo>
                    <a:pt x="352" y="2553"/>
                  </a:lnTo>
                  <a:lnTo>
                    <a:pt x="344" y="2521"/>
                  </a:lnTo>
                  <a:lnTo>
                    <a:pt x="339" y="2488"/>
                  </a:lnTo>
                  <a:lnTo>
                    <a:pt x="339" y="2459"/>
                  </a:lnTo>
                  <a:lnTo>
                    <a:pt x="344" y="2435"/>
                  </a:lnTo>
                  <a:lnTo>
                    <a:pt x="360" y="2417"/>
                  </a:lnTo>
                  <a:lnTo>
                    <a:pt x="388" y="2410"/>
                  </a:lnTo>
                  <a:lnTo>
                    <a:pt x="388" y="2435"/>
                  </a:lnTo>
                  <a:lnTo>
                    <a:pt x="392" y="2459"/>
                  </a:lnTo>
                  <a:lnTo>
                    <a:pt x="394" y="2482"/>
                  </a:lnTo>
                  <a:lnTo>
                    <a:pt x="396" y="2507"/>
                  </a:lnTo>
                  <a:lnTo>
                    <a:pt x="400" y="2536"/>
                  </a:lnTo>
                  <a:lnTo>
                    <a:pt x="408" y="2565"/>
                  </a:lnTo>
                  <a:lnTo>
                    <a:pt x="411" y="2593"/>
                  </a:lnTo>
                  <a:lnTo>
                    <a:pt x="417" y="2622"/>
                  </a:lnTo>
                  <a:lnTo>
                    <a:pt x="419" y="2588"/>
                  </a:lnTo>
                  <a:lnTo>
                    <a:pt x="423" y="2503"/>
                  </a:lnTo>
                  <a:lnTo>
                    <a:pt x="427" y="2410"/>
                  </a:lnTo>
                  <a:lnTo>
                    <a:pt x="430" y="2347"/>
                  </a:lnTo>
                  <a:lnTo>
                    <a:pt x="453" y="2348"/>
                  </a:lnTo>
                  <a:lnTo>
                    <a:pt x="476" y="2350"/>
                  </a:lnTo>
                  <a:lnTo>
                    <a:pt x="498" y="2352"/>
                  </a:lnTo>
                  <a:lnTo>
                    <a:pt x="521" y="2352"/>
                  </a:lnTo>
                  <a:lnTo>
                    <a:pt x="543" y="2356"/>
                  </a:lnTo>
                  <a:lnTo>
                    <a:pt x="563" y="2356"/>
                  </a:lnTo>
                  <a:lnTo>
                    <a:pt x="586" y="2356"/>
                  </a:lnTo>
                  <a:lnTo>
                    <a:pt x="609" y="2356"/>
                  </a:lnTo>
                  <a:lnTo>
                    <a:pt x="618" y="2396"/>
                  </a:lnTo>
                  <a:lnTo>
                    <a:pt x="630" y="2482"/>
                  </a:lnTo>
                  <a:lnTo>
                    <a:pt x="639" y="2568"/>
                  </a:lnTo>
                  <a:lnTo>
                    <a:pt x="643" y="2618"/>
                  </a:lnTo>
                  <a:lnTo>
                    <a:pt x="651" y="2674"/>
                  </a:lnTo>
                  <a:lnTo>
                    <a:pt x="657" y="2718"/>
                  </a:lnTo>
                  <a:lnTo>
                    <a:pt x="658" y="2769"/>
                  </a:lnTo>
                  <a:lnTo>
                    <a:pt x="662" y="2836"/>
                  </a:lnTo>
                  <a:lnTo>
                    <a:pt x="676" y="2828"/>
                  </a:lnTo>
                  <a:lnTo>
                    <a:pt x="687" y="2806"/>
                  </a:lnTo>
                  <a:lnTo>
                    <a:pt x="695" y="2785"/>
                  </a:lnTo>
                  <a:lnTo>
                    <a:pt x="701" y="2763"/>
                  </a:lnTo>
                  <a:lnTo>
                    <a:pt x="702" y="2733"/>
                  </a:lnTo>
                  <a:lnTo>
                    <a:pt x="704" y="2700"/>
                  </a:lnTo>
                  <a:lnTo>
                    <a:pt x="704" y="2668"/>
                  </a:lnTo>
                  <a:lnTo>
                    <a:pt x="708" y="2639"/>
                  </a:lnTo>
                  <a:lnTo>
                    <a:pt x="733" y="2635"/>
                  </a:lnTo>
                  <a:lnTo>
                    <a:pt x="762" y="2633"/>
                  </a:lnTo>
                  <a:lnTo>
                    <a:pt x="787" y="2632"/>
                  </a:lnTo>
                  <a:lnTo>
                    <a:pt x="814" y="2628"/>
                  </a:lnTo>
                  <a:lnTo>
                    <a:pt x="840" y="2622"/>
                  </a:lnTo>
                  <a:lnTo>
                    <a:pt x="865" y="2620"/>
                  </a:lnTo>
                  <a:lnTo>
                    <a:pt x="892" y="2616"/>
                  </a:lnTo>
                  <a:lnTo>
                    <a:pt x="919" y="2610"/>
                  </a:lnTo>
                  <a:lnTo>
                    <a:pt x="921" y="2668"/>
                  </a:lnTo>
                  <a:lnTo>
                    <a:pt x="923" y="2771"/>
                  </a:lnTo>
                  <a:lnTo>
                    <a:pt x="925" y="2855"/>
                  </a:lnTo>
                  <a:lnTo>
                    <a:pt x="934" y="2855"/>
                  </a:lnTo>
                  <a:lnTo>
                    <a:pt x="944" y="2819"/>
                  </a:lnTo>
                  <a:lnTo>
                    <a:pt x="951" y="2735"/>
                  </a:lnTo>
                  <a:lnTo>
                    <a:pt x="957" y="2643"/>
                  </a:lnTo>
                  <a:lnTo>
                    <a:pt x="961" y="2582"/>
                  </a:lnTo>
                  <a:lnTo>
                    <a:pt x="971" y="2576"/>
                  </a:lnTo>
                  <a:lnTo>
                    <a:pt x="982" y="2570"/>
                  </a:lnTo>
                  <a:lnTo>
                    <a:pt x="990" y="2565"/>
                  </a:lnTo>
                  <a:lnTo>
                    <a:pt x="999" y="2559"/>
                  </a:lnTo>
                  <a:lnTo>
                    <a:pt x="1005" y="2570"/>
                  </a:lnTo>
                  <a:lnTo>
                    <a:pt x="1011" y="2597"/>
                  </a:lnTo>
                  <a:lnTo>
                    <a:pt x="1013" y="2626"/>
                  </a:lnTo>
                  <a:lnTo>
                    <a:pt x="1013" y="2645"/>
                  </a:lnTo>
                  <a:lnTo>
                    <a:pt x="1015" y="2658"/>
                  </a:lnTo>
                  <a:lnTo>
                    <a:pt x="1017" y="2689"/>
                  </a:lnTo>
                  <a:lnTo>
                    <a:pt x="1018" y="2727"/>
                  </a:lnTo>
                  <a:lnTo>
                    <a:pt x="1020" y="2765"/>
                  </a:lnTo>
                  <a:lnTo>
                    <a:pt x="1024" y="2775"/>
                  </a:lnTo>
                  <a:lnTo>
                    <a:pt x="1024" y="2783"/>
                  </a:lnTo>
                  <a:lnTo>
                    <a:pt x="1024" y="2788"/>
                  </a:lnTo>
                  <a:lnTo>
                    <a:pt x="1028" y="2798"/>
                  </a:lnTo>
                  <a:lnTo>
                    <a:pt x="1032" y="2796"/>
                  </a:lnTo>
                  <a:lnTo>
                    <a:pt x="1034" y="2796"/>
                  </a:lnTo>
                  <a:lnTo>
                    <a:pt x="1040" y="2796"/>
                  </a:lnTo>
                  <a:lnTo>
                    <a:pt x="1041" y="2796"/>
                  </a:lnTo>
                  <a:lnTo>
                    <a:pt x="1041" y="2786"/>
                  </a:lnTo>
                  <a:lnTo>
                    <a:pt x="1043" y="2779"/>
                  </a:lnTo>
                  <a:lnTo>
                    <a:pt x="1043" y="2773"/>
                  </a:lnTo>
                  <a:lnTo>
                    <a:pt x="1045" y="2765"/>
                  </a:lnTo>
                  <a:lnTo>
                    <a:pt x="1043" y="2697"/>
                  </a:lnTo>
                  <a:lnTo>
                    <a:pt x="1041" y="2635"/>
                  </a:lnTo>
                  <a:lnTo>
                    <a:pt x="1040" y="2586"/>
                  </a:lnTo>
                  <a:lnTo>
                    <a:pt x="1036" y="2532"/>
                  </a:lnTo>
                  <a:lnTo>
                    <a:pt x="1047" y="2523"/>
                  </a:lnTo>
                  <a:lnTo>
                    <a:pt x="1057" y="2517"/>
                  </a:lnTo>
                  <a:lnTo>
                    <a:pt x="1066" y="2507"/>
                  </a:lnTo>
                  <a:lnTo>
                    <a:pt x="1072" y="2496"/>
                  </a:lnTo>
                  <a:lnTo>
                    <a:pt x="1070" y="2465"/>
                  </a:lnTo>
                  <a:lnTo>
                    <a:pt x="1061" y="2448"/>
                  </a:lnTo>
                  <a:lnTo>
                    <a:pt x="1041" y="2442"/>
                  </a:lnTo>
                  <a:lnTo>
                    <a:pt x="1011" y="2436"/>
                  </a:lnTo>
                  <a:lnTo>
                    <a:pt x="996" y="2438"/>
                  </a:lnTo>
                  <a:lnTo>
                    <a:pt x="986" y="2442"/>
                  </a:lnTo>
                  <a:lnTo>
                    <a:pt x="973" y="2444"/>
                  </a:lnTo>
                  <a:lnTo>
                    <a:pt x="961" y="2446"/>
                  </a:lnTo>
                  <a:lnTo>
                    <a:pt x="950" y="2448"/>
                  </a:lnTo>
                  <a:lnTo>
                    <a:pt x="942" y="2448"/>
                  </a:lnTo>
                  <a:lnTo>
                    <a:pt x="934" y="2450"/>
                  </a:lnTo>
                  <a:lnTo>
                    <a:pt x="930" y="2450"/>
                  </a:lnTo>
                  <a:lnTo>
                    <a:pt x="925" y="2429"/>
                  </a:lnTo>
                  <a:lnTo>
                    <a:pt x="921" y="2408"/>
                  </a:lnTo>
                  <a:lnTo>
                    <a:pt x="915" y="2389"/>
                  </a:lnTo>
                  <a:lnTo>
                    <a:pt x="909" y="2368"/>
                  </a:lnTo>
                  <a:lnTo>
                    <a:pt x="911" y="2368"/>
                  </a:lnTo>
                  <a:lnTo>
                    <a:pt x="915" y="2368"/>
                  </a:lnTo>
                  <a:lnTo>
                    <a:pt x="917" y="2368"/>
                  </a:lnTo>
                  <a:lnTo>
                    <a:pt x="942" y="2375"/>
                  </a:lnTo>
                  <a:lnTo>
                    <a:pt x="978" y="2379"/>
                  </a:lnTo>
                  <a:lnTo>
                    <a:pt x="1024" y="2379"/>
                  </a:lnTo>
                  <a:lnTo>
                    <a:pt x="1076" y="2377"/>
                  </a:lnTo>
                  <a:lnTo>
                    <a:pt x="1128" y="2375"/>
                  </a:lnTo>
                  <a:lnTo>
                    <a:pt x="1179" y="2371"/>
                  </a:lnTo>
                  <a:lnTo>
                    <a:pt x="1222" y="2368"/>
                  </a:lnTo>
                  <a:lnTo>
                    <a:pt x="1252" y="2368"/>
                  </a:lnTo>
                  <a:lnTo>
                    <a:pt x="1277" y="2373"/>
                  </a:lnTo>
                  <a:lnTo>
                    <a:pt x="1304" y="2375"/>
                  </a:lnTo>
                  <a:lnTo>
                    <a:pt x="1327" y="2377"/>
                  </a:lnTo>
                  <a:lnTo>
                    <a:pt x="1352" y="2379"/>
                  </a:lnTo>
                  <a:lnTo>
                    <a:pt x="1377" y="2379"/>
                  </a:lnTo>
                  <a:lnTo>
                    <a:pt x="1403" y="2381"/>
                  </a:lnTo>
                  <a:lnTo>
                    <a:pt x="1428" y="2381"/>
                  </a:lnTo>
                  <a:lnTo>
                    <a:pt x="1451" y="2381"/>
                  </a:lnTo>
                  <a:lnTo>
                    <a:pt x="1459" y="2471"/>
                  </a:lnTo>
                  <a:lnTo>
                    <a:pt x="1461" y="2553"/>
                  </a:lnTo>
                  <a:lnTo>
                    <a:pt x="1461" y="2639"/>
                  </a:lnTo>
                  <a:lnTo>
                    <a:pt x="1457" y="2727"/>
                  </a:lnTo>
                  <a:lnTo>
                    <a:pt x="1463" y="2742"/>
                  </a:lnTo>
                  <a:lnTo>
                    <a:pt x="1472" y="2754"/>
                  </a:lnTo>
                  <a:lnTo>
                    <a:pt x="1482" y="2754"/>
                  </a:lnTo>
                  <a:lnTo>
                    <a:pt x="1488" y="2735"/>
                  </a:lnTo>
                  <a:lnTo>
                    <a:pt x="1499" y="2676"/>
                  </a:lnTo>
                  <a:lnTo>
                    <a:pt x="1493" y="2563"/>
                  </a:lnTo>
                  <a:lnTo>
                    <a:pt x="1484" y="2448"/>
                  </a:lnTo>
                  <a:lnTo>
                    <a:pt x="1476" y="2373"/>
                  </a:lnTo>
                  <a:lnTo>
                    <a:pt x="1490" y="2358"/>
                  </a:lnTo>
                  <a:lnTo>
                    <a:pt x="1516" y="2339"/>
                  </a:lnTo>
                  <a:lnTo>
                    <a:pt x="1555" y="2320"/>
                  </a:lnTo>
                  <a:lnTo>
                    <a:pt x="1597" y="2297"/>
                  </a:lnTo>
                  <a:lnTo>
                    <a:pt x="1641" y="2278"/>
                  </a:lnTo>
                  <a:lnTo>
                    <a:pt x="1683" y="2259"/>
                  </a:lnTo>
                  <a:lnTo>
                    <a:pt x="1718" y="2243"/>
                  </a:lnTo>
                  <a:lnTo>
                    <a:pt x="1742" y="2230"/>
                  </a:lnTo>
                  <a:lnTo>
                    <a:pt x="1746" y="2228"/>
                  </a:lnTo>
                  <a:lnTo>
                    <a:pt x="1748" y="2228"/>
                  </a:lnTo>
                  <a:lnTo>
                    <a:pt x="1750" y="2228"/>
                  </a:lnTo>
                  <a:lnTo>
                    <a:pt x="1752" y="2228"/>
                  </a:lnTo>
                  <a:lnTo>
                    <a:pt x="1754" y="2259"/>
                  </a:lnTo>
                  <a:lnTo>
                    <a:pt x="1754" y="2291"/>
                  </a:lnTo>
                  <a:lnTo>
                    <a:pt x="1754" y="2318"/>
                  </a:lnTo>
                  <a:lnTo>
                    <a:pt x="1752" y="2331"/>
                  </a:lnTo>
                  <a:lnTo>
                    <a:pt x="1731" y="2339"/>
                  </a:lnTo>
                  <a:lnTo>
                    <a:pt x="1700" y="2358"/>
                  </a:lnTo>
                  <a:lnTo>
                    <a:pt x="1672" y="2377"/>
                  </a:lnTo>
                  <a:lnTo>
                    <a:pt x="1649" y="2396"/>
                  </a:lnTo>
                  <a:lnTo>
                    <a:pt x="1629" y="2417"/>
                  </a:lnTo>
                  <a:lnTo>
                    <a:pt x="1626" y="2431"/>
                  </a:lnTo>
                  <a:lnTo>
                    <a:pt x="1637" y="2438"/>
                  </a:lnTo>
                  <a:lnTo>
                    <a:pt x="1670" y="2436"/>
                  </a:lnTo>
                  <a:lnTo>
                    <a:pt x="1660" y="2501"/>
                  </a:lnTo>
                  <a:lnTo>
                    <a:pt x="1649" y="2565"/>
                  </a:lnTo>
                  <a:lnTo>
                    <a:pt x="1639" y="2630"/>
                  </a:lnTo>
                  <a:lnTo>
                    <a:pt x="1639" y="2693"/>
                  </a:lnTo>
                  <a:lnTo>
                    <a:pt x="1666" y="2662"/>
                  </a:lnTo>
                  <a:lnTo>
                    <a:pt x="1679" y="2599"/>
                  </a:lnTo>
                  <a:lnTo>
                    <a:pt x="1683" y="2528"/>
                  </a:lnTo>
                  <a:lnTo>
                    <a:pt x="1689" y="2475"/>
                  </a:lnTo>
                  <a:lnTo>
                    <a:pt x="1689" y="2463"/>
                  </a:lnTo>
                  <a:lnTo>
                    <a:pt x="1689" y="2454"/>
                  </a:lnTo>
                  <a:lnTo>
                    <a:pt x="1689" y="2444"/>
                  </a:lnTo>
                  <a:lnTo>
                    <a:pt x="1689" y="2433"/>
                  </a:lnTo>
                  <a:lnTo>
                    <a:pt x="1700" y="2435"/>
                  </a:lnTo>
                  <a:lnTo>
                    <a:pt x="1710" y="2435"/>
                  </a:lnTo>
                  <a:lnTo>
                    <a:pt x="1719" y="2436"/>
                  </a:lnTo>
                  <a:lnTo>
                    <a:pt x="1731" y="2436"/>
                  </a:lnTo>
                  <a:lnTo>
                    <a:pt x="1739" y="2436"/>
                  </a:lnTo>
                  <a:lnTo>
                    <a:pt x="1752" y="2436"/>
                  </a:lnTo>
                  <a:lnTo>
                    <a:pt x="1771" y="2436"/>
                  </a:lnTo>
                  <a:lnTo>
                    <a:pt x="1792" y="2436"/>
                  </a:lnTo>
                  <a:lnTo>
                    <a:pt x="1800" y="2475"/>
                  </a:lnTo>
                  <a:lnTo>
                    <a:pt x="1804" y="2515"/>
                  </a:lnTo>
                  <a:lnTo>
                    <a:pt x="1810" y="2553"/>
                  </a:lnTo>
                  <a:lnTo>
                    <a:pt x="1819" y="2591"/>
                  </a:lnTo>
                  <a:lnTo>
                    <a:pt x="1833" y="2582"/>
                  </a:lnTo>
                  <a:lnTo>
                    <a:pt x="1833" y="2549"/>
                  </a:lnTo>
                  <a:lnTo>
                    <a:pt x="1825" y="2500"/>
                  </a:lnTo>
                  <a:lnTo>
                    <a:pt x="1821" y="2429"/>
                  </a:lnTo>
                  <a:lnTo>
                    <a:pt x="1833" y="2425"/>
                  </a:lnTo>
                  <a:lnTo>
                    <a:pt x="1842" y="2425"/>
                  </a:lnTo>
                  <a:lnTo>
                    <a:pt x="1846" y="2425"/>
                  </a:lnTo>
                  <a:lnTo>
                    <a:pt x="1855" y="2425"/>
                  </a:lnTo>
                  <a:lnTo>
                    <a:pt x="1848" y="2540"/>
                  </a:lnTo>
                  <a:lnTo>
                    <a:pt x="1846" y="2607"/>
                  </a:lnTo>
                  <a:lnTo>
                    <a:pt x="1848" y="2654"/>
                  </a:lnTo>
                  <a:lnTo>
                    <a:pt x="1850" y="2700"/>
                  </a:lnTo>
                  <a:lnTo>
                    <a:pt x="1854" y="2718"/>
                  </a:lnTo>
                  <a:lnTo>
                    <a:pt x="1855" y="2727"/>
                  </a:lnTo>
                  <a:lnTo>
                    <a:pt x="1857" y="2731"/>
                  </a:lnTo>
                  <a:lnTo>
                    <a:pt x="1859" y="2733"/>
                  </a:lnTo>
                  <a:lnTo>
                    <a:pt x="1861" y="2664"/>
                  </a:lnTo>
                  <a:lnTo>
                    <a:pt x="1867" y="2589"/>
                  </a:lnTo>
                  <a:lnTo>
                    <a:pt x="1877" y="2511"/>
                  </a:lnTo>
                  <a:lnTo>
                    <a:pt x="1884" y="2438"/>
                  </a:lnTo>
                  <a:lnTo>
                    <a:pt x="1913" y="2429"/>
                  </a:lnTo>
                  <a:lnTo>
                    <a:pt x="1932" y="2421"/>
                  </a:lnTo>
                  <a:lnTo>
                    <a:pt x="1951" y="2415"/>
                  </a:lnTo>
                  <a:lnTo>
                    <a:pt x="1961" y="2410"/>
                  </a:lnTo>
                  <a:lnTo>
                    <a:pt x="1970" y="2406"/>
                  </a:lnTo>
                  <a:lnTo>
                    <a:pt x="1978" y="2404"/>
                  </a:lnTo>
                  <a:lnTo>
                    <a:pt x="1982" y="2402"/>
                  </a:lnTo>
                  <a:lnTo>
                    <a:pt x="1986" y="2402"/>
                  </a:lnTo>
                  <a:lnTo>
                    <a:pt x="1988" y="2433"/>
                  </a:lnTo>
                  <a:lnTo>
                    <a:pt x="1988" y="2461"/>
                  </a:lnTo>
                  <a:lnTo>
                    <a:pt x="1991" y="2492"/>
                  </a:lnTo>
                  <a:lnTo>
                    <a:pt x="1991" y="2523"/>
                  </a:lnTo>
                  <a:lnTo>
                    <a:pt x="1997" y="2559"/>
                  </a:lnTo>
                  <a:lnTo>
                    <a:pt x="2001" y="2593"/>
                  </a:lnTo>
                  <a:lnTo>
                    <a:pt x="2009" y="2630"/>
                  </a:lnTo>
                  <a:lnTo>
                    <a:pt x="2013" y="2664"/>
                  </a:lnTo>
                  <a:lnTo>
                    <a:pt x="2020" y="2620"/>
                  </a:lnTo>
                  <a:lnTo>
                    <a:pt x="2026" y="2496"/>
                  </a:lnTo>
                  <a:lnTo>
                    <a:pt x="2030" y="2360"/>
                  </a:lnTo>
                  <a:lnTo>
                    <a:pt x="2036" y="2282"/>
                  </a:lnTo>
                  <a:lnTo>
                    <a:pt x="2041" y="2238"/>
                  </a:lnTo>
                  <a:lnTo>
                    <a:pt x="2051" y="2194"/>
                  </a:lnTo>
                  <a:lnTo>
                    <a:pt x="2059" y="2138"/>
                  </a:lnTo>
                  <a:lnTo>
                    <a:pt x="2070" y="2065"/>
                  </a:lnTo>
                  <a:lnTo>
                    <a:pt x="2066" y="2046"/>
                  </a:lnTo>
                  <a:lnTo>
                    <a:pt x="2059" y="2033"/>
                  </a:lnTo>
                  <a:lnTo>
                    <a:pt x="2051" y="2023"/>
                  </a:lnTo>
                  <a:lnTo>
                    <a:pt x="2037" y="2020"/>
                  </a:lnTo>
                  <a:lnTo>
                    <a:pt x="2024" y="2020"/>
                  </a:lnTo>
                  <a:lnTo>
                    <a:pt x="2009" y="2020"/>
                  </a:lnTo>
                  <a:lnTo>
                    <a:pt x="1988" y="2021"/>
                  </a:lnTo>
                  <a:lnTo>
                    <a:pt x="1968" y="2023"/>
                  </a:lnTo>
                  <a:lnTo>
                    <a:pt x="1951" y="2043"/>
                  </a:lnTo>
                  <a:lnTo>
                    <a:pt x="1934" y="2075"/>
                  </a:lnTo>
                  <a:lnTo>
                    <a:pt x="1921" y="2117"/>
                  </a:lnTo>
                  <a:lnTo>
                    <a:pt x="1909" y="2165"/>
                  </a:lnTo>
                  <a:lnTo>
                    <a:pt x="1898" y="2217"/>
                  </a:lnTo>
                  <a:lnTo>
                    <a:pt x="1886" y="2262"/>
                  </a:lnTo>
                  <a:lnTo>
                    <a:pt x="1878" y="2301"/>
                  </a:lnTo>
                  <a:lnTo>
                    <a:pt x="1875" y="2329"/>
                  </a:lnTo>
                  <a:lnTo>
                    <a:pt x="1867" y="2327"/>
                  </a:lnTo>
                  <a:lnTo>
                    <a:pt x="1861" y="2327"/>
                  </a:lnTo>
                  <a:lnTo>
                    <a:pt x="1855" y="2327"/>
                  </a:lnTo>
                  <a:lnTo>
                    <a:pt x="1848" y="2324"/>
                  </a:lnTo>
                  <a:lnTo>
                    <a:pt x="1838" y="2324"/>
                  </a:lnTo>
                  <a:lnTo>
                    <a:pt x="1831" y="2324"/>
                  </a:lnTo>
                  <a:lnTo>
                    <a:pt x="1821" y="2324"/>
                  </a:lnTo>
                  <a:lnTo>
                    <a:pt x="1813" y="2324"/>
                  </a:lnTo>
                  <a:lnTo>
                    <a:pt x="1804" y="2327"/>
                  </a:lnTo>
                  <a:lnTo>
                    <a:pt x="1796" y="2327"/>
                  </a:lnTo>
                  <a:lnTo>
                    <a:pt x="1788" y="2327"/>
                  </a:lnTo>
                  <a:lnTo>
                    <a:pt x="1779" y="2327"/>
                  </a:lnTo>
                  <a:lnTo>
                    <a:pt x="1777" y="2280"/>
                  </a:lnTo>
                  <a:lnTo>
                    <a:pt x="1775" y="2232"/>
                  </a:lnTo>
                  <a:lnTo>
                    <a:pt x="1773" y="2186"/>
                  </a:lnTo>
                  <a:lnTo>
                    <a:pt x="1771" y="2138"/>
                  </a:lnTo>
                  <a:lnTo>
                    <a:pt x="1788" y="2130"/>
                  </a:lnTo>
                  <a:lnTo>
                    <a:pt x="1804" y="2125"/>
                  </a:lnTo>
                  <a:lnTo>
                    <a:pt x="1817" y="2125"/>
                  </a:lnTo>
                  <a:lnTo>
                    <a:pt x="1829" y="2125"/>
                  </a:lnTo>
                  <a:lnTo>
                    <a:pt x="1834" y="2123"/>
                  </a:lnTo>
                  <a:lnTo>
                    <a:pt x="1842" y="2119"/>
                  </a:lnTo>
                  <a:lnTo>
                    <a:pt x="1844" y="2106"/>
                  </a:lnTo>
                  <a:lnTo>
                    <a:pt x="1846" y="2085"/>
                  </a:lnTo>
                  <a:lnTo>
                    <a:pt x="1836" y="2077"/>
                  </a:lnTo>
                  <a:lnTo>
                    <a:pt x="1829" y="2071"/>
                  </a:lnTo>
                  <a:lnTo>
                    <a:pt x="1817" y="2065"/>
                  </a:lnTo>
                  <a:lnTo>
                    <a:pt x="1808" y="2060"/>
                  </a:lnTo>
                  <a:lnTo>
                    <a:pt x="1796" y="2054"/>
                  </a:lnTo>
                  <a:lnTo>
                    <a:pt x="1788" y="2050"/>
                  </a:lnTo>
                  <a:lnTo>
                    <a:pt x="1777" y="2046"/>
                  </a:lnTo>
                  <a:lnTo>
                    <a:pt x="1767" y="2039"/>
                  </a:lnTo>
                  <a:lnTo>
                    <a:pt x="1733" y="2035"/>
                  </a:lnTo>
                  <a:lnTo>
                    <a:pt x="1697" y="2027"/>
                  </a:lnTo>
                  <a:lnTo>
                    <a:pt x="1662" y="2025"/>
                  </a:lnTo>
                  <a:lnTo>
                    <a:pt x="1628" y="2021"/>
                  </a:lnTo>
                  <a:lnTo>
                    <a:pt x="1593" y="2020"/>
                  </a:lnTo>
                  <a:lnTo>
                    <a:pt x="1557" y="2014"/>
                  </a:lnTo>
                  <a:lnTo>
                    <a:pt x="1522" y="2014"/>
                  </a:lnTo>
                  <a:lnTo>
                    <a:pt x="1486" y="2010"/>
                  </a:lnTo>
                  <a:lnTo>
                    <a:pt x="1493" y="1999"/>
                  </a:lnTo>
                  <a:lnTo>
                    <a:pt x="1513" y="1985"/>
                  </a:lnTo>
                  <a:lnTo>
                    <a:pt x="1539" y="1962"/>
                  </a:lnTo>
                  <a:lnTo>
                    <a:pt x="1568" y="1937"/>
                  </a:lnTo>
                  <a:lnTo>
                    <a:pt x="1599" y="1912"/>
                  </a:lnTo>
                  <a:lnTo>
                    <a:pt x="1626" y="1891"/>
                  </a:lnTo>
                  <a:lnTo>
                    <a:pt x="1649" y="1874"/>
                  </a:lnTo>
                  <a:lnTo>
                    <a:pt x="1660" y="1865"/>
                  </a:lnTo>
                  <a:lnTo>
                    <a:pt x="1672" y="1863"/>
                  </a:lnTo>
                  <a:lnTo>
                    <a:pt x="1689" y="1861"/>
                  </a:lnTo>
                  <a:lnTo>
                    <a:pt x="1708" y="1861"/>
                  </a:lnTo>
                  <a:lnTo>
                    <a:pt x="1729" y="1863"/>
                  </a:lnTo>
                  <a:lnTo>
                    <a:pt x="1748" y="1863"/>
                  </a:lnTo>
                  <a:lnTo>
                    <a:pt x="1771" y="1865"/>
                  </a:lnTo>
                  <a:lnTo>
                    <a:pt x="1788" y="1867"/>
                  </a:lnTo>
                  <a:lnTo>
                    <a:pt x="1804" y="1867"/>
                  </a:lnTo>
                  <a:lnTo>
                    <a:pt x="1821" y="1863"/>
                  </a:lnTo>
                  <a:lnTo>
                    <a:pt x="1838" y="1855"/>
                  </a:lnTo>
                  <a:lnTo>
                    <a:pt x="1855" y="1849"/>
                  </a:lnTo>
                  <a:lnTo>
                    <a:pt x="1871" y="1840"/>
                  </a:lnTo>
                  <a:lnTo>
                    <a:pt x="1886" y="1834"/>
                  </a:lnTo>
                  <a:lnTo>
                    <a:pt x="1903" y="1830"/>
                  </a:lnTo>
                  <a:lnTo>
                    <a:pt x="1921" y="1826"/>
                  </a:lnTo>
                  <a:lnTo>
                    <a:pt x="1940" y="1826"/>
                  </a:lnTo>
                  <a:lnTo>
                    <a:pt x="1959" y="1821"/>
                  </a:lnTo>
                  <a:lnTo>
                    <a:pt x="1967" y="1809"/>
                  </a:lnTo>
                  <a:lnTo>
                    <a:pt x="1967" y="1796"/>
                  </a:lnTo>
                  <a:lnTo>
                    <a:pt x="1961" y="1779"/>
                  </a:lnTo>
                  <a:lnTo>
                    <a:pt x="1957" y="1761"/>
                  </a:lnTo>
                  <a:lnTo>
                    <a:pt x="1953" y="1746"/>
                  </a:lnTo>
                  <a:lnTo>
                    <a:pt x="1955" y="1727"/>
                  </a:lnTo>
                  <a:lnTo>
                    <a:pt x="1968" y="1714"/>
                  </a:lnTo>
                  <a:lnTo>
                    <a:pt x="1951" y="1712"/>
                  </a:lnTo>
                  <a:lnTo>
                    <a:pt x="1932" y="1712"/>
                  </a:lnTo>
                  <a:lnTo>
                    <a:pt x="1915" y="1710"/>
                  </a:lnTo>
                  <a:lnTo>
                    <a:pt x="1898" y="1708"/>
                  </a:lnTo>
                  <a:lnTo>
                    <a:pt x="1877" y="1706"/>
                  </a:lnTo>
                  <a:lnTo>
                    <a:pt x="1859" y="1702"/>
                  </a:lnTo>
                  <a:lnTo>
                    <a:pt x="1842" y="1702"/>
                  </a:lnTo>
                  <a:lnTo>
                    <a:pt x="1825" y="1702"/>
                  </a:lnTo>
                  <a:lnTo>
                    <a:pt x="1819" y="1614"/>
                  </a:lnTo>
                  <a:lnTo>
                    <a:pt x="1815" y="1526"/>
                  </a:lnTo>
                  <a:lnTo>
                    <a:pt x="1810" y="1440"/>
                  </a:lnTo>
                  <a:lnTo>
                    <a:pt x="1808" y="1354"/>
                  </a:lnTo>
                  <a:lnTo>
                    <a:pt x="1806" y="1291"/>
                  </a:lnTo>
                  <a:lnTo>
                    <a:pt x="1796" y="1214"/>
                  </a:lnTo>
                  <a:lnTo>
                    <a:pt x="1788" y="1142"/>
                  </a:lnTo>
                  <a:lnTo>
                    <a:pt x="1792" y="1084"/>
                  </a:lnTo>
                  <a:lnTo>
                    <a:pt x="1781" y="979"/>
                  </a:lnTo>
                  <a:lnTo>
                    <a:pt x="1775" y="870"/>
                  </a:lnTo>
                  <a:lnTo>
                    <a:pt x="1773" y="759"/>
                  </a:lnTo>
                  <a:lnTo>
                    <a:pt x="1773" y="654"/>
                  </a:lnTo>
                  <a:lnTo>
                    <a:pt x="1779" y="580"/>
                  </a:lnTo>
                  <a:lnTo>
                    <a:pt x="1779" y="505"/>
                  </a:lnTo>
                  <a:lnTo>
                    <a:pt x="1777" y="430"/>
                  </a:lnTo>
                  <a:lnTo>
                    <a:pt x="1775" y="350"/>
                  </a:lnTo>
                  <a:lnTo>
                    <a:pt x="1746" y="331"/>
                  </a:lnTo>
                  <a:lnTo>
                    <a:pt x="1712" y="314"/>
                  </a:lnTo>
                  <a:lnTo>
                    <a:pt x="1679" y="297"/>
                  </a:lnTo>
                  <a:lnTo>
                    <a:pt x="1643" y="276"/>
                  </a:lnTo>
                  <a:lnTo>
                    <a:pt x="1608" y="260"/>
                  </a:lnTo>
                  <a:lnTo>
                    <a:pt x="1572" y="243"/>
                  </a:lnTo>
                  <a:lnTo>
                    <a:pt x="1538" y="226"/>
                  </a:lnTo>
                  <a:lnTo>
                    <a:pt x="1505" y="211"/>
                  </a:lnTo>
                  <a:lnTo>
                    <a:pt x="1471" y="186"/>
                  </a:lnTo>
                  <a:lnTo>
                    <a:pt x="1436" y="161"/>
                  </a:lnTo>
                  <a:lnTo>
                    <a:pt x="1403" y="136"/>
                  </a:lnTo>
                  <a:lnTo>
                    <a:pt x="1369" y="111"/>
                  </a:lnTo>
                  <a:lnTo>
                    <a:pt x="1338" y="86"/>
                  </a:lnTo>
                  <a:lnTo>
                    <a:pt x="1306" y="59"/>
                  </a:lnTo>
                  <a:lnTo>
                    <a:pt x="1273" y="33"/>
                  </a:lnTo>
                  <a:lnTo>
                    <a:pt x="1241" y="6"/>
                  </a:lnTo>
                  <a:lnTo>
                    <a:pt x="1225" y="2"/>
                  </a:lnTo>
                  <a:lnTo>
                    <a:pt x="1202" y="0"/>
                  </a:lnTo>
                  <a:lnTo>
                    <a:pt x="1174" y="0"/>
                  </a:lnTo>
                  <a:lnTo>
                    <a:pt x="1145" y="2"/>
                  </a:lnTo>
                  <a:lnTo>
                    <a:pt x="1114" y="2"/>
                  </a:lnTo>
                  <a:lnTo>
                    <a:pt x="1087" y="4"/>
                  </a:lnTo>
                  <a:lnTo>
                    <a:pt x="1066" y="6"/>
                  </a:lnTo>
                  <a:lnTo>
                    <a:pt x="1053" y="6"/>
                  </a:lnTo>
                  <a:lnTo>
                    <a:pt x="1036" y="8"/>
                  </a:lnTo>
                  <a:lnTo>
                    <a:pt x="1018" y="10"/>
                  </a:lnTo>
                  <a:lnTo>
                    <a:pt x="1003" y="14"/>
                  </a:lnTo>
                  <a:lnTo>
                    <a:pt x="988" y="15"/>
                  </a:lnTo>
                  <a:lnTo>
                    <a:pt x="973" y="17"/>
                  </a:lnTo>
                  <a:lnTo>
                    <a:pt x="957" y="19"/>
                  </a:lnTo>
                  <a:lnTo>
                    <a:pt x="942" y="21"/>
                  </a:lnTo>
                  <a:lnTo>
                    <a:pt x="925" y="21"/>
                  </a:lnTo>
                  <a:lnTo>
                    <a:pt x="909" y="61"/>
                  </a:lnTo>
                  <a:lnTo>
                    <a:pt x="904" y="105"/>
                  </a:lnTo>
                  <a:lnTo>
                    <a:pt x="900" y="159"/>
                  </a:lnTo>
                  <a:lnTo>
                    <a:pt x="904" y="222"/>
                  </a:lnTo>
                  <a:lnTo>
                    <a:pt x="905" y="243"/>
                  </a:lnTo>
                  <a:lnTo>
                    <a:pt x="905" y="277"/>
                  </a:lnTo>
                  <a:lnTo>
                    <a:pt x="905" y="356"/>
                  </a:lnTo>
                  <a:lnTo>
                    <a:pt x="905" y="499"/>
                  </a:lnTo>
                  <a:lnTo>
                    <a:pt x="894" y="576"/>
                  </a:lnTo>
                  <a:lnTo>
                    <a:pt x="904" y="754"/>
                  </a:lnTo>
                  <a:lnTo>
                    <a:pt x="919" y="951"/>
                  </a:lnTo>
                  <a:lnTo>
                    <a:pt x="930" y="1084"/>
                  </a:lnTo>
                  <a:lnTo>
                    <a:pt x="923" y="1222"/>
                  </a:lnTo>
                  <a:lnTo>
                    <a:pt x="919" y="1358"/>
                  </a:lnTo>
                  <a:lnTo>
                    <a:pt x="915" y="1496"/>
                  </a:lnTo>
                  <a:lnTo>
                    <a:pt x="909" y="1633"/>
                  </a:lnTo>
                  <a:lnTo>
                    <a:pt x="917" y="1698"/>
                  </a:lnTo>
                  <a:lnTo>
                    <a:pt x="923" y="1809"/>
                  </a:lnTo>
                  <a:lnTo>
                    <a:pt x="925" y="1918"/>
                  </a:lnTo>
                  <a:lnTo>
                    <a:pt x="919" y="1976"/>
                  </a:lnTo>
                  <a:lnTo>
                    <a:pt x="900" y="1974"/>
                  </a:lnTo>
                  <a:lnTo>
                    <a:pt x="881" y="1974"/>
                  </a:lnTo>
                  <a:lnTo>
                    <a:pt x="863" y="1970"/>
                  </a:lnTo>
                  <a:lnTo>
                    <a:pt x="846" y="1970"/>
                  </a:lnTo>
                  <a:lnTo>
                    <a:pt x="825" y="1968"/>
                  </a:lnTo>
                  <a:lnTo>
                    <a:pt x="808" y="1968"/>
                  </a:lnTo>
                  <a:lnTo>
                    <a:pt x="791" y="1966"/>
                  </a:lnTo>
                  <a:lnTo>
                    <a:pt x="771" y="1966"/>
                  </a:lnTo>
                  <a:lnTo>
                    <a:pt x="741" y="1966"/>
                  </a:lnTo>
                  <a:lnTo>
                    <a:pt x="712" y="1966"/>
                  </a:lnTo>
                  <a:lnTo>
                    <a:pt x="681" y="1966"/>
                  </a:lnTo>
                  <a:lnTo>
                    <a:pt x="651" y="1966"/>
                  </a:lnTo>
                  <a:lnTo>
                    <a:pt x="622" y="1966"/>
                  </a:lnTo>
                  <a:lnTo>
                    <a:pt x="597" y="1966"/>
                  </a:lnTo>
                  <a:lnTo>
                    <a:pt x="566" y="1968"/>
                  </a:lnTo>
                  <a:lnTo>
                    <a:pt x="542" y="1968"/>
                  </a:lnTo>
                  <a:lnTo>
                    <a:pt x="513" y="1970"/>
                  </a:lnTo>
                  <a:lnTo>
                    <a:pt x="484" y="1976"/>
                  </a:lnTo>
                  <a:lnTo>
                    <a:pt x="455" y="1978"/>
                  </a:lnTo>
                  <a:lnTo>
                    <a:pt x="430" y="1981"/>
                  </a:lnTo>
                  <a:lnTo>
                    <a:pt x="400" y="1989"/>
                  </a:lnTo>
                  <a:lnTo>
                    <a:pt x="371" y="1995"/>
                  </a:lnTo>
                  <a:lnTo>
                    <a:pt x="342" y="2002"/>
                  </a:lnTo>
                  <a:lnTo>
                    <a:pt x="314" y="2010"/>
                  </a:lnTo>
                  <a:lnTo>
                    <a:pt x="298" y="2020"/>
                  </a:lnTo>
                  <a:lnTo>
                    <a:pt x="283" y="2027"/>
                  </a:lnTo>
                  <a:lnTo>
                    <a:pt x="264" y="2039"/>
                  </a:lnTo>
                  <a:lnTo>
                    <a:pt x="249" y="2048"/>
                  </a:lnTo>
                  <a:lnTo>
                    <a:pt x="247" y="2046"/>
                  </a:lnTo>
                  <a:lnTo>
                    <a:pt x="245" y="2046"/>
                  </a:lnTo>
                  <a:lnTo>
                    <a:pt x="243" y="2046"/>
                  </a:lnTo>
                  <a:lnTo>
                    <a:pt x="241" y="2046"/>
                  </a:lnTo>
                  <a:lnTo>
                    <a:pt x="231" y="2027"/>
                  </a:lnTo>
                  <a:lnTo>
                    <a:pt x="224" y="2014"/>
                  </a:lnTo>
                  <a:lnTo>
                    <a:pt x="212" y="1995"/>
                  </a:lnTo>
                  <a:lnTo>
                    <a:pt x="203" y="1979"/>
                  </a:lnTo>
                  <a:lnTo>
                    <a:pt x="206" y="1976"/>
                  </a:lnTo>
                  <a:lnTo>
                    <a:pt x="216" y="1978"/>
                  </a:lnTo>
                  <a:lnTo>
                    <a:pt x="224" y="1981"/>
                  </a:lnTo>
                  <a:lnTo>
                    <a:pt x="227" y="1989"/>
                  </a:lnTo>
                  <a:lnTo>
                    <a:pt x="241" y="1991"/>
                  </a:lnTo>
                  <a:lnTo>
                    <a:pt x="254" y="1991"/>
                  </a:lnTo>
                  <a:lnTo>
                    <a:pt x="270" y="1989"/>
                  </a:lnTo>
                  <a:lnTo>
                    <a:pt x="287" y="1985"/>
                  </a:lnTo>
                  <a:lnTo>
                    <a:pt x="302" y="1979"/>
                  </a:lnTo>
                  <a:lnTo>
                    <a:pt x="317" y="1976"/>
                  </a:lnTo>
                  <a:lnTo>
                    <a:pt x="335" y="1970"/>
                  </a:lnTo>
                  <a:lnTo>
                    <a:pt x="348" y="1966"/>
                  </a:lnTo>
                  <a:lnTo>
                    <a:pt x="365" y="1960"/>
                  </a:lnTo>
                  <a:lnTo>
                    <a:pt x="383" y="1956"/>
                  </a:lnTo>
                  <a:lnTo>
                    <a:pt x="400" y="1949"/>
                  </a:lnTo>
                  <a:lnTo>
                    <a:pt x="419" y="1945"/>
                  </a:lnTo>
                  <a:lnTo>
                    <a:pt x="436" y="1937"/>
                  </a:lnTo>
                  <a:lnTo>
                    <a:pt x="453" y="1932"/>
                  </a:lnTo>
                  <a:lnTo>
                    <a:pt x="473" y="1922"/>
                  </a:lnTo>
                  <a:lnTo>
                    <a:pt x="488" y="1912"/>
                  </a:lnTo>
                  <a:lnTo>
                    <a:pt x="490" y="1909"/>
                  </a:lnTo>
                  <a:lnTo>
                    <a:pt x="490" y="1905"/>
                  </a:lnTo>
                  <a:lnTo>
                    <a:pt x="490" y="1903"/>
                  </a:lnTo>
                  <a:lnTo>
                    <a:pt x="490" y="1897"/>
                  </a:lnTo>
                  <a:lnTo>
                    <a:pt x="461" y="1903"/>
                  </a:lnTo>
                  <a:lnTo>
                    <a:pt x="430" y="1909"/>
                  </a:lnTo>
                  <a:lnTo>
                    <a:pt x="402" y="1920"/>
                  </a:lnTo>
                  <a:lnTo>
                    <a:pt x="373" y="1928"/>
                  </a:lnTo>
                  <a:lnTo>
                    <a:pt x="344" y="1939"/>
                  </a:lnTo>
                  <a:lnTo>
                    <a:pt x="316" y="1951"/>
                  </a:lnTo>
                  <a:lnTo>
                    <a:pt x="285" y="1960"/>
                  </a:lnTo>
                  <a:lnTo>
                    <a:pt x="256" y="1966"/>
                  </a:lnTo>
                  <a:lnTo>
                    <a:pt x="247" y="1888"/>
                  </a:lnTo>
                  <a:lnTo>
                    <a:pt x="245" y="1805"/>
                  </a:lnTo>
                  <a:lnTo>
                    <a:pt x="243" y="1723"/>
                  </a:lnTo>
                  <a:lnTo>
                    <a:pt x="239" y="1641"/>
                  </a:lnTo>
                  <a:lnTo>
                    <a:pt x="239" y="1635"/>
                  </a:lnTo>
                  <a:lnTo>
                    <a:pt x="239" y="1628"/>
                  </a:lnTo>
                  <a:lnTo>
                    <a:pt x="239" y="1624"/>
                  </a:lnTo>
                  <a:lnTo>
                    <a:pt x="231" y="1620"/>
                  </a:lnTo>
                  <a:lnTo>
                    <a:pt x="224" y="1616"/>
                  </a:lnTo>
                  <a:lnTo>
                    <a:pt x="218" y="1616"/>
                  </a:lnTo>
                  <a:lnTo>
                    <a:pt x="214" y="1620"/>
                  </a:lnTo>
                  <a:lnTo>
                    <a:pt x="206" y="1622"/>
                  </a:lnTo>
                  <a:lnTo>
                    <a:pt x="214" y="1706"/>
                  </a:lnTo>
                  <a:lnTo>
                    <a:pt x="214" y="1792"/>
                  </a:lnTo>
                  <a:lnTo>
                    <a:pt x="214" y="1876"/>
                  </a:lnTo>
                  <a:lnTo>
                    <a:pt x="220" y="1951"/>
                  </a:lnTo>
                  <a:lnTo>
                    <a:pt x="206" y="1956"/>
                  </a:lnTo>
                  <a:lnTo>
                    <a:pt x="203" y="1964"/>
                  </a:lnTo>
                  <a:lnTo>
                    <a:pt x="193" y="1960"/>
                  </a:lnTo>
                  <a:lnTo>
                    <a:pt x="170" y="1920"/>
                  </a:lnTo>
                  <a:lnTo>
                    <a:pt x="168" y="1897"/>
                  </a:lnTo>
                  <a:lnTo>
                    <a:pt x="164" y="1876"/>
                  </a:lnTo>
                  <a:lnTo>
                    <a:pt x="164" y="1855"/>
                  </a:lnTo>
                  <a:lnTo>
                    <a:pt x="162" y="1834"/>
                  </a:lnTo>
                  <a:lnTo>
                    <a:pt x="174" y="1545"/>
                  </a:lnTo>
                  <a:lnTo>
                    <a:pt x="185" y="1255"/>
                  </a:lnTo>
                  <a:lnTo>
                    <a:pt x="189" y="966"/>
                  </a:lnTo>
                  <a:lnTo>
                    <a:pt x="187" y="673"/>
                  </a:lnTo>
                  <a:lnTo>
                    <a:pt x="185" y="650"/>
                  </a:lnTo>
                  <a:lnTo>
                    <a:pt x="182" y="620"/>
                  </a:lnTo>
                  <a:lnTo>
                    <a:pt x="178" y="562"/>
                  </a:lnTo>
                  <a:lnTo>
                    <a:pt x="172" y="457"/>
                  </a:lnTo>
                  <a:lnTo>
                    <a:pt x="164" y="358"/>
                  </a:lnTo>
                  <a:lnTo>
                    <a:pt x="157" y="260"/>
                  </a:lnTo>
                  <a:lnTo>
                    <a:pt x="147" y="163"/>
                  </a:lnTo>
                  <a:lnTo>
                    <a:pt x="143" y="63"/>
                  </a:lnTo>
                  <a:lnTo>
                    <a:pt x="145" y="63"/>
                  </a:lnTo>
                  <a:lnTo>
                    <a:pt x="147" y="63"/>
                  </a:lnTo>
                  <a:lnTo>
                    <a:pt x="149" y="63"/>
                  </a:lnTo>
                  <a:lnTo>
                    <a:pt x="170" y="79"/>
                  </a:lnTo>
                  <a:lnTo>
                    <a:pt x="187" y="94"/>
                  </a:lnTo>
                  <a:lnTo>
                    <a:pt x="206" y="111"/>
                  </a:lnTo>
                  <a:lnTo>
                    <a:pt x="226" y="128"/>
                  </a:lnTo>
                  <a:lnTo>
                    <a:pt x="245" y="144"/>
                  </a:lnTo>
                  <a:lnTo>
                    <a:pt x="264" y="159"/>
                  </a:lnTo>
                  <a:lnTo>
                    <a:pt x="285" y="172"/>
                  </a:lnTo>
                  <a:lnTo>
                    <a:pt x="306" y="180"/>
                  </a:lnTo>
                  <a:lnTo>
                    <a:pt x="327" y="201"/>
                  </a:lnTo>
                  <a:lnTo>
                    <a:pt x="352" y="220"/>
                  </a:lnTo>
                  <a:lnTo>
                    <a:pt x="371" y="243"/>
                  </a:lnTo>
                  <a:lnTo>
                    <a:pt x="394" y="262"/>
                  </a:lnTo>
                  <a:lnTo>
                    <a:pt x="417" y="283"/>
                  </a:lnTo>
                  <a:lnTo>
                    <a:pt x="438" y="304"/>
                  </a:lnTo>
                  <a:lnTo>
                    <a:pt x="459" y="327"/>
                  </a:lnTo>
                  <a:lnTo>
                    <a:pt x="480" y="348"/>
                  </a:lnTo>
                  <a:lnTo>
                    <a:pt x="505" y="360"/>
                  </a:lnTo>
                  <a:lnTo>
                    <a:pt x="522" y="371"/>
                  </a:lnTo>
                  <a:lnTo>
                    <a:pt x="536" y="385"/>
                  </a:lnTo>
                  <a:lnTo>
                    <a:pt x="545" y="400"/>
                  </a:lnTo>
                  <a:lnTo>
                    <a:pt x="551" y="417"/>
                  </a:lnTo>
                  <a:lnTo>
                    <a:pt x="555" y="434"/>
                  </a:lnTo>
                  <a:lnTo>
                    <a:pt x="559" y="455"/>
                  </a:lnTo>
                  <a:lnTo>
                    <a:pt x="559" y="476"/>
                  </a:lnTo>
                  <a:lnTo>
                    <a:pt x="551" y="620"/>
                  </a:lnTo>
                  <a:lnTo>
                    <a:pt x="545" y="765"/>
                  </a:lnTo>
                  <a:lnTo>
                    <a:pt x="542" y="905"/>
                  </a:lnTo>
                  <a:lnTo>
                    <a:pt x="536" y="1048"/>
                  </a:lnTo>
                  <a:lnTo>
                    <a:pt x="545" y="1171"/>
                  </a:lnTo>
                  <a:lnTo>
                    <a:pt x="551" y="1291"/>
                  </a:lnTo>
                  <a:lnTo>
                    <a:pt x="555" y="1411"/>
                  </a:lnTo>
                  <a:lnTo>
                    <a:pt x="555" y="1534"/>
                  </a:lnTo>
                  <a:lnTo>
                    <a:pt x="549" y="1599"/>
                  </a:lnTo>
                  <a:lnTo>
                    <a:pt x="547" y="1673"/>
                  </a:lnTo>
                  <a:lnTo>
                    <a:pt x="547" y="1742"/>
                  </a:lnTo>
                  <a:lnTo>
                    <a:pt x="549" y="1811"/>
                  </a:lnTo>
                  <a:lnTo>
                    <a:pt x="549" y="1847"/>
                  </a:lnTo>
                  <a:lnTo>
                    <a:pt x="551" y="1880"/>
                  </a:lnTo>
                  <a:lnTo>
                    <a:pt x="555" y="1912"/>
                  </a:lnTo>
                  <a:lnTo>
                    <a:pt x="565" y="1947"/>
                  </a:lnTo>
                  <a:lnTo>
                    <a:pt x="572" y="1909"/>
                  </a:lnTo>
                  <a:lnTo>
                    <a:pt x="576" y="1836"/>
                  </a:lnTo>
                  <a:lnTo>
                    <a:pt x="576" y="1761"/>
                  </a:lnTo>
                  <a:lnTo>
                    <a:pt x="578" y="1714"/>
                  </a:lnTo>
                  <a:lnTo>
                    <a:pt x="616" y="1708"/>
                  </a:lnTo>
                  <a:lnTo>
                    <a:pt x="649" y="1706"/>
                  </a:lnTo>
                  <a:lnTo>
                    <a:pt x="683" y="1702"/>
                  </a:lnTo>
                  <a:lnTo>
                    <a:pt x="714" y="1702"/>
                  </a:lnTo>
                  <a:lnTo>
                    <a:pt x="745" y="1706"/>
                  </a:lnTo>
                  <a:lnTo>
                    <a:pt x="775" y="1706"/>
                  </a:lnTo>
                  <a:lnTo>
                    <a:pt x="812" y="1708"/>
                  </a:lnTo>
                  <a:lnTo>
                    <a:pt x="848" y="1708"/>
                  </a:lnTo>
                  <a:lnTo>
                    <a:pt x="865" y="1712"/>
                  </a:lnTo>
                  <a:lnTo>
                    <a:pt x="879" y="1712"/>
                  </a:lnTo>
                  <a:lnTo>
                    <a:pt x="888" y="1708"/>
                  </a:lnTo>
                  <a:lnTo>
                    <a:pt x="890" y="1691"/>
                  </a:lnTo>
                  <a:lnTo>
                    <a:pt x="850" y="1691"/>
                  </a:lnTo>
                  <a:lnTo>
                    <a:pt x="810" y="1691"/>
                  </a:lnTo>
                  <a:lnTo>
                    <a:pt x="771" y="1691"/>
                  </a:lnTo>
                  <a:lnTo>
                    <a:pt x="733" y="1691"/>
                  </a:lnTo>
                  <a:lnTo>
                    <a:pt x="697" y="1693"/>
                  </a:lnTo>
                  <a:lnTo>
                    <a:pt x="658" y="1694"/>
                  </a:lnTo>
                  <a:lnTo>
                    <a:pt x="618" y="1698"/>
                  </a:lnTo>
                  <a:lnTo>
                    <a:pt x="578" y="1702"/>
                  </a:lnTo>
                  <a:lnTo>
                    <a:pt x="566" y="1538"/>
                  </a:lnTo>
                  <a:lnTo>
                    <a:pt x="565" y="1369"/>
                  </a:lnTo>
                  <a:lnTo>
                    <a:pt x="565" y="1201"/>
                  </a:lnTo>
                  <a:lnTo>
                    <a:pt x="565" y="1037"/>
                  </a:lnTo>
                  <a:lnTo>
                    <a:pt x="570" y="930"/>
                  </a:lnTo>
                  <a:lnTo>
                    <a:pt x="574" y="822"/>
                  </a:lnTo>
                  <a:lnTo>
                    <a:pt x="576" y="715"/>
                  </a:lnTo>
                  <a:lnTo>
                    <a:pt x="574" y="612"/>
                  </a:lnTo>
                  <a:lnTo>
                    <a:pt x="580" y="543"/>
                  </a:lnTo>
                  <a:lnTo>
                    <a:pt x="591" y="499"/>
                  </a:lnTo>
                  <a:lnTo>
                    <a:pt x="609" y="473"/>
                  </a:lnTo>
                  <a:lnTo>
                    <a:pt x="632" y="461"/>
                  </a:lnTo>
                  <a:lnTo>
                    <a:pt x="666" y="461"/>
                  </a:lnTo>
                  <a:lnTo>
                    <a:pt x="712" y="465"/>
                  </a:lnTo>
                  <a:lnTo>
                    <a:pt x="771" y="469"/>
                  </a:lnTo>
                  <a:lnTo>
                    <a:pt x="848" y="465"/>
                  </a:lnTo>
                  <a:lnTo>
                    <a:pt x="854" y="461"/>
                  </a:lnTo>
                  <a:lnTo>
                    <a:pt x="861" y="457"/>
                  </a:lnTo>
                  <a:lnTo>
                    <a:pt x="867" y="453"/>
                  </a:lnTo>
                  <a:lnTo>
                    <a:pt x="875" y="448"/>
                  </a:lnTo>
                  <a:lnTo>
                    <a:pt x="875" y="446"/>
                  </a:lnTo>
                  <a:lnTo>
                    <a:pt x="877" y="444"/>
                  </a:lnTo>
                  <a:lnTo>
                    <a:pt x="877" y="442"/>
                  </a:lnTo>
                  <a:lnTo>
                    <a:pt x="877" y="440"/>
                  </a:lnTo>
                  <a:lnTo>
                    <a:pt x="840" y="436"/>
                  </a:lnTo>
                  <a:lnTo>
                    <a:pt x="806" y="436"/>
                  </a:lnTo>
                  <a:lnTo>
                    <a:pt x="768" y="440"/>
                  </a:lnTo>
                  <a:lnTo>
                    <a:pt x="733" y="442"/>
                  </a:lnTo>
                  <a:lnTo>
                    <a:pt x="695" y="444"/>
                  </a:lnTo>
                  <a:lnTo>
                    <a:pt x="658" y="446"/>
                  </a:lnTo>
                  <a:lnTo>
                    <a:pt x="620" y="448"/>
                  </a:lnTo>
                  <a:lnTo>
                    <a:pt x="586" y="448"/>
                  </a:lnTo>
                  <a:lnTo>
                    <a:pt x="580" y="434"/>
                  </a:lnTo>
                  <a:lnTo>
                    <a:pt x="576" y="419"/>
                  </a:lnTo>
                  <a:lnTo>
                    <a:pt x="572" y="406"/>
                  </a:lnTo>
                  <a:lnTo>
                    <a:pt x="565" y="392"/>
                  </a:lnTo>
                  <a:lnTo>
                    <a:pt x="543" y="365"/>
                  </a:lnTo>
                  <a:lnTo>
                    <a:pt x="517" y="337"/>
                  </a:lnTo>
                  <a:lnTo>
                    <a:pt x="488" y="308"/>
                  </a:lnTo>
                  <a:lnTo>
                    <a:pt x="455" y="279"/>
                  </a:lnTo>
                  <a:lnTo>
                    <a:pt x="423" y="251"/>
                  </a:lnTo>
                  <a:lnTo>
                    <a:pt x="392" y="226"/>
                  </a:lnTo>
                  <a:lnTo>
                    <a:pt x="360" y="199"/>
                  </a:lnTo>
                  <a:lnTo>
                    <a:pt x="335" y="174"/>
                  </a:lnTo>
                  <a:lnTo>
                    <a:pt x="312" y="161"/>
                  </a:lnTo>
                  <a:lnTo>
                    <a:pt x="293" y="147"/>
                  </a:lnTo>
                  <a:lnTo>
                    <a:pt x="273" y="132"/>
                  </a:lnTo>
                  <a:lnTo>
                    <a:pt x="254" y="119"/>
                  </a:lnTo>
                  <a:lnTo>
                    <a:pt x="235" y="103"/>
                  </a:lnTo>
                  <a:lnTo>
                    <a:pt x="216" y="88"/>
                  </a:lnTo>
                  <a:lnTo>
                    <a:pt x="197" y="73"/>
                  </a:lnTo>
                  <a:lnTo>
                    <a:pt x="174" y="59"/>
                  </a:lnTo>
                  <a:lnTo>
                    <a:pt x="170" y="50"/>
                  </a:lnTo>
                  <a:lnTo>
                    <a:pt x="162" y="44"/>
                  </a:lnTo>
                  <a:lnTo>
                    <a:pt x="153" y="37"/>
                  </a:lnTo>
                  <a:lnTo>
                    <a:pt x="139" y="25"/>
                  </a:lnTo>
                  <a:lnTo>
                    <a:pt x="136" y="17"/>
                  </a:lnTo>
                  <a:lnTo>
                    <a:pt x="124" y="10"/>
                  </a:lnTo>
                  <a:lnTo>
                    <a:pt x="111" y="8"/>
                  </a:lnTo>
                  <a:lnTo>
                    <a:pt x="93" y="4"/>
                  </a:lnTo>
                  <a:lnTo>
                    <a:pt x="74" y="2"/>
                  </a:lnTo>
                  <a:lnTo>
                    <a:pt x="51" y="0"/>
                  </a:lnTo>
                  <a:lnTo>
                    <a:pt x="24" y="0"/>
                  </a:lnTo>
                  <a:lnTo>
                    <a:pt x="0" y="0"/>
                  </a:lnTo>
                  <a:lnTo>
                    <a:pt x="0" y="31"/>
                  </a:lnTo>
                  <a:lnTo>
                    <a:pt x="15" y="31"/>
                  </a:lnTo>
                  <a:lnTo>
                    <a:pt x="26" y="31"/>
                  </a:lnTo>
                  <a:lnTo>
                    <a:pt x="40" y="31"/>
                  </a:lnTo>
                  <a:lnTo>
                    <a:pt x="51" y="31"/>
                  </a:lnTo>
                  <a:lnTo>
                    <a:pt x="61" y="31"/>
                  </a:lnTo>
                  <a:lnTo>
                    <a:pt x="69" y="31"/>
                  </a:lnTo>
                  <a:lnTo>
                    <a:pt x="76" y="31"/>
                  </a:lnTo>
                  <a:lnTo>
                    <a:pt x="80" y="31"/>
                  </a:lnTo>
                  <a:lnTo>
                    <a:pt x="101" y="25"/>
                  </a:lnTo>
                  <a:lnTo>
                    <a:pt x="114" y="25"/>
                  </a:lnTo>
                  <a:lnTo>
                    <a:pt x="122" y="38"/>
                  </a:lnTo>
                  <a:lnTo>
                    <a:pt x="124" y="59"/>
                  </a:lnTo>
                  <a:lnTo>
                    <a:pt x="124" y="82"/>
                  </a:lnTo>
                  <a:lnTo>
                    <a:pt x="122" y="107"/>
                  </a:lnTo>
                  <a:lnTo>
                    <a:pt x="120" y="130"/>
                  </a:lnTo>
                  <a:lnTo>
                    <a:pt x="120" y="149"/>
                  </a:lnTo>
                  <a:lnTo>
                    <a:pt x="128" y="201"/>
                  </a:lnTo>
                  <a:lnTo>
                    <a:pt x="134" y="251"/>
                  </a:lnTo>
                  <a:lnTo>
                    <a:pt x="139" y="300"/>
                  </a:lnTo>
                  <a:lnTo>
                    <a:pt x="147" y="354"/>
                  </a:lnTo>
                  <a:lnTo>
                    <a:pt x="149" y="394"/>
                  </a:lnTo>
                  <a:lnTo>
                    <a:pt x="151" y="434"/>
                  </a:lnTo>
                  <a:lnTo>
                    <a:pt x="153" y="474"/>
                  </a:lnTo>
                  <a:lnTo>
                    <a:pt x="157" y="515"/>
                  </a:lnTo>
                  <a:lnTo>
                    <a:pt x="157" y="668"/>
                  </a:lnTo>
                  <a:lnTo>
                    <a:pt x="153" y="817"/>
                  </a:lnTo>
                  <a:lnTo>
                    <a:pt x="149" y="968"/>
                  </a:lnTo>
                  <a:lnTo>
                    <a:pt x="147" y="1117"/>
                  </a:lnTo>
                  <a:lnTo>
                    <a:pt x="139" y="1220"/>
                  </a:lnTo>
                  <a:lnTo>
                    <a:pt x="132" y="1322"/>
                  </a:lnTo>
                  <a:lnTo>
                    <a:pt x="122" y="1425"/>
                  </a:lnTo>
                  <a:lnTo>
                    <a:pt x="118" y="1526"/>
                  </a:lnTo>
                  <a:lnTo>
                    <a:pt x="128" y="1662"/>
                  </a:lnTo>
                  <a:lnTo>
                    <a:pt x="136" y="1731"/>
                  </a:lnTo>
                  <a:lnTo>
                    <a:pt x="143" y="1765"/>
                  </a:lnTo>
                  <a:lnTo>
                    <a:pt x="145" y="1784"/>
                  </a:lnTo>
                  <a:lnTo>
                    <a:pt x="139" y="1800"/>
                  </a:lnTo>
                  <a:lnTo>
                    <a:pt x="143" y="1836"/>
                  </a:lnTo>
                  <a:lnTo>
                    <a:pt x="145" y="1876"/>
                  </a:lnTo>
                  <a:lnTo>
                    <a:pt x="147" y="1903"/>
                  </a:lnTo>
                  <a:lnTo>
                    <a:pt x="143" y="1903"/>
                  </a:lnTo>
                  <a:lnTo>
                    <a:pt x="139" y="1903"/>
                  </a:lnTo>
                  <a:lnTo>
                    <a:pt x="132" y="1905"/>
                  </a:lnTo>
                  <a:lnTo>
                    <a:pt x="128" y="1905"/>
                  </a:lnTo>
                  <a:lnTo>
                    <a:pt x="109" y="1899"/>
                  </a:lnTo>
                  <a:lnTo>
                    <a:pt x="91" y="1899"/>
                  </a:lnTo>
                  <a:lnTo>
                    <a:pt x="76" y="1897"/>
                  </a:lnTo>
                  <a:lnTo>
                    <a:pt x="63" y="1899"/>
                  </a:lnTo>
                  <a:lnTo>
                    <a:pt x="47" y="1903"/>
                  </a:lnTo>
                  <a:lnTo>
                    <a:pt x="34" y="1905"/>
                  </a:lnTo>
                  <a:lnTo>
                    <a:pt x="19" y="1909"/>
                  </a:lnTo>
                  <a:lnTo>
                    <a:pt x="0" y="1912"/>
                  </a:lnTo>
                  <a:lnTo>
                    <a:pt x="0" y="1966"/>
                  </a:lnTo>
                  <a:lnTo>
                    <a:pt x="15" y="2014"/>
                  </a:lnTo>
                  <a:lnTo>
                    <a:pt x="28" y="2062"/>
                  </a:lnTo>
                  <a:lnTo>
                    <a:pt x="44" y="2113"/>
                  </a:lnTo>
                  <a:lnTo>
                    <a:pt x="46" y="2159"/>
                  </a:lnTo>
                  <a:lnTo>
                    <a:pt x="34" y="2161"/>
                  </a:lnTo>
                  <a:lnTo>
                    <a:pt x="23" y="2163"/>
                  </a:lnTo>
                  <a:lnTo>
                    <a:pt x="11" y="2167"/>
                  </a:lnTo>
                  <a:lnTo>
                    <a:pt x="0" y="2171"/>
                  </a:lnTo>
                  <a:close/>
                </a:path>
              </a:pathLst>
            </a:custGeom>
            <a:solidFill>
              <a:srgbClr val="000000"/>
            </a:solidFill>
            <a:ln w="9525">
              <a:noFill/>
              <a:round/>
              <a:headEnd/>
              <a:tailEnd/>
            </a:ln>
          </p:spPr>
          <p:txBody>
            <a:bodyPr/>
            <a:lstStyle/>
            <a:p>
              <a:endParaRPr lang="en-US"/>
            </a:p>
          </p:txBody>
        </p:sp>
        <p:sp>
          <p:nvSpPr>
            <p:cNvPr id="350239" name="Freeform 31"/>
            <p:cNvSpPr>
              <a:spLocks/>
            </p:cNvSpPr>
            <p:nvPr/>
          </p:nvSpPr>
          <p:spPr bwMode="auto">
            <a:xfrm>
              <a:off x="3600" y="2971"/>
              <a:ext cx="72" cy="771"/>
            </a:xfrm>
            <a:custGeom>
              <a:avLst/>
              <a:gdLst/>
              <a:ahLst/>
              <a:cxnLst>
                <a:cxn ang="0">
                  <a:pos x="200" y="0"/>
                </a:cxn>
                <a:cxn ang="0">
                  <a:pos x="144" y="2"/>
                </a:cxn>
                <a:cxn ang="0">
                  <a:pos x="90" y="6"/>
                </a:cxn>
                <a:cxn ang="0">
                  <a:pos x="48" y="10"/>
                </a:cxn>
                <a:cxn ang="0">
                  <a:pos x="23" y="14"/>
                </a:cxn>
                <a:cxn ang="0">
                  <a:pos x="20" y="494"/>
                </a:cxn>
                <a:cxn ang="0">
                  <a:pos x="20" y="832"/>
                </a:cxn>
                <a:cxn ang="0">
                  <a:pos x="4" y="1257"/>
                </a:cxn>
                <a:cxn ang="0">
                  <a:pos x="4" y="1836"/>
                </a:cxn>
                <a:cxn ang="0">
                  <a:pos x="14" y="2123"/>
                </a:cxn>
                <a:cxn ang="0">
                  <a:pos x="14" y="2161"/>
                </a:cxn>
                <a:cxn ang="0">
                  <a:pos x="20" y="2188"/>
                </a:cxn>
                <a:cxn ang="0">
                  <a:pos x="37" y="2192"/>
                </a:cxn>
                <a:cxn ang="0">
                  <a:pos x="56" y="2196"/>
                </a:cxn>
                <a:cxn ang="0">
                  <a:pos x="75" y="2199"/>
                </a:cxn>
                <a:cxn ang="0">
                  <a:pos x="94" y="2205"/>
                </a:cxn>
                <a:cxn ang="0">
                  <a:pos x="121" y="2203"/>
                </a:cxn>
                <a:cxn ang="0">
                  <a:pos x="152" y="2199"/>
                </a:cxn>
                <a:cxn ang="0">
                  <a:pos x="184" y="2192"/>
                </a:cxn>
                <a:cxn ang="0">
                  <a:pos x="200" y="2171"/>
                </a:cxn>
                <a:cxn ang="0">
                  <a:pos x="85" y="2165"/>
                </a:cxn>
                <a:cxn ang="0">
                  <a:pos x="46" y="2090"/>
                </a:cxn>
                <a:cxn ang="0">
                  <a:pos x="48" y="1935"/>
                </a:cxn>
                <a:cxn ang="0">
                  <a:pos x="56" y="1696"/>
                </a:cxn>
                <a:cxn ang="0">
                  <a:pos x="42" y="1498"/>
                </a:cxn>
                <a:cxn ang="0">
                  <a:pos x="54" y="1299"/>
                </a:cxn>
                <a:cxn ang="0">
                  <a:pos x="46" y="1151"/>
                </a:cxn>
                <a:cxn ang="0">
                  <a:pos x="56" y="1002"/>
                </a:cxn>
                <a:cxn ang="0">
                  <a:pos x="58" y="599"/>
                </a:cxn>
                <a:cxn ang="0">
                  <a:pos x="65" y="193"/>
                </a:cxn>
                <a:cxn ang="0">
                  <a:pos x="69" y="100"/>
                </a:cxn>
                <a:cxn ang="0">
                  <a:pos x="73" y="31"/>
                </a:cxn>
                <a:cxn ang="0">
                  <a:pos x="102" y="31"/>
                </a:cxn>
                <a:cxn ang="0">
                  <a:pos x="133" y="31"/>
                </a:cxn>
                <a:cxn ang="0">
                  <a:pos x="167" y="31"/>
                </a:cxn>
                <a:cxn ang="0">
                  <a:pos x="200" y="31"/>
                </a:cxn>
              </a:cxnLst>
              <a:rect l="0" t="0" r="r" b="b"/>
              <a:pathLst>
                <a:path w="200" h="2205">
                  <a:moveTo>
                    <a:pt x="200" y="31"/>
                  </a:moveTo>
                  <a:lnTo>
                    <a:pt x="200" y="0"/>
                  </a:lnTo>
                  <a:lnTo>
                    <a:pt x="171" y="2"/>
                  </a:lnTo>
                  <a:lnTo>
                    <a:pt x="144" y="2"/>
                  </a:lnTo>
                  <a:lnTo>
                    <a:pt x="115" y="4"/>
                  </a:lnTo>
                  <a:lnTo>
                    <a:pt x="90" y="6"/>
                  </a:lnTo>
                  <a:lnTo>
                    <a:pt x="69" y="8"/>
                  </a:lnTo>
                  <a:lnTo>
                    <a:pt x="48" y="10"/>
                  </a:lnTo>
                  <a:lnTo>
                    <a:pt x="33" y="10"/>
                  </a:lnTo>
                  <a:lnTo>
                    <a:pt x="23" y="14"/>
                  </a:lnTo>
                  <a:lnTo>
                    <a:pt x="20" y="327"/>
                  </a:lnTo>
                  <a:lnTo>
                    <a:pt x="20" y="494"/>
                  </a:lnTo>
                  <a:lnTo>
                    <a:pt x="20" y="666"/>
                  </a:lnTo>
                  <a:lnTo>
                    <a:pt x="20" y="832"/>
                  </a:lnTo>
                  <a:lnTo>
                    <a:pt x="20" y="1002"/>
                  </a:lnTo>
                  <a:lnTo>
                    <a:pt x="4" y="1257"/>
                  </a:lnTo>
                  <a:lnTo>
                    <a:pt x="0" y="1545"/>
                  </a:lnTo>
                  <a:lnTo>
                    <a:pt x="4" y="1836"/>
                  </a:lnTo>
                  <a:lnTo>
                    <a:pt x="16" y="2100"/>
                  </a:lnTo>
                  <a:lnTo>
                    <a:pt x="14" y="2123"/>
                  </a:lnTo>
                  <a:lnTo>
                    <a:pt x="14" y="2142"/>
                  </a:lnTo>
                  <a:lnTo>
                    <a:pt x="14" y="2161"/>
                  </a:lnTo>
                  <a:lnTo>
                    <a:pt x="16" y="2186"/>
                  </a:lnTo>
                  <a:lnTo>
                    <a:pt x="20" y="2188"/>
                  </a:lnTo>
                  <a:lnTo>
                    <a:pt x="27" y="2190"/>
                  </a:lnTo>
                  <a:lnTo>
                    <a:pt x="37" y="2192"/>
                  </a:lnTo>
                  <a:lnTo>
                    <a:pt x="44" y="2194"/>
                  </a:lnTo>
                  <a:lnTo>
                    <a:pt x="56" y="2196"/>
                  </a:lnTo>
                  <a:lnTo>
                    <a:pt x="65" y="2199"/>
                  </a:lnTo>
                  <a:lnTo>
                    <a:pt x="75" y="2199"/>
                  </a:lnTo>
                  <a:lnTo>
                    <a:pt x="83" y="2203"/>
                  </a:lnTo>
                  <a:lnTo>
                    <a:pt x="94" y="2205"/>
                  </a:lnTo>
                  <a:lnTo>
                    <a:pt x="108" y="2205"/>
                  </a:lnTo>
                  <a:lnTo>
                    <a:pt x="121" y="2203"/>
                  </a:lnTo>
                  <a:lnTo>
                    <a:pt x="136" y="2199"/>
                  </a:lnTo>
                  <a:lnTo>
                    <a:pt x="152" y="2199"/>
                  </a:lnTo>
                  <a:lnTo>
                    <a:pt x="169" y="2194"/>
                  </a:lnTo>
                  <a:lnTo>
                    <a:pt x="184" y="2192"/>
                  </a:lnTo>
                  <a:lnTo>
                    <a:pt x="200" y="2188"/>
                  </a:lnTo>
                  <a:lnTo>
                    <a:pt x="200" y="2171"/>
                  </a:lnTo>
                  <a:lnTo>
                    <a:pt x="131" y="2176"/>
                  </a:lnTo>
                  <a:lnTo>
                    <a:pt x="85" y="2165"/>
                  </a:lnTo>
                  <a:lnTo>
                    <a:pt x="58" y="2136"/>
                  </a:lnTo>
                  <a:lnTo>
                    <a:pt x="46" y="2090"/>
                  </a:lnTo>
                  <a:lnTo>
                    <a:pt x="44" y="2021"/>
                  </a:lnTo>
                  <a:lnTo>
                    <a:pt x="48" y="1935"/>
                  </a:lnTo>
                  <a:lnTo>
                    <a:pt x="54" y="1826"/>
                  </a:lnTo>
                  <a:lnTo>
                    <a:pt x="56" y="1696"/>
                  </a:lnTo>
                  <a:lnTo>
                    <a:pt x="44" y="1595"/>
                  </a:lnTo>
                  <a:lnTo>
                    <a:pt x="42" y="1498"/>
                  </a:lnTo>
                  <a:lnTo>
                    <a:pt x="46" y="1400"/>
                  </a:lnTo>
                  <a:lnTo>
                    <a:pt x="54" y="1299"/>
                  </a:lnTo>
                  <a:lnTo>
                    <a:pt x="48" y="1226"/>
                  </a:lnTo>
                  <a:lnTo>
                    <a:pt x="46" y="1151"/>
                  </a:lnTo>
                  <a:lnTo>
                    <a:pt x="48" y="1077"/>
                  </a:lnTo>
                  <a:lnTo>
                    <a:pt x="56" y="1002"/>
                  </a:lnTo>
                  <a:lnTo>
                    <a:pt x="56" y="800"/>
                  </a:lnTo>
                  <a:lnTo>
                    <a:pt x="58" y="599"/>
                  </a:lnTo>
                  <a:lnTo>
                    <a:pt x="60" y="398"/>
                  </a:lnTo>
                  <a:lnTo>
                    <a:pt x="65" y="193"/>
                  </a:lnTo>
                  <a:lnTo>
                    <a:pt x="65" y="147"/>
                  </a:lnTo>
                  <a:lnTo>
                    <a:pt x="69" y="100"/>
                  </a:lnTo>
                  <a:lnTo>
                    <a:pt x="71" y="58"/>
                  </a:lnTo>
                  <a:lnTo>
                    <a:pt x="73" y="31"/>
                  </a:lnTo>
                  <a:lnTo>
                    <a:pt x="87" y="31"/>
                  </a:lnTo>
                  <a:lnTo>
                    <a:pt x="102" y="31"/>
                  </a:lnTo>
                  <a:lnTo>
                    <a:pt x="119" y="31"/>
                  </a:lnTo>
                  <a:lnTo>
                    <a:pt x="133" y="31"/>
                  </a:lnTo>
                  <a:lnTo>
                    <a:pt x="152" y="31"/>
                  </a:lnTo>
                  <a:lnTo>
                    <a:pt x="167" y="31"/>
                  </a:lnTo>
                  <a:lnTo>
                    <a:pt x="184" y="31"/>
                  </a:lnTo>
                  <a:lnTo>
                    <a:pt x="200" y="31"/>
                  </a:lnTo>
                  <a:close/>
                </a:path>
              </a:pathLst>
            </a:custGeom>
            <a:solidFill>
              <a:srgbClr val="000000"/>
            </a:solidFill>
            <a:ln w="9525">
              <a:noFill/>
              <a:round/>
              <a:headEnd/>
              <a:tailEnd/>
            </a:ln>
          </p:spPr>
          <p:txBody>
            <a:bodyPr/>
            <a:lstStyle/>
            <a:p>
              <a:endParaRPr lang="en-US"/>
            </a:p>
          </p:txBody>
        </p:sp>
        <p:sp>
          <p:nvSpPr>
            <p:cNvPr id="350240" name="Freeform 32"/>
            <p:cNvSpPr>
              <a:spLocks/>
            </p:cNvSpPr>
            <p:nvPr/>
          </p:nvSpPr>
          <p:spPr bwMode="auto">
            <a:xfrm>
              <a:off x="3670" y="3639"/>
              <a:ext cx="2" cy="19"/>
            </a:xfrm>
            <a:custGeom>
              <a:avLst/>
              <a:gdLst/>
              <a:ahLst/>
              <a:cxnLst>
                <a:cxn ang="0">
                  <a:pos x="6" y="54"/>
                </a:cxn>
                <a:cxn ang="0">
                  <a:pos x="6" y="0"/>
                </a:cxn>
                <a:cxn ang="0">
                  <a:pos x="4" y="0"/>
                </a:cxn>
                <a:cxn ang="0">
                  <a:pos x="2" y="0"/>
                </a:cxn>
                <a:cxn ang="0">
                  <a:pos x="0" y="0"/>
                </a:cxn>
                <a:cxn ang="0">
                  <a:pos x="0" y="12"/>
                </a:cxn>
                <a:cxn ang="0">
                  <a:pos x="0" y="25"/>
                </a:cxn>
                <a:cxn ang="0">
                  <a:pos x="2" y="39"/>
                </a:cxn>
                <a:cxn ang="0">
                  <a:pos x="6" y="54"/>
                </a:cxn>
              </a:cxnLst>
              <a:rect l="0" t="0" r="r" b="b"/>
              <a:pathLst>
                <a:path w="6" h="54">
                  <a:moveTo>
                    <a:pt x="6" y="54"/>
                  </a:moveTo>
                  <a:lnTo>
                    <a:pt x="6" y="0"/>
                  </a:lnTo>
                  <a:lnTo>
                    <a:pt x="4" y="0"/>
                  </a:lnTo>
                  <a:lnTo>
                    <a:pt x="2" y="0"/>
                  </a:lnTo>
                  <a:lnTo>
                    <a:pt x="0" y="0"/>
                  </a:lnTo>
                  <a:lnTo>
                    <a:pt x="0" y="12"/>
                  </a:lnTo>
                  <a:lnTo>
                    <a:pt x="0" y="25"/>
                  </a:lnTo>
                  <a:lnTo>
                    <a:pt x="2" y="39"/>
                  </a:lnTo>
                  <a:lnTo>
                    <a:pt x="6" y="54"/>
                  </a:lnTo>
                  <a:close/>
                </a:path>
              </a:pathLst>
            </a:custGeom>
            <a:solidFill>
              <a:srgbClr val="000000"/>
            </a:solidFill>
            <a:ln w="9525">
              <a:noFill/>
              <a:round/>
              <a:headEnd/>
              <a:tailEnd/>
            </a:ln>
          </p:spPr>
          <p:txBody>
            <a:bodyPr/>
            <a:lstStyle/>
            <a:p>
              <a:endParaRPr lang="en-US"/>
            </a:p>
          </p:txBody>
        </p:sp>
        <p:sp>
          <p:nvSpPr>
            <p:cNvPr id="350241" name="Freeform 33"/>
            <p:cNvSpPr>
              <a:spLocks/>
            </p:cNvSpPr>
            <p:nvPr/>
          </p:nvSpPr>
          <p:spPr bwMode="auto">
            <a:xfrm>
              <a:off x="3904" y="3727"/>
              <a:ext cx="103" cy="155"/>
            </a:xfrm>
            <a:custGeom>
              <a:avLst/>
              <a:gdLst/>
              <a:ahLst/>
              <a:cxnLst>
                <a:cxn ang="0">
                  <a:pos x="31" y="438"/>
                </a:cxn>
                <a:cxn ang="0">
                  <a:pos x="21" y="359"/>
                </a:cxn>
                <a:cxn ang="0">
                  <a:pos x="14" y="283"/>
                </a:cxn>
                <a:cxn ang="0">
                  <a:pos x="6" y="208"/>
                </a:cxn>
                <a:cxn ang="0">
                  <a:pos x="0" y="128"/>
                </a:cxn>
                <a:cxn ang="0">
                  <a:pos x="0" y="99"/>
                </a:cxn>
                <a:cxn ang="0">
                  <a:pos x="0" y="71"/>
                </a:cxn>
                <a:cxn ang="0">
                  <a:pos x="0" y="40"/>
                </a:cxn>
                <a:cxn ang="0">
                  <a:pos x="0" y="11"/>
                </a:cxn>
                <a:cxn ang="0">
                  <a:pos x="10" y="9"/>
                </a:cxn>
                <a:cxn ang="0">
                  <a:pos x="19" y="6"/>
                </a:cxn>
                <a:cxn ang="0">
                  <a:pos x="29" y="6"/>
                </a:cxn>
                <a:cxn ang="0">
                  <a:pos x="38" y="6"/>
                </a:cxn>
                <a:cxn ang="0">
                  <a:pos x="46" y="2"/>
                </a:cxn>
                <a:cxn ang="0">
                  <a:pos x="56" y="2"/>
                </a:cxn>
                <a:cxn ang="0">
                  <a:pos x="63" y="0"/>
                </a:cxn>
                <a:cxn ang="0">
                  <a:pos x="75" y="0"/>
                </a:cxn>
                <a:cxn ang="0">
                  <a:pos x="92" y="2"/>
                </a:cxn>
                <a:cxn ang="0">
                  <a:pos x="111" y="2"/>
                </a:cxn>
                <a:cxn ang="0">
                  <a:pos x="129" y="2"/>
                </a:cxn>
                <a:cxn ang="0">
                  <a:pos x="146" y="0"/>
                </a:cxn>
                <a:cxn ang="0">
                  <a:pos x="165" y="0"/>
                </a:cxn>
                <a:cxn ang="0">
                  <a:pos x="182" y="0"/>
                </a:cxn>
                <a:cxn ang="0">
                  <a:pos x="197" y="0"/>
                </a:cxn>
                <a:cxn ang="0">
                  <a:pos x="217" y="2"/>
                </a:cxn>
                <a:cxn ang="0">
                  <a:pos x="234" y="94"/>
                </a:cxn>
                <a:cxn ang="0">
                  <a:pos x="249" y="182"/>
                </a:cxn>
                <a:cxn ang="0">
                  <a:pos x="263" y="271"/>
                </a:cxn>
                <a:cxn ang="0">
                  <a:pos x="280" y="363"/>
                </a:cxn>
                <a:cxn ang="0">
                  <a:pos x="282" y="371"/>
                </a:cxn>
                <a:cxn ang="0">
                  <a:pos x="284" y="382"/>
                </a:cxn>
                <a:cxn ang="0">
                  <a:pos x="284" y="392"/>
                </a:cxn>
                <a:cxn ang="0">
                  <a:pos x="287" y="403"/>
                </a:cxn>
                <a:cxn ang="0">
                  <a:pos x="284" y="405"/>
                </a:cxn>
                <a:cxn ang="0">
                  <a:pos x="284" y="407"/>
                </a:cxn>
                <a:cxn ang="0">
                  <a:pos x="282" y="409"/>
                </a:cxn>
                <a:cxn ang="0">
                  <a:pos x="280" y="411"/>
                </a:cxn>
                <a:cxn ang="0">
                  <a:pos x="270" y="413"/>
                </a:cxn>
                <a:cxn ang="0">
                  <a:pos x="263" y="417"/>
                </a:cxn>
                <a:cxn ang="0">
                  <a:pos x="253" y="417"/>
                </a:cxn>
                <a:cxn ang="0">
                  <a:pos x="242" y="421"/>
                </a:cxn>
                <a:cxn ang="0">
                  <a:pos x="224" y="423"/>
                </a:cxn>
                <a:cxn ang="0">
                  <a:pos x="201" y="426"/>
                </a:cxn>
                <a:cxn ang="0">
                  <a:pos x="173" y="432"/>
                </a:cxn>
                <a:cxn ang="0">
                  <a:pos x="134" y="438"/>
                </a:cxn>
                <a:cxn ang="0">
                  <a:pos x="121" y="438"/>
                </a:cxn>
                <a:cxn ang="0">
                  <a:pos x="109" y="440"/>
                </a:cxn>
                <a:cxn ang="0">
                  <a:pos x="96" y="440"/>
                </a:cxn>
                <a:cxn ang="0">
                  <a:pos x="83" y="440"/>
                </a:cxn>
                <a:cxn ang="0">
                  <a:pos x="71" y="442"/>
                </a:cxn>
                <a:cxn ang="0">
                  <a:pos x="58" y="440"/>
                </a:cxn>
                <a:cxn ang="0">
                  <a:pos x="44" y="440"/>
                </a:cxn>
                <a:cxn ang="0">
                  <a:pos x="31" y="438"/>
                </a:cxn>
              </a:cxnLst>
              <a:rect l="0" t="0" r="r" b="b"/>
              <a:pathLst>
                <a:path w="287" h="442">
                  <a:moveTo>
                    <a:pt x="31" y="438"/>
                  </a:moveTo>
                  <a:lnTo>
                    <a:pt x="21" y="359"/>
                  </a:lnTo>
                  <a:lnTo>
                    <a:pt x="14" y="283"/>
                  </a:lnTo>
                  <a:lnTo>
                    <a:pt x="6" y="208"/>
                  </a:lnTo>
                  <a:lnTo>
                    <a:pt x="0" y="128"/>
                  </a:lnTo>
                  <a:lnTo>
                    <a:pt x="0" y="99"/>
                  </a:lnTo>
                  <a:lnTo>
                    <a:pt x="0" y="71"/>
                  </a:lnTo>
                  <a:lnTo>
                    <a:pt x="0" y="40"/>
                  </a:lnTo>
                  <a:lnTo>
                    <a:pt x="0" y="11"/>
                  </a:lnTo>
                  <a:lnTo>
                    <a:pt x="10" y="9"/>
                  </a:lnTo>
                  <a:lnTo>
                    <a:pt x="19" y="6"/>
                  </a:lnTo>
                  <a:lnTo>
                    <a:pt x="29" y="6"/>
                  </a:lnTo>
                  <a:lnTo>
                    <a:pt x="38" y="6"/>
                  </a:lnTo>
                  <a:lnTo>
                    <a:pt x="46" y="2"/>
                  </a:lnTo>
                  <a:lnTo>
                    <a:pt x="56" y="2"/>
                  </a:lnTo>
                  <a:lnTo>
                    <a:pt x="63" y="0"/>
                  </a:lnTo>
                  <a:lnTo>
                    <a:pt x="75" y="0"/>
                  </a:lnTo>
                  <a:lnTo>
                    <a:pt x="92" y="2"/>
                  </a:lnTo>
                  <a:lnTo>
                    <a:pt x="111" y="2"/>
                  </a:lnTo>
                  <a:lnTo>
                    <a:pt x="129" y="2"/>
                  </a:lnTo>
                  <a:lnTo>
                    <a:pt x="146" y="0"/>
                  </a:lnTo>
                  <a:lnTo>
                    <a:pt x="165" y="0"/>
                  </a:lnTo>
                  <a:lnTo>
                    <a:pt x="182" y="0"/>
                  </a:lnTo>
                  <a:lnTo>
                    <a:pt x="197" y="0"/>
                  </a:lnTo>
                  <a:lnTo>
                    <a:pt x="217" y="2"/>
                  </a:lnTo>
                  <a:lnTo>
                    <a:pt x="234" y="94"/>
                  </a:lnTo>
                  <a:lnTo>
                    <a:pt x="249" y="182"/>
                  </a:lnTo>
                  <a:lnTo>
                    <a:pt x="263" y="271"/>
                  </a:lnTo>
                  <a:lnTo>
                    <a:pt x="280" y="363"/>
                  </a:lnTo>
                  <a:lnTo>
                    <a:pt x="282" y="371"/>
                  </a:lnTo>
                  <a:lnTo>
                    <a:pt x="284" y="382"/>
                  </a:lnTo>
                  <a:lnTo>
                    <a:pt x="284" y="392"/>
                  </a:lnTo>
                  <a:lnTo>
                    <a:pt x="287" y="403"/>
                  </a:lnTo>
                  <a:lnTo>
                    <a:pt x="284" y="405"/>
                  </a:lnTo>
                  <a:lnTo>
                    <a:pt x="284" y="407"/>
                  </a:lnTo>
                  <a:lnTo>
                    <a:pt x="282" y="409"/>
                  </a:lnTo>
                  <a:lnTo>
                    <a:pt x="280" y="411"/>
                  </a:lnTo>
                  <a:lnTo>
                    <a:pt x="270" y="413"/>
                  </a:lnTo>
                  <a:lnTo>
                    <a:pt x="263" y="417"/>
                  </a:lnTo>
                  <a:lnTo>
                    <a:pt x="253" y="417"/>
                  </a:lnTo>
                  <a:lnTo>
                    <a:pt x="242" y="421"/>
                  </a:lnTo>
                  <a:lnTo>
                    <a:pt x="224" y="423"/>
                  </a:lnTo>
                  <a:lnTo>
                    <a:pt x="201" y="426"/>
                  </a:lnTo>
                  <a:lnTo>
                    <a:pt x="173" y="432"/>
                  </a:lnTo>
                  <a:lnTo>
                    <a:pt x="134" y="438"/>
                  </a:lnTo>
                  <a:lnTo>
                    <a:pt x="121" y="438"/>
                  </a:lnTo>
                  <a:lnTo>
                    <a:pt x="109" y="440"/>
                  </a:lnTo>
                  <a:lnTo>
                    <a:pt x="96" y="440"/>
                  </a:lnTo>
                  <a:lnTo>
                    <a:pt x="83" y="440"/>
                  </a:lnTo>
                  <a:lnTo>
                    <a:pt x="71" y="442"/>
                  </a:lnTo>
                  <a:lnTo>
                    <a:pt x="58" y="440"/>
                  </a:lnTo>
                  <a:lnTo>
                    <a:pt x="44" y="440"/>
                  </a:lnTo>
                  <a:lnTo>
                    <a:pt x="31" y="438"/>
                  </a:lnTo>
                  <a:close/>
                </a:path>
              </a:pathLst>
            </a:custGeom>
            <a:solidFill>
              <a:srgbClr val="FFFFFF"/>
            </a:solidFill>
            <a:ln w="9525">
              <a:noFill/>
              <a:round/>
              <a:headEnd/>
              <a:tailEnd/>
            </a:ln>
          </p:spPr>
          <p:txBody>
            <a:bodyPr/>
            <a:lstStyle/>
            <a:p>
              <a:endParaRPr lang="en-US"/>
            </a:p>
          </p:txBody>
        </p:sp>
        <p:sp>
          <p:nvSpPr>
            <p:cNvPr id="350242" name="Freeform 34"/>
            <p:cNvSpPr>
              <a:spLocks/>
            </p:cNvSpPr>
            <p:nvPr/>
          </p:nvSpPr>
          <p:spPr bwMode="auto">
            <a:xfrm>
              <a:off x="4011" y="3830"/>
              <a:ext cx="41" cy="34"/>
            </a:xfrm>
            <a:custGeom>
              <a:avLst/>
              <a:gdLst/>
              <a:ahLst/>
              <a:cxnLst>
                <a:cxn ang="0">
                  <a:pos x="21" y="99"/>
                </a:cxn>
                <a:cxn ang="0">
                  <a:pos x="13" y="70"/>
                </a:cxn>
                <a:cxn ang="0">
                  <a:pos x="10" y="55"/>
                </a:cxn>
                <a:cxn ang="0">
                  <a:pos x="8" y="43"/>
                </a:cxn>
                <a:cxn ang="0">
                  <a:pos x="6" y="34"/>
                </a:cxn>
                <a:cxn ang="0">
                  <a:pos x="4" y="30"/>
                </a:cxn>
                <a:cxn ang="0">
                  <a:pos x="0" y="28"/>
                </a:cxn>
                <a:cxn ang="0">
                  <a:pos x="0" y="24"/>
                </a:cxn>
                <a:cxn ang="0">
                  <a:pos x="0" y="24"/>
                </a:cxn>
                <a:cxn ang="0">
                  <a:pos x="0" y="21"/>
                </a:cxn>
                <a:cxn ang="0">
                  <a:pos x="4" y="19"/>
                </a:cxn>
                <a:cxn ang="0">
                  <a:pos x="6" y="17"/>
                </a:cxn>
                <a:cxn ang="0">
                  <a:pos x="19" y="13"/>
                </a:cxn>
                <a:cxn ang="0">
                  <a:pos x="29" y="9"/>
                </a:cxn>
                <a:cxn ang="0">
                  <a:pos x="40" y="5"/>
                </a:cxn>
                <a:cxn ang="0">
                  <a:pos x="52" y="3"/>
                </a:cxn>
                <a:cxn ang="0">
                  <a:pos x="63" y="1"/>
                </a:cxn>
                <a:cxn ang="0">
                  <a:pos x="77" y="1"/>
                </a:cxn>
                <a:cxn ang="0">
                  <a:pos x="86" y="1"/>
                </a:cxn>
                <a:cxn ang="0">
                  <a:pos x="102" y="0"/>
                </a:cxn>
                <a:cxn ang="0">
                  <a:pos x="105" y="1"/>
                </a:cxn>
                <a:cxn ang="0">
                  <a:pos x="107" y="3"/>
                </a:cxn>
                <a:cxn ang="0">
                  <a:pos x="111" y="5"/>
                </a:cxn>
                <a:cxn ang="0">
                  <a:pos x="115" y="7"/>
                </a:cxn>
                <a:cxn ang="0">
                  <a:pos x="115" y="13"/>
                </a:cxn>
                <a:cxn ang="0">
                  <a:pos x="115" y="17"/>
                </a:cxn>
                <a:cxn ang="0">
                  <a:pos x="115" y="24"/>
                </a:cxn>
                <a:cxn ang="0">
                  <a:pos x="115" y="28"/>
                </a:cxn>
                <a:cxn ang="0">
                  <a:pos x="111" y="32"/>
                </a:cxn>
                <a:cxn ang="0">
                  <a:pos x="107" y="36"/>
                </a:cxn>
                <a:cxn ang="0">
                  <a:pos x="102" y="42"/>
                </a:cxn>
                <a:cxn ang="0">
                  <a:pos x="96" y="45"/>
                </a:cxn>
                <a:cxn ang="0">
                  <a:pos x="92" y="45"/>
                </a:cxn>
                <a:cxn ang="0">
                  <a:pos x="86" y="43"/>
                </a:cxn>
                <a:cxn ang="0">
                  <a:pos x="80" y="43"/>
                </a:cxn>
                <a:cxn ang="0">
                  <a:pos x="73" y="43"/>
                </a:cxn>
                <a:cxn ang="0">
                  <a:pos x="73" y="42"/>
                </a:cxn>
                <a:cxn ang="0">
                  <a:pos x="73" y="38"/>
                </a:cxn>
                <a:cxn ang="0">
                  <a:pos x="69" y="36"/>
                </a:cxn>
                <a:cxn ang="0">
                  <a:pos x="69" y="45"/>
                </a:cxn>
                <a:cxn ang="0">
                  <a:pos x="69" y="53"/>
                </a:cxn>
                <a:cxn ang="0">
                  <a:pos x="69" y="61"/>
                </a:cxn>
                <a:cxn ang="0">
                  <a:pos x="67" y="70"/>
                </a:cxn>
                <a:cxn ang="0">
                  <a:pos x="54" y="82"/>
                </a:cxn>
                <a:cxn ang="0">
                  <a:pos x="44" y="87"/>
                </a:cxn>
                <a:cxn ang="0">
                  <a:pos x="36" y="91"/>
                </a:cxn>
                <a:cxn ang="0">
                  <a:pos x="27" y="95"/>
                </a:cxn>
                <a:cxn ang="0">
                  <a:pos x="25" y="95"/>
                </a:cxn>
                <a:cxn ang="0">
                  <a:pos x="23" y="95"/>
                </a:cxn>
                <a:cxn ang="0">
                  <a:pos x="21" y="99"/>
                </a:cxn>
              </a:cxnLst>
              <a:rect l="0" t="0" r="r" b="b"/>
              <a:pathLst>
                <a:path w="115" h="99">
                  <a:moveTo>
                    <a:pt x="21" y="99"/>
                  </a:moveTo>
                  <a:lnTo>
                    <a:pt x="13" y="70"/>
                  </a:lnTo>
                  <a:lnTo>
                    <a:pt x="10" y="55"/>
                  </a:lnTo>
                  <a:lnTo>
                    <a:pt x="8" y="43"/>
                  </a:lnTo>
                  <a:lnTo>
                    <a:pt x="6" y="34"/>
                  </a:lnTo>
                  <a:lnTo>
                    <a:pt x="4" y="30"/>
                  </a:lnTo>
                  <a:lnTo>
                    <a:pt x="0" y="28"/>
                  </a:lnTo>
                  <a:lnTo>
                    <a:pt x="0" y="24"/>
                  </a:lnTo>
                  <a:lnTo>
                    <a:pt x="0" y="24"/>
                  </a:lnTo>
                  <a:lnTo>
                    <a:pt x="0" y="21"/>
                  </a:lnTo>
                  <a:lnTo>
                    <a:pt x="4" y="19"/>
                  </a:lnTo>
                  <a:lnTo>
                    <a:pt x="6" y="17"/>
                  </a:lnTo>
                  <a:lnTo>
                    <a:pt x="19" y="13"/>
                  </a:lnTo>
                  <a:lnTo>
                    <a:pt x="29" y="9"/>
                  </a:lnTo>
                  <a:lnTo>
                    <a:pt x="40" y="5"/>
                  </a:lnTo>
                  <a:lnTo>
                    <a:pt x="52" y="3"/>
                  </a:lnTo>
                  <a:lnTo>
                    <a:pt x="63" y="1"/>
                  </a:lnTo>
                  <a:lnTo>
                    <a:pt x="77" y="1"/>
                  </a:lnTo>
                  <a:lnTo>
                    <a:pt x="86" y="1"/>
                  </a:lnTo>
                  <a:lnTo>
                    <a:pt x="102" y="0"/>
                  </a:lnTo>
                  <a:lnTo>
                    <a:pt x="105" y="1"/>
                  </a:lnTo>
                  <a:lnTo>
                    <a:pt x="107" y="3"/>
                  </a:lnTo>
                  <a:lnTo>
                    <a:pt x="111" y="5"/>
                  </a:lnTo>
                  <a:lnTo>
                    <a:pt x="115" y="7"/>
                  </a:lnTo>
                  <a:lnTo>
                    <a:pt x="115" y="13"/>
                  </a:lnTo>
                  <a:lnTo>
                    <a:pt x="115" y="17"/>
                  </a:lnTo>
                  <a:lnTo>
                    <a:pt x="115" y="24"/>
                  </a:lnTo>
                  <a:lnTo>
                    <a:pt x="115" y="28"/>
                  </a:lnTo>
                  <a:lnTo>
                    <a:pt x="111" y="32"/>
                  </a:lnTo>
                  <a:lnTo>
                    <a:pt x="107" y="36"/>
                  </a:lnTo>
                  <a:lnTo>
                    <a:pt x="102" y="42"/>
                  </a:lnTo>
                  <a:lnTo>
                    <a:pt x="96" y="45"/>
                  </a:lnTo>
                  <a:lnTo>
                    <a:pt x="92" y="45"/>
                  </a:lnTo>
                  <a:lnTo>
                    <a:pt x="86" y="43"/>
                  </a:lnTo>
                  <a:lnTo>
                    <a:pt x="80" y="43"/>
                  </a:lnTo>
                  <a:lnTo>
                    <a:pt x="73" y="43"/>
                  </a:lnTo>
                  <a:lnTo>
                    <a:pt x="73" y="42"/>
                  </a:lnTo>
                  <a:lnTo>
                    <a:pt x="73" y="38"/>
                  </a:lnTo>
                  <a:lnTo>
                    <a:pt x="69" y="36"/>
                  </a:lnTo>
                  <a:lnTo>
                    <a:pt x="69" y="45"/>
                  </a:lnTo>
                  <a:lnTo>
                    <a:pt x="69" y="53"/>
                  </a:lnTo>
                  <a:lnTo>
                    <a:pt x="69" y="61"/>
                  </a:lnTo>
                  <a:lnTo>
                    <a:pt x="67" y="70"/>
                  </a:lnTo>
                  <a:lnTo>
                    <a:pt x="54" y="82"/>
                  </a:lnTo>
                  <a:lnTo>
                    <a:pt x="44" y="87"/>
                  </a:lnTo>
                  <a:lnTo>
                    <a:pt x="36" y="91"/>
                  </a:lnTo>
                  <a:lnTo>
                    <a:pt x="27" y="95"/>
                  </a:lnTo>
                  <a:lnTo>
                    <a:pt x="25" y="95"/>
                  </a:lnTo>
                  <a:lnTo>
                    <a:pt x="23" y="95"/>
                  </a:lnTo>
                  <a:lnTo>
                    <a:pt x="21" y="99"/>
                  </a:lnTo>
                  <a:close/>
                </a:path>
              </a:pathLst>
            </a:custGeom>
            <a:solidFill>
              <a:srgbClr val="FFFFFF"/>
            </a:solidFill>
            <a:ln w="9525">
              <a:noFill/>
              <a:round/>
              <a:headEnd/>
              <a:tailEnd/>
            </a:ln>
          </p:spPr>
          <p:txBody>
            <a:bodyPr/>
            <a:lstStyle/>
            <a:p>
              <a:endParaRPr lang="en-US"/>
            </a:p>
          </p:txBody>
        </p:sp>
        <p:sp>
          <p:nvSpPr>
            <p:cNvPr id="350243" name="Freeform 35"/>
            <p:cNvSpPr>
              <a:spLocks/>
            </p:cNvSpPr>
            <p:nvPr/>
          </p:nvSpPr>
          <p:spPr bwMode="auto">
            <a:xfrm>
              <a:off x="4282" y="3792"/>
              <a:ext cx="64" cy="23"/>
            </a:xfrm>
            <a:custGeom>
              <a:avLst/>
              <a:gdLst/>
              <a:ahLst/>
              <a:cxnLst>
                <a:cxn ang="0">
                  <a:pos x="0" y="54"/>
                </a:cxn>
                <a:cxn ang="0">
                  <a:pos x="9" y="44"/>
                </a:cxn>
                <a:cxn ang="0">
                  <a:pos x="17" y="39"/>
                </a:cxn>
                <a:cxn ang="0">
                  <a:pos x="19" y="29"/>
                </a:cxn>
                <a:cxn ang="0">
                  <a:pos x="19" y="16"/>
                </a:cxn>
                <a:cxn ang="0">
                  <a:pos x="34" y="12"/>
                </a:cxn>
                <a:cxn ang="0">
                  <a:pos x="55" y="8"/>
                </a:cxn>
                <a:cxn ang="0">
                  <a:pos x="74" y="2"/>
                </a:cxn>
                <a:cxn ang="0">
                  <a:pos x="97" y="0"/>
                </a:cxn>
                <a:cxn ang="0">
                  <a:pos x="117" y="0"/>
                </a:cxn>
                <a:cxn ang="0">
                  <a:pos x="140" y="2"/>
                </a:cxn>
                <a:cxn ang="0">
                  <a:pos x="159" y="2"/>
                </a:cxn>
                <a:cxn ang="0">
                  <a:pos x="176" y="8"/>
                </a:cxn>
                <a:cxn ang="0">
                  <a:pos x="176" y="25"/>
                </a:cxn>
                <a:cxn ang="0">
                  <a:pos x="176" y="39"/>
                </a:cxn>
                <a:cxn ang="0">
                  <a:pos x="176" y="52"/>
                </a:cxn>
                <a:cxn ang="0">
                  <a:pos x="166" y="62"/>
                </a:cxn>
                <a:cxn ang="0">
                  <a:pos x="151" y="62"/>
                </a:cxn>
                <a:cxn ang="0">
                  <a:pos x="128" y="62"/>
                </a:cxn>
                <a:cxn ang="0">
                  <a:pos x="101" y="66"/>
                </a:cxn>
                <a:cxn ang="0">
                  <a:pos x="74" y="66"/>
                </a:cxn>
                <a:cxn ang="0">
                  <a:pos x="48" y="67"/>
                </a:cxn>
                <a:cxn ang="0">
                  <a:pos x="23" y="66"/>
                </a:cxn>
                <a:cxn ang="0">
                  <a:pos x="9" y="60"/>
                </a:cxn>
                <a:cxn ang="0">
                  <a:pos x="0" y="54"/>
                </a:cxn>
              </a:cxnLst>
              <a:rect l="0" t="0" r="r" b="b"/>
              <a:pathLst>
                <a:path w="176" h="67">
                  <a:moveTo>
                    <a:pt x="0" y="54"/>
                  </a:moveTo>
                  <a:lnTo>
                    <a:pt x="9" y="44"/>
                  </a:lnTo>
                  <a:lnTo>
                    <a:pt x="17" y="39"/>
                  </a:lnTo>
                  <a:lnTo>
                    <a:pt x="19" y="29"/>
                  </a:lnTo>
                  <a:lnTo>
                    <a:pt x="19" y="16"/>
                  </a:lnTo>
                  <a:lnTo>
                    <a:pt x="34" y="12"/>
                  </a:lnTo>
                  <a:lnTo>
                    <a:pt x="55" y="8"/>
                  </a:lnTo>
                  <a:lnTo>
                    <a:pt x="74" y="2"/>
                  </a:lnTo>
                  <a:lnTo>
                    <a:pt x="97" y="0"/>
                  </a:lnTo>
                  <a:lnTo>
                    <a:pt x="117" y="0"/>
                  </a:lnTo>
                  <a:lnTo>
                    <a:pt x="140" y="2"/>
                  </a:lnTo>
                  <a:lnTo>
                    <a:pt x="159" y="2"/>
                  </a:lnTo>
                  <a:lnTo>
                    <a:pt x="176" y="8"/>
                  </a:lnTo>
                  <a:lnTo>
                    <a:pt x="176" y="25"/>
                  </a:lnTo>
                  <a:lnTo>
                    <a:pt x="176" y="39"/>
                  </a:lnTo>
                  <a:lnTo>
                    <a:pt x="176" y="52"/>
                  </a:lnTo>
                  <a:lnTo>
                    <a:pt x="166" y="62"/>
                  </a:lnTo>
                  <a:lnTo>
                    <a:pt x="151" y="62"/>
                  </a:lnTo>
                  <a:lnTo>
                    <a:pt x="128" y="62"/>
                  </a:lnTo>
                  <a:lnTo>
                    <a:pt x="101" y="66"/>
                  </a:lnTo>
                  <a:lnTo>
                    <a:pt x="74" y="66"/>
                  </a:lnTo>
                  <a:lnTo>
                    <a:pt x="48" y="67"/>
                  </a:lnTo>
                  <a:lnTo>
                    <a:pt x="23" y="66"/>
                  </a:lnTo>
                  <a:lnTo>
                    <a:pt x="9" y="60"/>
                  </a:lnTo>
                  <a:lnTo>
                    <a:pt x="0" y="54"/>
                  </a:lnTo>
                  <a:close/>
                </a:path>
              </a:pathLst>
            </a:custGeom>
            <a:solidFill>
              <a:srgbClr val="FFFFFF"/>
            </a:solidFill>
            <a:ln w="9525">
              <a:noFill/>
              <a:round/>
              <a:headEnd/>
              <a:tailEnd/>
            </a:ln>
          </p:spPr>
          <p:txBody>
            <a:bodyPr/>
            <a:lstStyle/>
            <a:p>
              <a:endParaRPr lang="en-US"/>
            </a:p>
          </p:txBody>
        </p:sp>
        <p:sp>
          <p:nvSpPr>
            <p:cNvPr id="350244" name="Freeform 36"/>
            <p:cNvSpPr>
              <a:spLocks/>
            </p:cNvSpPr>
            <p:nvPr/>
          </p:nvSpPr>
          <p:spPr bwMode="auto">
            <a:xfrm>
              <a:off x="4358" y="3690"/>
              <a:ext cx="54" cy="121"/>
            </a:xfrm>
            <a:custGeom>
              <a:avLst/>
              <a:gdLst/>
              <a:ahLst/>
              <a:cxnLst>
                <a:cxn ang="0">
                  <a:pos x="0" y="348"/>
                </a:cxn>
                <a:cxn ang="0">
                  <a:pos x="3" y="296"/>
                </a:cxn>
                <a:cxn ang="0">
                  <a:pos x="13" y="247"/>
                </a:cxn>
                <a:cxn ang="0">
                  <a:pos x="23" y="195"/>
                </a:cxn>
                <a:cxn ang="0">
                  <a:pos x="32" y="143"/>
                </a:cxn>
                <a:cxn ang="0">
                  <a:pos x="40" y="118"/>
                </a:cxn>
                <a:cxn ang="0">
                  <a:pos x="46" y="92"/>
                </a:cxn>
                <a:cxn ang="0">
                  <a:pos x="51" y="69"/>
                </a:cxn>
                <a:cxn ang="0">
                  <a:pos x="55" y="52"/>
                </a:cxn>
                <a:cxn ang="0">
                  <a:pos x="61" y="36"/>
                </a:cxn>
                <a:cxn ang="0">
                  <a:pos x="72" y="21"/>
                </a:cxn>
                <a:cxn ang="0">
                  <a:pos x="88" y="11"/>
                </a:cxn>
                <a:cxn ang="0">
                  <a:pos x="113" y="4"/>
                </a:cxn>
                <a:cxn ang="0">
                  <a:pos x="132" y="0"/>
                </a:cxn>
                <a:cxn ang="0">
                  <a:pos x="147" y="0"/>
                </a:cxn>
                <a:cxn ang="0">
                  <a:pos x="151" y="8"/>
                </a:cxn>
                <a:cxn ang="0">
                  <a:pos x="151" y="27"/>
                </a:cxn>
                <a:cxn ang="0">
                  <a:pos x="132" y="115"/>
                </a:cxn>
                <a:cxn ang="0">
                  <a:pos x="118" y="183"/>
                </a:cxn>
                <a:cxn ang="0">
                  <a:pos x="109" y="239"/>
                </a:cxn>
                <a:cxn ang="0">
                  <a:pos x="99" y="277"/>
                </a:cxn>
                <a:cxn ang="0">
                  <a:pos x="90" y="306"/>
                </a:cxn>
                <a:cxn ang="0">
                  <a:pos x="84" y="321"/>
                </a:cxn>
                <a:cxn ang="0">
                  <a:pos x="76" y="329"/>
                </a:cxn>
                <a:cxn ang="0">
                  <a:pos x="72" y="329"/>
                </a:cxn>
                <a:cxn ang="0">
                  <a:pos x="65" y="331"/>
                </a:cxn>
                <a:cxn ang="0">
                  <a:pos x="59" y="333"/>
                </a:cxn>
                <a:cxn ang="0">
                  <a:pos x="55" y="335"/>
                </a:cxn>
                <a:cxn ang="0">
                  <a:pos x="48" y="336"/>
                </a:cxn>
                <a:cxn ang="0">
                  <a:pos x="42" y="340"/>
                </a:cxn>
                <a:cxn ang="0">
                  <a:pos x="30" y="340"/>
                </a:cxn>
                <a:cxn ang="0">
                  <a:pos x="17" y="344"/>
                </a:cxn>
                <a:cxn ang="0">
                  <a:pos x="0" y="348"/>
                </a:cxn>
              </a:cxnLst>
              <a:rect l="0" t="0" r="r" b="b"/>
              <a:pathLst>
                <a:path w="151" h="348">
                  <a:moveTo>
                    <a:pt x="0" y="348"/>
                  </a:moveTo>
                  <a:lnTo>
                    <a:pt x="3" y="296"/>
                  </a:lnTo>
                  <a:lnTo>
                    <a:pt x="13" y="247"/>
                  </a:lnTo>
                  <a:lnTo>
                    <a:pt x="23" y="195"/>
                  </a:lnTo>
                  <a:lnTo>
                    <a:pt x="32" y="143"/>
                  </a:lnTo>
                  <a:lnTo>
                    <a:pt x="40" y="118"/>
                  </a:lnTo>
                  <a:lnTo>
                    <a:pt x="46" y="92"/>
                  </a:lnTo>
                  <a:lnTo>
                    <a:pt x="51" y="69"/>
                  </a:lnTo>
                  <a:lnTo>
                    <a:pt x="55" y="52"/>
                  </a:lnTo>
                  <a:lnTo>
                    <a:pt x="61" y="36"/>
                  </a:lnTo>
                  <a:lnTo>
                    <a:pt x="72" y="21"/>
                  </a:lnTo>
                  <a:lnTo>
                    <a:pt x="88" y="11"/>
                  </a:lnTo>
                  <a:lnTo>
                    <a:pt x="113" y="4"/>
                  </a:lnTo>
                  <a:lnTo>
                    <a:pt x="132" y="0"/>
                  </a:lnTo>
                  <a:lnTo>
                    <a:pt x="147" y="0"/>
                  </a:lnTo>
                  <a:lnTo>
                    <a:pt x="151" y="8"/>
                  </a:lnTo>
                  <a:lnTo>
                    <a:pt x="151" y="27"/>
                  </a:lnTo>
                  <a:lnTo>
                    <a:pt x="132" y="115"/>
                  </a:lnTo>
                  <a:lnTo>
                    <a:pt x="118" y="183"/>
                  </a:lnTo>
                  <a:lnTo>
                    <a:pt x="109" y="239"/>
                  </a:lnTo>
                  <a:lnTo>
                    <a:pt x="99" y="277"/>
                  </a:lnTo>
                  <a:lnTo>
                    <a:pt x="90" y="306"/>
                  </a:lnTo>
                  <a:lnTo>
                    <a:pt x="84" y="321"/>
                  </a:lnTo>
                  <a:lnTo>
                    <a:pt x="76" y="329"/>
                  </a:lnTo>
                  <a:lnTo>
                    <a:pt x="72" y="329"/>
                  </a:lnTo>
                  <a:lnTo>
                    <a:pt x="65" y="331"/>
                  </a:lnTo>
                  <a:lnTo>
                    <a:pt x="59" y="333"/>
                  </a:lnTo>
                  <a:lnTo>
                    <a:pt x="55" y="335"/>
                  </a:lnTo>
                  <a:lnTo>
                    <a:pt x="48" y="336"/>
                  </a:lnTo>
                  <a:lnTo>
                    <a:pt x="42" y="340"/>
                  </a:lnTo>
                  <a:lnTo>
                    <a:pt x="30" y="340"/>
                  </a:lnTo>
                  <a:lnTo>
                    <a:pt x="17" y="344"/>
                  </a:lnTo>
                  <a:lnTo>
                    <a:pt x="0" y="348"/>
                  </a:lnTo>
                  <a:close/>
                </a:path>
              </a:pathLst>
            </a:custGeom>
            <a:solidFill>
              <a:srgbClr val="FFFFFF"/>
            </a:solidFill>
            <a:ln w="9525">
              <a:noFill/>
              <a:round/>
              <a:headEnd/>
              <a:tailEnd/>
            </a:ln>
          </p:spPr>
          <p:txBody>
            <a:bodyPr/>
            <a:lstStyle/>
            <a:p>
              <a:endParaRPr lang="en-US"/>
            </a:p>
          </p:txBody>
        </p:sp>
        <p:sp>
          <p:nvSpPr>
            <p:cNvPr id="350245" name="Freeform 37"/>
            <p:cNvSpPr>
              <a:spLocks/>
            </p:cNvSpPr>
            <p:nvPr/>
          </p:nvSpPr>
          <p:spPr bwMode="auto">
            <a:xfrm>
              <a:off x="3748" y="3778"/>
              <a:ext cx="65" cy="26"/>
            </a:xfrm>
            <a:custGeom>
              <a:avLst/>
              <a:gdLst/>
              <a:ahLst/>
              <a:cxnLst>
                <a:cxn ang="0">
                  <a:pos x="0" y="56"/>
                </a:cxn>
                <a:cxn ang="0">
                  <a:pos x="0" y="40"/>
                </a:cxn>
                <a:cxn ang="0">
                  <a:pos x="0" y="19"/>
                </a:cxn>
                <a:cxn ang="0">
                  <a:pos x="2" y="4"/>
                </a:cxn>
                <a:cxn ang="0">
                  <a:pos x="12" y="0"/>
                </a:cxn>
                <a:cxn ang="0">
                  <a:pos x="23" y="14"/>
                </a:cxn>
                <a:cxn ang="0">
                  <a:pos x="40" y="21"/>
                </a:cxn>
                <a:cxn ang="0">
                  <a:pos x="56" y="27"/>
                </a:cxn>
                <a:cxn ang="0">
                  <a:pos x="75" y="29"/>
                </a:cxn>
                <a:cxn ang="0">
                  <a:pos x="88" y="29"/>
                </a:cxn>
                <a:cxn ang="0">
                  <a:pos x="102" y="27"/>
                </a:cxn>
                <a:cxn ang="0">
                  <a:pos x="115" y="27"/>
                </a:cxn>
                <a:cxn ang="0">
                  <a:pos x="128" y="27"/>
                </a:cxn>
                <a:cxn ang="0">
                  <a:pos x="140" y="27"/>
                </a:cxn>
                <a:cxn ang="0">
                  <a:pos x="153" y="27"/>
                </a:cxn>
                <a:cxn ang="0">
                  <a:pos x="167" y="27"/>
                </a:cxn>
                <a:cxn ang="0">
                  <a:pos x="180" y="29"/>
                </a:cxn>
                <a:cxn ang="0">
                  <a:pos x="180" y="46"/>
                </a:cxn>
                <a:cxn ang="0">
                  <a:pos x="180" y="54"/>
                </a:cxn>
                <a:cxn ang="0">
                  <a:pos x="176" y="63"/>
                </a:cxn>
                <a:cxn ang="0">
                  <a:pos x="176" y="75"/>
                </a:cxn>
                <a:cxn ang="0">
                  <a:pos x="153" y="75"/>
                </a:cxn>
                <a:cxn ang="0">
                  <a:pos x="130" y="71"/>
                </a:cxn>
                <a:cxn ang="0">
                  <a:pos x="109" y="71"/>
                </a:cxn>
                <a:cxn ang="0">
                  <a:pos x="88" y="67"/>
                </a:cxn>
                <a:cxn ang="0">
                  <a:pos x="65" y="65"/>
                </a:cxn>
                <a:cxn ang="0">
                  <a:pos x="44" y="63"/>
                </a:cxn>
                <a:cxn ang="0">
                  <a:pos x="21" y="58"/>
                </a:cxn>
                <a:cxn ang="0">
                  <a:pos x="0" y="56"/>
                </a:cxn>
              </a:cxnLst>
              <a:rect l="0" t="0" r="r" b="b"/>
              <a:pathLst>
                <a:path w="180" h="75">
                  <a:moveTo>
                    <a:pt x="0" y="56"/>
                  </a:moveTo>
                  <a:lnTo>
                    <a:pt x="0" y="40"/>
                  </a:lnTo>
                  <a:lnTo>
                    <a:pt x="0" y="19"/>
                  </a:lnTo>
                  <a:lnTo>
                    <a:pt x="2" y="4"/>
                  </a:lnTo>
                  <a:lnTo>
                    <a:pt x="12" y="0"/>
                  </a:lnTo>
                  <a:lnTo>
                    <a:pt x="23" y="14"/>
                  </a:lnTo>
                  <a:lnTo>
                    <a:pt x="40" y="21"/>
                  </a:lnTo>
                  <a:lnTo>
                    <a:pt x="56" y="27"/>
                  </a:lnTo>
                  <a:lnTo>
                    <a:pt x="75" y="29"/>
                  </a:lnTo>
                  <a:lnTo>
                    <a:pt x="88" y="29"/>
                  </a:lnTo>
                  <a:lnTo>
                    <a:pt x="102" y="27"/>
                  </a:lnTo>
                  <a:lnTo>
                    <a:pt x="115" y="27"/>
                  </a:lnTo>
                  <a:lnTo>
                    <a:pt x="128" y="27"/>
                  </a:lnTo>
                  <a:lnTo>
                    <a:pt x="140" y="27"/>
                  </a:lnTo>
                  <a:lnTo>
                    <a:pt x="153" y="27"/>
                  </a:lnTo>
                  <a:lnTo>
                    <a:pt x="167" y="27"/>
                  </a:lnTo>
                  <a:lnTo>
                    <a:pt x="180" y="29"/>
                  </a:lnTo>
                  <a:lnTo>
                    <a:pt x="180" y="46"/>
                  </a:lnTo>
                  <a:lnTo>
                    <a:pt x="180" y="54"/>
                  </a:lnTo>
                  <a:lnTo>
                    <a:pt x="176" y="63"/>
                  </a:lnTo>
                  <a:lnTo>
                    <a:pt x="176" y="75"/>
                  </a:lnTo>
                  <a:lnTo>
                    <a:pt x="153" y="75"/>
                  </a:lnTo>
                  <a:lnTo>
                    <a:pt x="130" y="71"/>
                  </a:lnTo>
                  <a:lnTo>
                    <a:pt x="109" y="71"/>
                  </a:lnTo>
                  <a:lnTo>
                    <a:pt x="88" y="67"/>
                  </a:lnTo>
                  <a:lnTo>
                    <a:pt x="65" y="65"/>
                  </a:lnTo>
                  <a:lnTo>
                    <a:pt x="44" y="63"/>
                  </a:lnTo>
                  <a:lnTo>
                    <a:pt x="21" y="58"/>
                  </a:lnTo>
                  <a:lnTo>
                    <a:pt x="0" y="56"/>
                  </a:lnTo>
                  <a:close/>
                </a:path>
              </a:pathLst>
            </a:custGeom>
            <a:solidFill>
              <a:srgbClr val="FFFFFF"/>
            </a:solidFill>
            <a:ln w="9525">
              <a:noFill/>
              <a:round/>
              <a:headEnd/>
              <a:tailEnd/>
            </a:ln>
          </p:spPr>
          <p:txBody>
            <a:bodyPr/>
            <a:lstStyle/>
            <a:p>
              <a:endParaRPr lang="en-US"/>
            </a:p>
          </p:txBody>
        </p:sp>
        <p:sp>
          <p:nvSpPr>
            <p:cNvPr id="350246" name="Freeform 38"/>
            <p:cNvSpPr>
              <a:spLocks/>
            </p:cNvSpPr>
            <p:nvPr/>
          </p:nvSpPr>
          <p:spPr bwMode="auto">
            <a:xfrm>
              <a:off x="3722" y="3785"/>
              <a:ext cx="16" cy="14"/>
            </a:xfrm>
            <a:custGeom>
              <a:avLst/>
              <a:gdLst/>
              <a:ahLst/>
              <a:cxnLst>
                <a:cxn ang="0">
                  <a:pos x="37" y="41"/>
                </a:cxn>
                <a:cxn ang="0">
                  <a:pos x="29" y="39"/>
                </a:cxn>
                <a:cxn ang="0">
                  <a:pos x="21" y="35"/>
                </a:cxn>
                <a:cxn ang="0">
                  <a:pos x="12" y="33"/>
                </a:cxn>
                <a:cxn ang="0">
                  <a:pos x="4" y="31"/>
                </a:cxn>
                <a:cxn ang="0">
                  <a:pos x="0" y="21"/>
                </a:cxn>
                <a:cxn ang="0">
                  <a:pos x="0" y="18"/>
                </a:cxn>
                <a:cxn ang="0">
                  <a:pos x="0" y="12"/>
                </a:cxn>
                <a:cxn ang="0">
                  <a:pos x="0" y="4"/>
                </a:cxn>
                <a:cxn ang="0">
                  <a:pos x="10" y="2"/>
                </a:cxn>
                <a:cxn ang="0">
                  <a:pos x="18" y="0"/>
                </a:cxn>
                <a:cxn ang="0">
                  <a:pos x="25" y="0"/>
                </a:cxn>
                <a:cxn ang="0">
                  <a:pos x="43" y="0"/>
                </a:cxn>
                <a:cxn ang="0">
                  <a:pos x="43" y="8"/>
                </a:cxn>
                <a:cxn ang="0">
                  <a:pos x="43" y="20"/>
                </a:cxn>
                <a:cxn ang="0">
                  <a:pos x="43" y="29"/>
                </a:cxn>
                <a:cxn ang="0">
                  <a:pos x="43" y="39"/>
                </a:cxn>
                <a:cxn ang="0">
                  <a:pos x="39" y="39"/>
                </a:cxn>
                <a:cxn ang="0">
                  <a:pos x="37" y="41"/>
                </a:cxn>
              </a:cxnLst>
              <a:rect l="0" t="0" r="r" b="b"/>
              <a:pathLst>
                <a:path w="43" h="41">
                  <a:moveTo>
                    <a:pt x="37" y="41"/>
                  </a:moveTo>
                  <a:lnTo>
                    <a:pt x="29" y="39"/>
                  </a:lnTo>
                  <a:lnTo>
                    <a:pt x="21" y="35"/>
                  </a:lnTo>
                  <a:lnTo>
                    <a:pt x="12" y="33"/>
                  </a:lnTo>
                  <a:lnTo>
                    <a:pt x="4" y="31"/>
                  </a:lnTo>
                  <a:lnTo>
                    <a:pt x="0" y="21"/>
                  </a:lnTo>
                  <a:lnTo>
                    <a:pt x="0" y="18"/>
                  </a:lnTo>
                  <a:lnTo>
                    <a:pt x="0" y="12"/>
                  </a:lnTo>
                  <a:lnTo>
                    <a:pt x="0" y="4"/>
                  </a:lnTo>
                  <a:lnTo>
                    <a:pt x="10" y="2"/>
                  </a:lnTo>
                  <a:lnTo>
                    <a:pt x="18" y="0"/>
                  </a:lnTo>
                  <a:lnTo>
                    <a:pt x="25" y="0"/>
                  </a:lnTo>
                  <a:lnTo>
                    <a:pt x="43" y="0"/>
                  </a:lnTo>
                  <a:lnTo>
                    <a:pt x="43" y="8"/>
                  </a:lnTo>
                  <a:lnTo>
                    <a:pt x="43" y="20"/>
                  </a:lnTo>
                  <a:lnTo>
                    <a:pt x="43" y="29"/>
                  </a:lnTo>
                  <a:lnTo>
                    <a:pt x="43" y="39"/>
                  </a:lnTo>
                  <a:lnTo>
                    <a:pt x="39" y="39"/>
                  </a:lnTo>
                  <a:lnTo>
                    <a:pt x="37" y="41"/>
                  </a:lnTo>
                  <a:close/>
                </a:path>
              </a:pathLst>
            </a:custGeom>
            <a:solidFill>
              <a:srgbClr val="FFFFFF"/>
            </a:solidFill>
            <a:ln w="9525">
              <a:noFill/>
              <a:round/>
              <a:headEnd/>
              <a:tailEnd/>
            </a:ln>
          </p:spPr>
          <p:txBody>
            <a:bodyPr/>
            <a:lstStyle/>
            <a:p>
              <a:endParaRPr lang="en-US"/>
            </a:p>
          </p:txBody>
        </p:sp>
        <p:sp>
          <p:nvSpPr>
            <p:cNvPr id="350247" name="Freeform 39"/>
            <p:cNvSpPr>
              <a:spLocks/>
            </p:cNvSpPr>
            <p:nvPr/>
          </p:nvSpPr>
          <p:spPr bwMode="auto">
            <a:xfrm>
              <a:off x="3993" y="3746"/>
              <a:ext cx="203" cy="49"/>
            </a:xfrm>
            <a:custGeom>
              <a:avLst/>
              <a:gdLst/>
              <a:ahLst/>
              <a:cxnLst>
                <a:cxn ang="0">
                  <a:pos x="211" y="138"/>
                </a:cxn>
                <a:cxn ang="0">
                  <a:pos x="192" y="134"/>
                </a:cxn>
                <a:cxn ang="0">
                  <a:pos x="167" y="134"/>
                </a:cxn>
                <a:cxn ang="0">
                  <a:pos x="138" y="138"/>
                </a:cxn>
                <a:cxn ang="0">
                  <a:pos x="111" y="138"/>
                </a:cxn>
                <a:cxn ang="0">
                  <a:pos x="83" y="138"/>
                </a:cxn>
                <a:cxn ang="0">
                  <a:pos x="56" y="134"/>
                </a:cxn>
                <a:cxn ang="0">
                  <a:pos x="33" y="130"/>
                </a:cxn>
                <a:cxn ang="0">
                  <a:pos x="15" y="125"/>
                </a:cxn>
                <a:cxn ang="0">
                  <a:pos x="10" y="92"/>
                </a:cxn>
                <a:cxn ang="0">
                  <a:pos x="4" y="62"/>
                </a:cxn>
                <a:cxn ang="0">
                  <a:pos x="2" y="33"/>
                </a:cxn>
                <a:cxn ang="0">
                  <a:pos x="0" y="0"/>
                </a:cxn>
                <a:cxn ang="0">
                  <a:pos x="19" y="4"/>
                </a:cxn>
                <a:cxn ang="0">
                  <a:pos x="56" y="12"/>
                </a:cxn>
                <a:cxn ang="0">
                  <a:pos x="98" y="18"/>
                </a:cxn>
                <a:cxn ang="0">
                  <a:pos x="146" y="25"/>
                </a:cxn>
                <a:cxn ang="0">
                  <a:pos x="194" y="29"/>
                </a:cxn>
                <a:cxn ang="0">
                  <a:pos x="234" y="31"/>
                </a:cxn>
                <a:cxn ang="0">
                  <a:pos x="266" y="31"/>
                </a:cxn>
                <a:cxn ang="0">
                  <a:pos x="282" y="27"/>
                </a:cxn>
                <a:cxn ang="0">
                  <a:pos x="316" y="25"/>
                </a:cxn>
                <a:cxn ang="0">
                  <a:pos x="351" y="25"/>
                </a:cxn>
                <a:cxn ang="0">
                  <a:pos x="387" y="21"/>
                </a:cxn>
                <a:cxn ang="0">
                  <a:pos x="422" y="21"/>
                </a:cxn>
                <a:cxn ang="0">
                  <a:pos x="456" y="21"/>
                </a:cxn>
                <a:cxn ang="0">
                  <a:pos x="490" y="25"/>
                </a:cxn>
                <a:cxn ang="0">
                  <a:pos x="527" y="27"/>
                </a:cxn>
                <a:cxn ang="0">
                  <a:pos x="561" y="29"/>
                </a:cxn>
                <a:cxn ang="0">
                  <a:pos x="556" y="67"/>
                </a:cxn>
                <a:cxn ang="0">
                  <a:pos x="552" y="98"/>
                </a:cxn>
                <a:cxn ang="0">
                  <a:pos x="550" y="121"/>
                </a:cxn>
                <a:cxn ang="0">
                  <a:pos x="546" y="132"/>
                </a:cxn>
                <a:cxn ang="0">
                  <a:pos x="508" y="140"/>
                </a:cxn>
                <a:cxn ang="0">
                  <a:pos x="468" y="140"/>
                </a:cxn>
                <a:cxn ang="0">
                  <a:pos x="425" y="140"/>
                </a:cxn>
                <a:cxn ang="0">
                  <a:pos x="383" y="138"/>
                </a:cxn>
                <a:cxn ang="0">
                  <a:pos x="337" y="132"/>
                </a:cxn>
                <a:cxn ang="0">
                  <a:pos x="295" y="132"/>
                </a:cxn>
                <a:cxn ang="0">
                  <a:pos x="253" y="132"/>
                </a:cxn>
                <a:cxn ang="0">
                  <a:pos x="211" y="138"/>
                </a:cxn>
              </a:cxnLst>
              <a:rect l="0" t="0" r="r" b="b"/>
              <a:pathLst>
                <a:path w="561" h="140">
                  <a:moveTo>
                    <a:pt x="211" y="138"/>
                  </a:moveTo>
                  <a:lnTo>
                    <a:pt x="192" y="134"/>
                  </a:lnTo>
                  <a:lnTo>
                    <a:pt x="167" y="134"/>
                  </a:lnTo>
                  <a:lnTo>
                    <a:pt x="138" y="138"/>
                  </a:lnTo>
                  <a:lnTo>
                    <a:pt x="111" y="138"/>
                  </a:lnTo>
                  <a:lnTo>
                    <a:pt x="83" y="138"/>
                  </a:lnTo>
                  <a:lnTo>
                    <a:pt x="56" y="134"/>
                  </a:lnTo>
                  <a:lnTo>
                    <a:pt x="33" y="130"/>
                  </a:lnTo>
                  <a:lnTo>
                    <a:pt x="15" y="125"/>
                  </a:lnTo>
                  <a:lnTo>
                    <a:pt x="10" y="92"/>
                  </a:lnTo>
                  <a:lnTo>
                    <a:pt x="4" y="62"/>
                  </a:lnTo>
                  <a:lnTo>
                    <a:pt x="2" y="33"/>
                  </a:lnTo>
                  <a:lnTo>
                    <a:pt x="0" y="0"/>
                  </a:lnTo>
                  <a:lnTo>
                    <a:pt x="19" y="4"/>
                  </a:lnTo>
                  <a:lnTo>
                    <a:pt x="56" y="12"/>
                  </a:lnTo>
                  <a:lnTo>
                    <a:pt x="98" y="18"/>
                  </a:lnTo>
                  <a:lnTo>
                    <a:pt x="146" y="25"/>
                  </a:lnTo>
                  <a:lnTo>
                    <a:pt x="194" y="29"/>
                  </a:lnTo>
                  <a:lnTo>
                    <a:pt x="234" y="31"/>
                  </a:lnTo>
                  <a:lnTo>
                    <a:pt x="266" y="31"/>
                  </a:lnTo>
                  <a:lnTo>
                    <a:pt x="282" y="27"/>
                  </a:lnTo>
                  <a:lnTo>
                    <a:pt x="316" y="25"/>
                  </a:lnTo>
                  <a:lnTo>
                    <a:pt x="351" y="25"/>
                  </a:lnTo>
                  <a:lnTo>
                    <a:pt x="387" y="21"/>
                  </a:lnTo>
                  <a:lnTo>
                    <a:pt x="422" y="21"/>
                  </a:lnTo>
                  <a:lnTo>
                    <a:pt x="456" y="21"/>
                  </a:lnTo>
                  <a:lnTo>
                    <a:pt x="490" y="25"/>
                  </a:lnTo>
                  <a:lnTo>
                    <a:pt x="527" y="27"/>
                  </a:lnTo>
                  <a:lnTo>
                    <a:pt x="561" y="29"/>
                  </a:lnTo>
                  <a:lnTo>
                    <a:pt x="556" y="67"/>
                  </a:lnTo>
                  <a:lnTo>
                    <a:pt x="552" y="98"/>
                  </a:lnTo>
                  <a:lnTo>
                    <a:pt x="550" y="121"/>
                  </a:lnTo>
                  <a:lnTo>
                    <a:pt x="546" y="132"/>
                  </a:lnTo>
                  <a:lnTo>
                    <a:pt x="508" y="140"/>
                  </a:lnTo>
                  <a:lnTo>
                    <a:pt x="468" y="140"/>
                  </a:lnTo>
                  <a:lnTo>
                    <a:pt x="425" y="140"/>
                  </a:lnTo>
                  <a:lnTo>
                    <a:pt x="383" y="138"/>
                  </a:lnTo>
                  <a:lnTo>
                    <a:pt x="337" y="132"/>
                  </a:lnTo>
                  <a:lnTo>
                    <a:pt x="295" y="132"/>
                  </a:lnTo>
                  <a:lnTo>
                    <a:pt x="253" y="132"/>
                  </a:lnTo>
                  <a:lnTo>
                    <a:pt x="211" y="138"/>
                  </a:lnTo>
                  <a:close/>
                </a:path>
              </a:pathLst>
            </a:custGeom>
            <a:solidFill>
              <a:srgbClr val="FFFFFF"/>
            </a:solidFill>
            <a:ln w="9525">
              <a:noFill/>
              <a:round/>
              <a:headEnd/>
              <a:tailEnd/>
            </a:ln>
          </p:spPr>
          <p:txBody>
            <a:bodyPr/>
            <a:lstStyle/>
            <a:p>
              <a:endParaRPr lang="en-US"/>
            </a:p>
          </p:txBody>
        </p:sp>
        <p:sp>
          <p:nvSpPr>
            <p:cNvPr id="350248" name="Freeform 40"/>
            <p:cNvSpPr>
              <a:spLocks/>
            </p:cNvSpPr>
            <p:nvPr/>
          </p:nvSpPr>
          <p:spPr bwMode="auto">
            <a:xfrm>
              <a:off x="3722" y="3663"/>
              <a:ext cx="587" cy="124"/>
            </a:xfrm>
            <a:custGeom>
              <a:avLst/>
              <a:gdLst/>
              <a:ahLst/>
              <a:cxnLst>
                <a:cxn ang="0">
                  <a:pos x="374" y="350"/>
                </a:cxn>
                <a:cxn ang="0">
                  <a:pos x="249" y="337"/>
                </a:cxn>
                <a:cxn ang="0">
                  <a:pos x="154" y="326"/>
                </a:cxn>
                <a:cxn ang="0">
                  <a:pos x="90" y="312"/>
                </a:cxn>
                <a:cxn ang="0">
                  <a:pos x="77" y="255"/>
                </a:cxn>
                <a:cxn ang="0">
                  <a:pos x="113" y="211"/>
                </a:cxn>
                <a:cxn ang="0">
                  <a:pos x="154" y="215"/>
                </a:cxn>
                <a:cxn ang="0">
                  <a:pos x="270" y="224"/>
                </a:cxn>
                <a:cxn ang="0">
                  <a:pos x="439" y="226"/>
                </a:cxn>
                <a:cxn ang="0">
                  <a:pos x="431" y="201"/>
                </a:cxn>
                <a:cxn ang="0">
                  <a:pos x="366" y="197"/>
                </a:cxn>
                <a:cxn ang="0">
                  <a:pos x="291" y="195"/>
                </a:cxn>
                <a:cxn ang="0">
                  <a:pos x="203" y="186"/>
                </a:cxn>
                <a:cxn ang="0">
                  <a:pos x="87" y="180"/>
                </a:cxn>
                <a:cxn ang="0">
                  <a:pos x="46" y="184"/>
                </a:cxn>
                <a:cxn ang="0">
                  <a:pos x="0" y="178"/>
                </a:cxn>
                <a:cxn ang="0">
                  <a:pos x="46" y="140"/>
                </a:cxn>
                <a:cxn ang="0">
                  <a:pos x="106" y="96"/>
                </a:cxn>
                <a:cxn ang="0">
                  <a:pos x="148" y="58"/>
                </a:cxn>
                <a:cxn ang="0">
                  <a:pos x="188" y="35"/>
                </a:cxn>
                <a:cxn ang="0">
                  <a:pos x="280" y="23"/>
                </a:cxn>
                <a:cxn ang="0">
                  <a:pos x="391" y="6"/>
                </a:cxn>
                <a:cxn ang="0">
                  <a:pos x="493" y="0"/>
                </a:cxn>
                <a:cxn ang="0">
                  <a:pos x="594" y="6"/>
                </a:cxn>
                <a:cxn ang="0">
                  <a:pos x="694" y="12"/>
                </a:cxn>
                <a:cxn ang="0">
                  <a:pos x="797" y="14"/>
                </a:cxn>
                <a:cxn ang="0">
                  <a:pos x="855" y="16"/>
                </a:cxn>
                <a:cxn ang="0">
                  <a:pos x="945" y="23"/>
                </a:cxn>
                <a:cxn ang="0">
                  <a:pos x="1054" y="29"/>
                </a:cxn>
                <a:cxn ang="0">
                  <a:pos x="1140" y="31"/>
                </a:cxn>
                <a:cxn ang="0">
                  <a:pos x="1222" y="42"/>
                </a:cxn>
                <a:cxn ang="0">
                  <a:pos x="1303" y="58"/>
                </a:cxn>
                <a:cxn ang="0">
                  <a:pos x="1379" y="65"/>
                </a:cxn>
                <a:cxn ang="0">
                  <a:pos x="1458" y="69"/>
                </a:cxn>
                <a:cxn ang="0">
                  <a:pos x="1538" y="75"/>
                </a:cxn>
                <a:cxn ang="0">
                  <a:pos x="1623" y="92"/>
                </a:cxn>
                <a:cxn ang="0">
                  <a:pos x="1575" y="121"/>
                </a:cxn>
                <a:cxn ang="0">
                  <a:pos x="1515" y="155"/>
                </a:cxn>
                <a:cxn ang="0">
                  <a:pos x="1387" y="211"/>
                </a:cxn>
                <a:cxn ang="0">
                  <a:pos x="1309" y="241"/>
                </a:cxn>
                <a:cxn ang="0">
                  <a:pos x="1270" y="251"/>
                </a:cxn>
                <a:cxn ang="0">
                  <a:pos x="1088" y="243"/>
                </a:cxn>
                <a:cxn ang="0">
                  <a:pos x="878" y="232"/>
                </a:cxn>
                <a:cxn ang="0">
                  <a:pos x="766" y="224"/>
                </a:cxn>
                <a:cxn ang="0">
                  <a:pos x="732" y="169"/>
                </a:cxn>
                <a:cxn ang="0">
                  <a:pos x="665" y="151"/>
                </a:cxn>
                <a:cxn ang="0">
                  <a:pos x="590" y="150"/>
                </a:cxn>
                <a:cxn ang="0">
                  <a:pos x="537" y="151"/>
                </a:cxn>
                <a:cxn ang="0">
                  <a:pos x="487" y="153"/>
                </a:cxn>
                <a:cxn ang="0">
                  <a:pos x="475" y="343"/>
                </a:cxn>
                <a:cxn ang="0">
                  <a:pos x="433" y="356"/>
                </a:cxn>
              </a:cxnLst>
              <a:rect l="0" t="0" r="r" b="b"/>
              <a:pathLst>
                <a:path w="1625" h="356">
                  <a:moveTo>
                    <a:pt x="420" y="356"/>
                  </a:moveTo>
                  <a:lnTo>
                    <a:pt x="408" y="354"/>
                  </a:lnTo>
                  <a:lnTo>
                    <a:pt x="393" y="352"/>
                  </a:lnTo>
                  <a:lnTo>
                    <a:pt x="374" y="350"/>
                  </a:lnTo>
                  <a:lnTo>
                    <a:pt x="351" y="348"/>
                  </a:lnTo>
                  <a:lnTo>
                    <a:pt x="322" y="345"/>
                  </a:lnTo>
                  <a:lnTo>
                    <a:pt x="288" y="341"/>
                  </a:lnTo>
                  <a:lnTo>
                    <a:pt x="249" y="337"/>
                  </a:lnTo>
                  <a:lnTo>
                    <a:pt x="201" y="329"/>
                  </a:lnTo>
                  <a:lnTo>
                    <a:pt x="186" y="327"/>
                  </a:lnTo>
                  <a:lnTo>
                    <a:pt x="167" y="327"/>
                  </a:lnTo>
                  <a:lnTo>
                    <a:pt x="154" y="326"/>
                  </a:lnTo>
                  <a:lnTo>
                    <a:pt x="136" y="324"/>
                  </a:lnTo>
                  <a:lnTo>
                    <a:pt x="121" y="322"/>
                  </a:lnTo>
                  <a:lnTo>
                    <a:pt x="106" y="318"/>
                  </a:lnTo>
                  <a:lnTo>
                    <a:pt x="90" y="312"/>
                  </a:lnTo>
                  <a:lnTo>
                    <a:pt x="77" y="306"/>
                  </a:lnTo>
                  <a:lnTo>
                    <a:pt x="75" y="295"/>
                  </a:lnTo>
                  <a:lnTo>
                    <a:pt x="77" y="282"/>
                  </a:lnTo>
                  <a:lnTo>
                    <a:pt x="77" y="255"/>
                  </a:lnTo>
                  <a:lnTo>
                    <a:pt x="81" y="211"/>
                  </a:lnTo>
                  <a:lnTo>
                    <a:pt x="92" y="211"/>
                  </a:lnTo>
                  <a:lnTo>
                    <a:pt x="102" y="211"/>
                  </a:lnTo>
                  <a:lnTo>
                    <a:pt x="113" y="211"/>
                  </a:lnTo>
                  <a:lnTo>
                    <a:pt x="125" y="211"/>
                  </a:lnTo>
                  <a:lnTo>
                    <a:pt x="133" y="211"/>
                  </a:lnTo>
                  <a:lnTo>
                    <a:pt x="144" y="213"/>
                  </a:lnTo>
                  <a:lnTo>
                    <a:pt x="154" y="215"/>
                  </a:lnTo>
                  <a:lnTo>
                    <a:pt x="163" y="217"/>
                  </a:lnTo>
                  <a:lnTo>
                    <a:pt x="188" y="220"/>
                  </a:lnTo>
                  <a:lnTo>
                    <a:pt x="226" y="220"/>
                  </a:lnTo>
                  <a:lnTo>
                    <a:pt x="270" y="224"/>
                  </a:lnTo>
                  <a:lnTo>
                    <a:pt x="320" y="226"/>
                  </a:lnTo>
                  <a:lnTo>
                    <a:pt x="366" y="228"/>
                  </a:lnTo>
                  <a:lnTo>
                    <a:pt x="408" y="228"/>
                  </a:lnTo>
                  <a:lnTo>
                    <a:pt x="439" y="226"/>
                  </a:lnTo>
                  <a:lnTo>
                    <a:pt x="454" y="220"/>
                  </a:lnTo>
                  <a:lnTo>
                    <a:pt x="447" y="215"/>
                  </a:lnTo>
                  <a:lnTo>
                    <a:pt x="439" y="209"/>
                  </a:lnTo>
                  <a:lnTo>
                    <a:pt x="431" y="201"/>
                  </a:lnTo>
                  <a:lnTo>
                    <a:pt x="420" y="197"/>
                  </a:lnTo>
                  <a:lnTo>
                    <a:pt x="403" y="197"/>
                  </a:lnTo>
                  <a:lnTo>
                    <a:pt x="383" y="197"/>
                  </a:lnTo>
                  <a:lnTo>
                    <a:pt x="366" y="197"/>
                  </a:lnTo>
                  <a:lnTo>
                    <a:pt x="349" y="197"/>
                  </a:lnTo>
                  <a:lnTo>
                    <a:pt x="328" y="197"/>
                  </a:lnTo>
                  <a:lnTo>
                    <a:pt x="311" y="197"/>
                  </a:lnTo>
                  <a:lnTo>
                    <a:pt x="291" y="195"/>
                  </a:lnTo>
                  <a:lnTo>
                    <a:pt x="274" y="195"/>
                  </a:lnTo>
                  <a:lnTo>
                    <a:pt x="259" y="192"/>
                  </a:lnTo>
                  <a:lnTo>
                    <a:pt x="234" y="192"/>
                  </a:lnTo>
                  <a:lnTo>
                    <a:pt x="203" y="186"/>
                  </a:lnTo>
                  <a:lnTo>
                    <a:pt x="171" y="182"/>
                  </a:lnTo>
                  <a:lnTo>
                    <a:pt x="136" y="180"/>
                  </a:lnTo>
                  <a:lnTo>
                    <a:pt x="108" y="180"/>
                  </a:lnTo>
                  <a:lnTo>
                    <a:pt x="87" y="180"/>
                  </a:lnTo>
                  <a:lnTo>
                    <a:pt x="77" y="184"/>
                  </a:lnTo>
                  <a:lnTo>
                    <a:pt x="67" y="184"/>
                  </a:lnTo>
                  <a:lnTo>
                    <a:pt x="60" y="184"/>
                  </a:lnTo>
                  <a:lnTo>
                    <a:pt x="46" y="184"/>
                  </a:lnTo>
                  <a:lnTo>
                    <a:pt x="33" y="182"/>
                  </a:lnTo>
                  <a:lnTo>
                    <a:pt x="20" y="182"/>
                  </a:lnTo>
                  <a:lnTo>
                    <a:pt x="8" y="180"/>
                  </a:lnTo>
                  <a:lnTo>
                    <a:pt x="0" y="178"/>
                  </a:lnTo>
                  <a:lnTo>
                    <a:pt x="0" y="173"/>
                  </a:lnTo>
                  <a:lnTo>
                    <a:pt x="14" y="159"/>
                  </a:lnTo>
                  <a:lnTo>
                    <a:pt x="31" y="150"/>
                  </a:lnTo>
                  <a:lnTo>
                    <a:pt x="46" y="140"/>
                  </a:lnTo>
                  <a:lnTo>
                    <a:pt x="64" y="129"/>
                  </a:lnTo>
                  <a:lnTo>
                    <a:pt x="77" y="121"/>
                  </a:lnTo>
                  <a:lnTo>
                    <a:pt x="92" y="109"/>
                  </a:lnTo>
                  <a:lnTo>
                    <a:pt x="106" y="96"/>
                  </a:lnTo>
                  <a:lnTo>
                    <a:pt x="119" y="81"/>
                  </a:lnTo>
                  <a:lnTo>
                    <a:pt x="129" y="71"/>
                  </a:lnTo>
                  <a:lnTo>
                    <a:pt x="136" y="65"/>
                  </a:lnTo>
                  <a:lnTo>
                    <a:pt x="148" y="58"/>
                  </a:lnTo>
                  <a:lnTo>
                    <a:pt x="157" y="52"/>
                  </a:lnTo>
                  <a:lnTo>
                    <a:pt x="167" y="46"/>
                  </a:lnTo>
                  <a:lnTo>
                    <a:pt x="177" y="42"/>
                  </a:lnTo>
                  <a:lnTo>
                    <a:pt x="188" y="35"/>
                  </a:lnTo>
                  <a:lnTo>
                    <a:pt x="200" y="31"/>
                  </a:lnTo>
                  <a:lnTo>
                    <a:pt x="224" y="29"/>
                  </a:lnTo>
                  <a:lnTo>
                    <a:pt x="253" y="25"/>
                  </a:lnTo>
                  <a:lnTo>
                    <a:pt x="280" y="23"/>
                  </a:lnTo>
                  <a:lnTo>
                    <a:pt x="309" y="18"/>
                  </a:lnTo>
                  <a:lnTo>
                    <a:pt x="337" y="14"/>
                  </a:lnTo>
                  <a:lnTo>
                    <a:pt x="364" y="12"/>
                  </a:lnTo>
                  <a:lnTo>
                    <a:pt x="391" y="6"/>
                  </a:lnTo>
                  <a:lnTo>
                    <a:pt x="412" y="0"/>
                  </a:lnTo>
                  <a:lnTo>
                    <a:pt x="439" y="0"/>
                  </a:lnTo>
                  <a:lnTo>
                    <a:pt x="466" y="0"/>
                  </a:lnTo>
                  <a:lnTo>
                    <a:pt x="493" y="0"/>
                  </a:lnTo>
                  <a:lnTo>
                    <a:pt x="518" y="2"/>
                  </a:lnTo>
                  <a:lnTo>
                    <a:pt x="544" y="2"/>
                  </a:lnTo>
                  <a:lnTo>
                    <a:pt x="571" y="6"/>
                  </a:lnTo>
                  <a:lnTo>
                    <a:pt x="594" y="6"/>
                  </a:lnTo>
                  <a:lnTo>
                    <a:pt x="623" y="10"/>
                  </a:lnTo>
                  <a:lnTo>
                    <a:pt x="640" y="10"/>
                  </a:lnTo>
                  <a:lnTo>
                    <a:pt x="665" y="12"/>
                  </a:lnTo>
                  <a:lnTo>
                    <a:pt x="694" y="12"/>
                  </a:lnTo>
                  <a:lnTo>
                    <a:pt x="724" y="14"/>
                  </a:lnTo>
                  <a:lnTo>
                    <a:pt x="753" y="14"/>
                  </a:lnTo>
                  <a:lnTo>
                    <a:pt x="778" y="14"/>
                  </a:lnTo>
                  <a:lnTo>
                    <a:pt x="797" y="14"/>
                  </a:lnTo>
                  <a:lnTo>
                    <a:pt x="807" y="12"/>
                  </a:lnTo>
                  <a:lnTo>
                    <a:pt x="824" y="14"/>
                  </a:lnTo>
                  <a:lnTo>
                    <a:pt x="839" y="16"/>
                  </a:lnTo>
                  <a:lnTo>
                    <a:pt x="855" y="16"/>
                  </a:lnTo>
                  <a:lnTo>
                    <a:pt x="872" y="18"/>
                  </a:lnTo>
                  <a:lnTo>
                    <a:pt x="889" y="20"/>
                  </a:lnTo>
                  <a:lnTo>
                    <a:pt x="914" y="20"/>
                  </a:lnTo>
                  <a:lnTo>
                    <a:pt x="945" y="23"/>
                  </a:lnTo>
                  <a:lnTo>
                    <a:pt x="987" y="25"/>
                  </a:lnTo>
                  <a:lnTo>
                    <a:pt x="1010" y="27"/>
                  </a:lnTo>
                  <a:lnTo>
                    <a:pt x="1031" y="29"/>
                  </a:lnTo>
                  <a:lnTo>
                    <a:pt x="1054" y="29"/>
                  </a:lnTo>
                  <a:lnTo>
                    <a:pt x="1075" y="31"/>
                  </a:lnTo>
                  <a:lnTo>
                    <a:pt x="1096" y="31"/>
                  </a:lnTo>
                  <a:lnTo>
                    <a:pt x="1117" y="31"/>
                  </a:lnTo>
                  <a:lnTo>
                    <a:pt x="1140" y="31"/>
                  </a:lnTo>
                  <a:lnTo>
                    <a:pt x="1163" y="29"/>
                  </a:lnTo>
                  <a:lnTo>
                    <a:pt x="1182" y="35"/>
                  </a:lnTo>
                  <a:lnTo>
                    <a:pt x="1201" y="39"/>
                  </a:lnTo>
                  <a:lnTo>
                    <a:pt x="1222" y="42"/>
                  </a:lnTo>
                  <a:lnTo>
                    <a:pt x="1245" y="46"/>
                  </a:lnTo>
                  <a:lnTo>
                    <a:pt x="1264" y="54"/>
                  </a:lnTo>
                  <a:lnTo>
                    <a:pt x="1284" y="56"/>
                  </a:lnTo>
                  <a:lnTo>
                    <a:pt x="1303" y="58"/>
                  </a:lnTo>
                  <a:lnTo>
                    <a:pt x="1318" y="58"/>
                  </a:lnTo>
                  <a:lnTo>
                    <a:pt x="1341" y="60"/>
                  </a:lnTo>
                  <a:lnTo>
                    <a:pt x="1360" y="64"/>
                  </a:lnTo>
                  <a:lnTo>
                    <a:pt x="1379" y="65"/>
                  </a:lnTo>
                  <a:lnTo>
                    <a:pt x="1400" y="67"/>
                  </a:lnTo>
                  <a:lnTo>
                    <a:pt x="1418" y="67"/>
                  </a:lnTo>
                  <a:lnTo>
                    <a:pt x="1437" y="69"/>
                  </a:lnTo>
                  <a:lnTo>
                    <a:pt x="1458" y="69"/>
                  </a:lnTo>
                  <a:lnTo>
                    <a:pt x="1479" y="69"/>
                  </a:lnTo>
                  <a:lnTo>
                    <a:pt x="1494" y="71"/>
                  </a:lnTo>
                  <a:lnTo>
                    <a:pt x="1513" y="71"/>
                  </a:lnTo>
                  <a:lnTo>
                    <a:pt x="1538" y="75"/>
                  </a:lnTo>
                  <a:lnTo>
                    <a:pt x="1565" y="77"/>
                  </a:lnTo>
                  <a:lnTo>
                    <a:pt x="1590" y="83"/>
                  </a:lnTo>
                  <a:lnTo>
                    <a:pt x="1609" y="86"/>
                  </a:lnTo>
                  <a:lnTo>
                    <a:pt x="1623" y="92"/>
                  </a:lnTo>
                  <a:lnTo>
                    <a:pt x="1625" y="98"/>
                  </a:lnTo>
                  <a:lnTo>
                    <a:pt x="1609" y="104"/>
                  </a:lnTo>
                  <a:lnTo>
                    <a:pt x="1594" y="113"/>
                  </a:lnTo>
                  <a:lnTo>
                    <a:pt x="1575" y="121"/>
                  </a:lnTo>
                  <a:lnTo>
                    <a:pt x="1561" y="129"/>
                  </a:lnTo>
                  <a:lnTo>
                    <a:pt x="1544" y="138"/>
                  </a:lnTo>
                  <a:lnTo>
                    <a:pt x="1529" y="146"/>
                  </a:lnTo>
                  <a:lnTo>
                    <a:pt x="1515" y="155"/>
                  </a:lnTo>
                  <a:lnTo>
                    <a:pt x="1500" y="167"/>
                  </a:lnTo>
                  <a:lnTo>
                    <a:pt x="1456" y="184"/>
                  </a:lnTo>
                  <a:lnTo>
                    <a:pt x="1418" y="199"/>
                  </a:lnTo>
                  <a:lnTo>
                    <a:pt x="1387" y="211"/>
                  </a:lnTo>
                  <a:lnTo>
                    <a:pt x="1364" y="220"/>
                  </a:lnTo>
                  <a:lnTo>
                    <a:pt x="1343" y="228"/>
                  </a:lnTo>
                  <a:lnTo>
                    <a:pt x="1326" y="236"/>
                  </a:lnTo>
                  <a:lnTo>
                    <a:pt x="1309" y="241"/>
                  </a:lnTo>
                  <a:lnTo>
                    <a:pt x="1293" y="249"/>
                  </a:lnTo>
                  <a:lnTo>
                    <a:pt x="1289" y="249"/>
                  </a:lnTo>
                  <a:lnTo>
                    <a:pt x="1284" y="251"/>
                  </a:lnTo>
                  <a:lnTo>
                    <a:pt x="1270" y="251"/>
                  </a:lnTo>
                  <a:lnTo>
                    <a:pt x="1249" y="249"/>
                  </a:lnTo>
                  <a:lnTo>
                    <a:pt x="1213" y="249"/>
                  </a:lnTo>
                  <a:lnTo>
                    <a:pt x="1163" y="245"/>
                  </a:lnTo>
                  <a:lnTo>
                    <a:pt x="1088" y="243"/>
                  </a:lnTo>
                  <a:lnTo>
                    <a:pt x="992" y="241"/>
                  </a:lnTo>
                  <a:lnTo>
                    <a:pt x="952" y="239"/>
                  </a:lnTo>
                  <a:lnTo>
                    <a:pt x="916" y="236"/>
                  </a:lnTo>
                  <a:lnTo>
                    <a:pt x="878" y="232"/>
                  </a:lnTo>
                  <a:lnTo>
                    <a:pt x="843" y="230"/>
                  </a:lnTo>
                  <a:lnTo>
                    <a:pt x="812" y="228"/>
                  </a:lnTo>
                  <a:lnTo>
                    <a:pt x="786" y="226"/>
                  </a:lnTo>
                  <a:lnTo>
                    <a:pt x="766" y="224"/>
                  </a:lnTo>
                  <a:lnTo>
                    <a:pt x="753" y="220"/>
                  </a:lnTo>
                  <a:lnTo>
                    <a:pt x="749" y="201"/>
                  </a:lnTo>
                  <a:lnTo>
                    <a:pt x="742" y="184"/>
                  </a:lnTo>
                  <a:lnTo>
                    <a:pt x="732" y="169"/>
                  </a:lnTo>
                  <a:lnTo>
                    <a:pt x="719" y="157"/>
                  </a:lnTo>
                  <a:lnTo>
                    <a:pt x="701" y="155"/>
                  </a:lnTo>
                  <a:lnTo>
                    <a:pt x="684" y="153"/>
                  </a:lnTo>
                  <a:lnTo>
                    <a:pt x="665" y="151"/>
                  </a:lnTo>
                  <a:lnTo>
                    <a:pt x="646" y="151"/>
                  </a:lnTo>
                  <a:lnTo>
                    <a:pt x="629" y="150"/>
                  </a:lnTo>
                  <a:lnTo>
                    <a:pt x="611" y="150"/>
                  </a:lnTo>
                  <a:lnTo>
                    <a:pt x="590" y="150"/>
                  </a:lnTo>
                  <a:lnTo>
                    <a:pt x="573" y="146"/>
                  </a:lnTo>
                  <a:lnTo>
                    <a:pt x="562" y="150"/>
                  </a:lnTo>
                  <a:lnTo>
                    <a:pt x="548" y="150"/>
                  </a:lnTo>
                  <a:lnTo>
                    <a:pt x="537" y="151"/>
                  </a:lnTo>
                  <a:lnTo>
                    <a:pt x="523" y="151"/>
                  </a:lnTo>
                  <a:lnTo>
                    <a:pt x="510" y="151"/>
                  </a:lnTo>
                  <a:lnTo>
                    <a:pt x="500" y="151"/>
                  </a:lnTo>
                  <a:lnTo>
                    <a:pt x="487" y="153"/>
                  </a:lnTo>
                  <a:lnTo>
                    <a:pt x="475" y="153"/>
                  </a:lnTo>
                  <a:lnTo>
                    <a:pt x="475" y="245"/>
                  </a:lnTo>
                  <a:lnTo>
                    <a:pt x="475" y="308"/>
                  </a:lnTo>
                  <a:lnTo>
                    <a:pt x="475" y="343"/>
                  </a:lnTo>
                  <a:lnTo>
                    <a:pt x="470" y="356"/>
                  </a:lnTo>
                  <a:lnTo>
                    <a:pt x="458" y="356"/>
                  </a:lnTo>
                  <a:lnTo>
                    <a:pt x="445" y="356"/>
                  </a:lnTo>
                  <a:lnTo>
                    <a:pt x="433" y="356"/>
                  </a:lnTo>
                  <a:lnTo>
                    <a:pt x="420" y="356"/>
                  </a:lnTo>
                  <a:close/>
                </a:path>
              </a:pathLst>
            </a:custGeom>
            <a:solidFill>
              <a:srgbClr val="FFFFFF"/>
            </a:solidFill>
            <a:ln w="9525">
              <a:noFill/>
              <a:round/>
              <a:headEnd/>
              <a:tailEnd/>
            </a:ln>
          </p:spPr>
          <p:txBody>
            <a:bodyPr/>
            <a:lstStyle/>
            <a:p>
              <a:endParaRPr lang="en-US"/>
            </a:p>
          </p:txBody>
        </p:sp>
        <p:sp>
          <p:nvSpPr>
            <p:cNvPr id="350249" name="Freeform 41"/>
            <p:cNvSpPr>
              <a:spLocks/>
            </p:cNvSpPr>
            <p:nvPr/>
          </p:nvSpPr>
          <p:spPr bwMode="auto">
            <a:xfrm>
              <a:off x="4200" y="3723"/>
              <a:ext cx="105" cy="65"/>
            </a:xfrm>
            <a:custGeom>
              <a:avLst/>
              <a:gdLst/>
              <a:ahLst/>
              <a:cxnLst>
                <a:cxn ang="0">
                  <a:pos x="8" y="185"/>
                </a:cxn>
                <a:cxn ang="0">
                  <a:pos x="6" y="162"/>
                </a:cxn>
                <a:cxn ang="0">
                  <a:pos x="0" y="126"/>
                </a:cxn>
                <a:cxn ang="0">
                  <a:pos x="0" y="97"/>
                </a:cxn>
                <a:cxn ang="0">
                  <a:pos x="8" y="87"/>
                </a:cxn>
                <a:cxn ang="0">
                  <a:pos x="11" y="87"/>
                </a:cxn>
                <a:cxn ang="0">
                  <a:pos x="13" y="86"/>
                </a:cxn>
                <a:cxn ang="0">
                  <a:pos x="19" y="86"/>
                </a:cxn>
                <a:cxn ang="0">
                  <a:pos x="21" y="86"/>
                </a:cxn>
                <a:cxn ang="0">
                  <a:pos x="23" y="84"/>
                </a:cxn>
                <a:cxn ang="0">
                  <a:pos x="25" y="84"/>
                </a:cxn>
                <a:cxn ang="0">
                  <a:pos x="25" y="82"/>
                </a:cxn>
                <a:cxn ang="0">
                  <a:pos x="46" y="76"/>
                </a:cxn>
                <a:cxn ang="0">
                  <a:pos x="59" y="72"/>
                </a:cxn>
                <a:cxn ang="0">
                  <a:pos x="69" y="68"/>
                </a:cxn>
                <a:cxn ang="0">
                  <a:pos x="84" y="66"/>
                </a:cxn>
                <a:cxn ang="0">
                  <a:pos x="143" y="44"/>
                </a:cxn>
                <a:cxn ang="0">
                  <a:pos x="188" y="28"/>
                </a:cxn>
                <a:cxn ang="0">
                  <a:pos x="218" y="19"/>
                </a:cxn>
                <a:cxn ang="0">
                  <a:pos x="241" y="9"/>
                </a:cxn>
                <a:cxn ang="0">
                  <a:pos x="256" y="5"/>
                </a:cxn>
                <a:cxn ang="0">
                  <a:pos x="266" y="1"/>
                </a:cxn>
                <a:cxn ang="0">
                  <a:pos x="272" y="0"/>
                </a:cxn>
                <a:cxn ang="0">
                  <a:pos x="276" y="0"/>
                </a:cxn>
                <a:cxn ang="0">
                  <a:pos x="283" y="19"/>
                </a:cxn>
                <a:cxn ang="0">
                  <a:pos x="289" y="38"/>
                </a:cxn>
                <a:cxn ang="0">
                  <a:pos x="289" y="55"/>
                </a:cxn>
                <a:cxn ang="0">
                  <a:pos x="276" y="63"/>
                </a:cxn>
                <a:cxn ang="0">
                  <a:pos x="260" y="70"/>
                </a:cxn>
                <a:cxn ang="0">
                  <a:pos x="245" y="80"/>
                </a:cxn>
                <a:cxn ang="0">
                  <a:pos x="228" y="87"/>
                </a:cxn>
                <a:cxn ang="0">
                  <a:pos x="212" y="97"/>
                </a:cxn>
                <a:cxn ang="0">
                  <a:pos x="188" y="109"/>
                </a:cxn>
                <a:cxn ang="0">
                  <a:pos x="163" y="122"/>
                </a:cxn>
                <a:cxn ang="0">
                  <a:pos x="136" y="133"/>
                </a:cxn>
                <a:cxn ang="0">
                  <a:pos x="113" y="145"/>
                </a:cxn>
                <a:cxn ang="0">
                  <a:pos x="84" y="156"/>
                </a:cxn>
                <a:cxn ang="0">
                  <a:pos x="59" y="168"/>
                </a:cxn>
                <a:cxn ang="0">
                  <a:pos x="34" y="179"/>
                </a:cxn>
                <a:cxn ang="0">
                  <a:pos x="8" y="185"/>
                </a:cxn>
              </a:cxnLst>
              <a:rect l="0" t="0" r="r" b="b"/>
              <a:pathLst>
                <a:path w="289" h="185">
                  <a:moveTo>
                    <a:pt x="8" y="185"/>
                  </a:moveTo>
                  <a:lnTo>
                    <a:pt x="6" y="162"/>
                  </a:lnTo>
                  <a:lnTo>
                    <a:pt x="0" y="126"/>
                  </a:lnTo>
                  <a:lnTo>
                    <a:pt x="0" y="97"/>
                  </a:lnTo>
                  <a:lnTo>
                    <a:pt x="8" y="87"/>
                  </a:lnTo>
                  <a:lnTo>
                    <a:pt x="11" y="87"/>
                  </a:lnTo>
                  <a:lnTo>
                    <a:pt x="13" y="86"/>
                  </a:lnTo>
                  <a:lnTo>
                    <a:pt x="19" y="86"/>
                  </a:lnTo>
                  <a:lnTo>
                    <a:pt x="21" y="86"/>
                  </a:lnTo>
                  <a:lnTo>
                    <a:pt x="23" y="84"/>
                  </a:lnTo>
                  <a:lnTo>
                    <a:pt x="25" y="84"/>
                  </a:lnTo>
                  <a:lnTo>
                    <a:pt x="25" y="82"/>
                  </a:lnTo>
                  <a:lnTo>
                    <a:pt x="46" y="76"/>
                  </a:lnTo>
                  <a:lnTo>
                    <a:pt x="59" y="72"/>
                  </a:lnTo>
                  <a:lnTo>
                    <a:pt x="69" y="68"/>
                  </a:lnTo>
                  <a:lnTo>
                    <a:pt x="84" y="66"/>
                  </a:lnTo>
                  <a:lnTo>
                    <a:pt x="143" y="44"/>
                  </a:lnTo>
                  <a:lnTo>
                    <a:pt x="188" y="28"/>
                  </a:lnTo>
                  <a:lnTo>
                    <a:pt x="218" y="19"/>
                  </a:lnTo>
                  <a:lnTo>
                    <a:pt x="241" y="9"/>
                  </a:lnTo>
                  <a:lnTo>
                    <a:pt x="256" y="5"/>
                  </a:lnTo>
                  <a:lnTo>
                    <a:pt x="266" y="1"/>
                  </a:lnTo>
                  <a:lnTo>
                    <a:pt x="272" y="0"/>
                  </a:lnTo>
                  <a:lnTo>
                    <a:pt x="276" y="0"/>
                  </a:lnTo>
                  <a:lnTo>
                    <a:pt x="283" y="19"/>
                  </a:lnTo>
                  <a:lnTo>
                    <a:pt x="289" y="38"/>
                  </a:lnTo>
                  <a:lnTo>
                    <a:pt x="289" y="55"/>
                  </a:lnTo>
                  <a:lnTo>
                    <a:pt x="276" y="63"/>
                  </a:lnTo>
                  <a:lnTo>
                    <a:pt x="260" y="70"/>
                  </a:lnTo>
                  <a:lnTo>
                    <a:pt x="245" y="80"/>
                  </a:lnTo>
                  <a:lnTo>
                    <a:pt x="228" y="87"/>
                  </a:lnTo>
                  <a:lnTo>
                    <a:pt x="212" y="97"/>
                  </a:lnTo>
                  <a:lnTo>
                    <a:pt x="188" y="109"/>
                  </a:lnTo>
                  <a:lnTo>
                    <a:pt x="163" y="122"/>
                  </a:lnTo>
                  <a:lnTo>
                    <a:pt x="136" y="133"/>
                  </a:lnTo>
                  <a:lnTo>
                    <a:pt x="113" y="145"/>
                  </a:lnTo>
                  <a:lnTo>
                    <a:pt x="84" y="156"/>
                  </a:lnTo>
                  <a:lnTo>
                    <a:pt x="59" y="168"/>
                  </a:lnTo>
                  <a:lnTo>
                    <a:pt x="34" y="179"/>
                  </a:lnTo>
                  <a:lnTo>
                    <a:pt x="8" y="185"/>
                  </a:lnTo>
                  <a:close/>
                </a:path>
              </a:pathLst>
            </a:custGeom>
            <a:solidFill>
              <a:srgbClr val="FFFFFF"/>
            </a:solidFill>
            <a:ln w="9525">
              <a:noFill/>
              <a:round/>
              <a:headEnd/>
              <a:tailEnd/>
            </a:ln>
          </p:spPr>
          <p:txBody>
            <a:bodyPr/>
            <a:lstStyle/>
            <a:p>
              <a:endParaRPr lang="en-US"/>
            </a:p>
          </p:txBody>
        </p:sp>
        <p:sp>
          <p:nvSpPr>
            <p:cNvPr id="350250" name="Freeform 42"/>
            <p:cNvSpPr>
              <a:spLocks/>
            </p:cNvSpPr>
            <p:nvPr/>
          </p:nvSpPr>
          <p:spPr bwMode="auto">
            <a:xfrm>
              <a:off x="3679" y="3648"/>
              <a:ext cx="69" cy="130"/>
            </a:xfrm>
            <a:custGeom>
              <a:avLst/>
              <a:gdLst/>
              <a:ahLst/>
              <a:cxnLst>
                <a:cxn ang="0">
                  <a:pos x="113" y="373"/>
                </a:cxn>
                <a:cxn ang="0">
                  <a:pos x="101" y="343"/>
                </a:cxn>
                <a:cxn ang="0">
                  <a:pos x="88" y="312"/>
                </a:cxn>
                <a:cxn ang="0">
                  <a:pos x="74" y="283"/>
                </a:cxn>
                <a:cxn ang="0">
                  <a:pos x="59" y="255"/>
                </a:cxn>
                <a:cxn ang="0">
                  <a:pos x="44" y="197"/>
                </a:cxn>
                <a:cxn ang="0">
                  <a:pos x="28" y="140"/>
                </a:cxn>
                <a:cxn ang="0">
                  <a:pos x="15" y="81"/>
                </a:cxn>
                <a:cxn ang="0">
                  <a:pos x="0" y="19"/>
                </a:cxn>
                <a:cxn ang="0">
                  <a:pos x="15" y="12"/>
                </a:cxn>
                <a:cxn ang="0">
                  <a:pos x="28" y="4"/>
                </a:cxn>
                <a:cxn ang="0">
                  <a:pos x="46" y="2"/>
                </a:cxn>
                <a:cxn ang="0">
                  <a:pos x="61" y="0"/>
                </a:cxn>
                <a:cxn ang="0">
                  <a:pos x="76" y="0"/>
                </a:cxn>
                <a:cxn ang="0">
                  <a:pos x="95" y="2"/>
                </a:cxn>
                <a:cxn ang="0">
                  <a:pos x="111" y="4"/>
                </a:cxn>
                <a:cxn ang="0">
                  <a:pos x="128" y="10"/>
                </a:cxn>
                <a:cxn ang="0">
                  <a:pos x="143" y="37"/>
                </a:cxn>
                <a:cxn ang="0">
                  <a:pos x="166" y="71"/>
                </a:cxn>
                <a:cxn ang="0">
                  <a:pos x="183" y="107"/>
                </a:cxn>
                <a:cxn ang="0">
                  <a:pos x="191" y="134"/>
                </a:cxn>
                <a:cxn ang="0">
                  <a:pos x="180" y="142"/>
                </a:cxn>
                <a:cxn ang="0">
                  <a:pos x="168" y="151"/>
                </a:cxn>
                <a:cxn ang="0">
                  <a:pos x="155" y="159"/>
                </a:cxn>
                <a:cxn ang="0">
                  <a:pos x="141" y="169"/>
                </a:cxn>
                <a:cxn ang="0">
                  <a:pos x="130" y="176"/>
                </a:cxn>
                <a:cxn ang="0">
                  <a:pos x="118" y="186"/>
                </a:cxn>
                <a:cxn ang="0">
                  <a:pos x="109" y="197"/>
                </a:cxn>
                <a:cxn ang="0">
                  <a:pos x="99" y="205"/>
                </a:cxn>
                <a:cxn ang="0">
                  <a:pos x="99" y="220"/>
                </a:cxn>
                <a:cxn ang="0">
                  <a:pos x="99" y="230"/>
                </a:cxn>
                <a:cxn ang="0">
                  <a:pos x="103" y="237"/>
                </a:cxn>
                <a:cxn ang="0">
                  <a:pos x="113" y="249"/>
                </a:cxn>
                <a:cxn ang="0">
                  <a:pos x="128" y="251"/>
                </a:cxn>
                <a:cxn ang="0">
                  <a:pos x="143" y="251"/>
                </a:cxn>
                <a:cxn ang="0">
                  <a:pos x="161" y="251"/>
                </a:cxn>
                <a:cxn ang="0">
                  <a:pos x="176" y="253"/>
                </a:cxn>
                <a:cxn ang="0">
                  <a:pos x="172" y="281"/>
                </a:cxn>
                <a:cxn ang="0">
                  <a:pos x="168" y="310"/>
                </a:cxn>
                <a:cxn ang="0">
                  <a:pos x="166" y="341"/>
                </a:cxn>
                <a:cxn ang="0">
                  <a:pos x="161" y="369"/>
                </a:cxn>
                <a:cxn ang="0">
                  <a:pos x="151" y="371"/>
                </a:cxn>
                <a:cxn ang="0">
                  <a:pos x="138" y="371"/>
                </a:cxn>
                <a:cxn ang="0">
                  <a:pos x="126" y="371"/>
                </a:cxn>
                <a:cxn ang="0">
                  <a:pos x="113" y="373"/>
                </a:cxn>
              </a:cxnLst>
              <a:rect l="0" t="0" r="r" b="b"/>
              <a:pathLst>
                <a:path w="191" h="373">
                  <a:moveTo>
                    <a:pt x="113" y="373"/>
                  </a:moveTo>
                  <a:lnTo>
                    <a:pt x="101" y="343"/>
                  </a:lnTo>
                  <a:lnTo>
                    <a:pt x="88" y="312"/>
                  </a:lnTo>
                  <a:lnTo>
                    <a:pt x="74" y="283"/>
                  </a:lnTo>
                  <a:lnTo>
                    <a:pt x="59" y="255"/>
                  </a:lnTo>
                  <a:lnTo>
                    <a:pt x="44" y="197"/>
                  </a:lnTo>
                  <a:lnTo>
                    <a:pt x="28" y="140"/>
                  </a:lnTo>
                  <a:lnTo>
                    <a:pt x="15" y="81"/>
                  </a:lnTo>
                  <a:lnTo>
                    <a:pt x="0" y="19"/>
                  </a:lnTo>
                  <a:lnTo>
                    <a:pt x="15" y="12"/>
                  </a:lnTo>
                  <a:lnTo>
                    <a:pt x="28" y="4"/>
                  </a:lnTo>
                  <a:lnTo>
                    <a:pt x="46" y="2"/>
                  </a:lnTo>
                  <a:lnTo>
                    <a:pt x="61" y="0"/>
                  </a:lnTo>
                  <a:lnTo>
                    <a:pt x="76" y="0"/>
                  </a:lnTo>
                  <a:lnTo>
                    <a:pt x="95" y="2"/>
                  </a:lnTo>
                  <a:lnTo>
                    <a:pt x="111" y="4"/>
                  </a:lnTo>
                  <a:lnTo>
                    <a:pt x="128" y="10"/>
                  </a:lnTo>
                  <a:lnTo>
                    <a:pt x="143" y="37"/>
                  </a:lnTo>
                  <a:lnTo>
                    <a:pt x="166" y="71"/>
                  </a:lnTo>
                  <a:lnTo>
                    <a:pt x="183" y="107"/>
                  </a:lnTo>
                  <a:lnTo>
                    <a:pt x="191" y="134"/>
                  </a:lnTo>
                  <a:lnTo>
                    <a:pt x="180" y="142"/>
                  </a:lnTo>
                  <a:lnTo>
                    <a:pt x="168" y="151"/>
                  </a:lnTo>
                  <a:lnTo>
                    <a:pt x="155" y="159"/>
                  </a:lnTo>
                  <a:lnTo>
                    <a:pt x="141" y="169"/>
                  </a:lnTo>
                  <a:lnTo>
                    <a:pt x="130" y="176"/>
                  </a:lnTo>
                  <a:lnTo>
                    <a:pt x="118" y="186"/>
                  </a:lnTo>
                  <a:lnTo>
                    <a:pt x="109" y="197"/>
                  </a:lnTo>
                  <a:lnTo>
                    <a:pt x="99" y="205"/>
                  </a:lnTo>
                  <a:lnTo>
                    <a:pt x="99" y="220"/>
                  </a:lnTo>
                  <a:lnTo>
                    <a:pt x="99" y="230"/>
                  </a:lnTo>
                  <a:lnTo>
                    <a:pt x="103" y="237"/>
                  </a:lnTo>
                  <a:lnTo>
                    <a:pt x="113" y="249"/>
                  </a:lnTo>
                  <a:lnTo>
                    <a:pt x="128" y="251"/>
                  </a:lnTo>
                  <a:lnTo>
                    <a:pt x="143" y="251"/>
                  </a:lnTo>
                  <a:lnTo>
                    <a:pt x="161" y="251"/>
                  </a:lnTo>
                  <a:lnTo>
                    <a:pt x="176" y="253"/>
                  </a:lnTo>
                  <a:lnTo>
                    <a:pt x="172" y="281"/>
                  </a:lnTo>
                  <a:lnTo>
                    <a:pt x="168" y="310"/>
                  </a:lnTo>
                  <a:lnTo>
                    <a:pt x="166" y="341"/>
                  </a:lnTo>
                  <a:lnTo>
                    <a:pt x="161" y="369"/>
                  </a:lnTo>
                  <a:lnTo>
                    <a:pt x="151" y="371"/>
                  </a:lnTo>
                  <a:lnTo>
                    <a:pt x="138" y="371"/>
                  </a:lnTo>
                  <a:lnTo>
                    <a:pt x="126" y="371"/>
                  </a:lnTo>
                  <a:lnTo>
                    <a:pt x="113" y="373"/>
                  </a:lnTo>
                  <a:close/>
                </a:path>
              </a:pathLst>
            </a:custGeom>
            <a:solidFill>
              <a:srgbClr val="FFFFFF"/>
            </a:solidFill>
            <a:ln w="9525">
              <a:noFill/>
              <a:round/>
              <a:headEnd/>
              <a:tailEnd/>
            </a:ln>
          </p:spPr>
          <p:txBody>
            <a:bodyPr/>
            <a:lstStyle/>
            <a:p>
              <a:endParaRPr lang="en-US"/>
            </a:p>
          </p:txBody>
        </p:sp>
        <p:sp>
          <p:nvSpPr>
            <p:cNvPr id="350251" name="Freeform 43"/>
            <p:cNvSpPr>
              <a:spLocks/>
            </p:cNvSpPr>
            <p:nvPr/>
          </p:nvSpPr>
          <p:spPr bwMode="auto">
            <a:xfrm>
              <a:off x="4055" y="3687"/>
              <a:ext cx="109" cy="35"/>
            </a:xfrm>
            <a:custGeom>
              <a:avLst/>
              <a:gdLst/>
              <a:ahLst/>
              <a:cxnLst>
                <a:cxn ang="0">
                  <a:pos x="201" y="100"/>
                </a:cxn>
                <a:cxn ang="0">
                  <a:pos x="201" y="94"/>
                </a:cxn>
                <a:cxn ang="0">
                  <a:pos x="141" y="94"/>
                </a:cxn>
                <a:cxn ang="0">
                  <a:pos x="63" y="94"/>
                </a:cxn>
                <a:cxn ang="0">
                  <a:pos x="23" y="94"/>
                </a:cxn>
                <a:cxn ang="0">
                  <a:pos x="9" y="94"/>
                </a:cxn>
                <a:cxn ang="0">
                  <a:pos x="2" y="94"/>
                </a:cxn>
                <a:cxn ang="0">
                  <a:pos x="0" y="88"/>
                </a:cxn>
                <a:cxn ang="0">
                  <a:pos x="5" y="82"/>
                </a:cxn>
                <a:cxn ang="0">
                  <a:pos x="7" y="75"/>
                </a:cxn>
                <a:cxn ang="0">
                  <a:pos x="17" y="69"/>
                </a:cxn>
                <a:cxn ang="0">
                  <a:pos x="34" y="60"/>
                </a:cxn>
                <a:cxn ang="0">
                  <a:pos x="51" y="46"/>
                </a:cxn>
                <a:cxn ang="0">
                  <a:pos x="74" y="33"/>
                </a:cxn>
                <a:cxn ang="0">
                  <a:pos x="88" y="23"/>
                </a:cxn>
                <a:cxn ang="0">
                  <a:pos x="99" y="8"/>
                </a:cxn>
                <a:cxn ang="0">
                  <a:pos x="97" y="4"/>
                </a:cxn>
                <a:cxn ang="0">
                  <a:pos x="97" y="0"/>
                </a:cxn>
                <a:cxn ang="0">
                  <a:pos x="138" y="2"/>
                </a:cxn>
                <a:cxn ang="0">
                  <a:pos x="170" y="2"/>
                </a:cxn>
                <a:cxn ang="0">
                  <a:pos x="203" y="2"/>
                </a:cxn>
                <a:cxn ang="0">
                  <a:pos x="258" y="2"/>
                </a:cxn>
                <a:cxn ang="0">
                  <a:pos x="285" y="8"/>
                </a:cxn>
                <a:cxn ang="0">
                  <a:pos x="295" y="12"/>
                </a:cxn>
                <a:cxn ang="0">
                  <a:pos x="298" y="17"/>
                </a:cxn>
                <a:cxn ang="0">
                  <a:pos x="300" y="23"/>
                </a:cxn>
                <a:cxn ang="0">
                  <a:pos x="300" y="29"/>
                </a:cxn>
                <a:cxn ang="0">
                  <a:pos x="298" y="37"/>
                </a:cxn>
                <a:cxn ang="0">
                  <a:pos x="277" y="58"/>
                </a:cxn>
                <a:cxn ang="0">
                  <a:pos x="258" y="81"/>
                </a:cxn>
                <a:cxn ang="0">
                  <a:pos x="260" y="82"/>
                </a:cxn>
                <a:cxn ang="0">
                  <a:pos x="262" y="86"/>
                </a:cxn>
                <a:cxn ang="0">
                  <a:pos x="270" y="86"/>
                </a:cxn>
                <a:cxn ang="0">
                  <a:pos x="258" y="90"/>
                </a:cxn>
                <a:cxn ang="0">
                  <a:pos x="233" y="94"/>
                </a:cxn>
                <a:cxn ang="0">
                  <a:pos x="212" y="100"/>
                </a:cxn>
                <a:cxn ang="0">
                  <a:pos x="205" y="102"/>
                </a:cxn>
              </a:cxnLst>
              <a:rect l="0" t="0" r="r" b="b"/>
              <a:pathLst>
                <a:path w="300" h="102">
                  <a:moveTo>
                    <a:pt x="201" y="102"/>
                  </a:moveTo>
                  <a:lnTo>
                    <a:pt x="201" y="100"/>
                  </a:lnTo>
                  <a:lnTo>
                    <a:pt x="201" y="98"/>
                  </a:lnTo>
                  <a:lnTo>
                    <a:pt x="201" y="94"/>
                  </a:lnTo>
                  <a:lnTo>
                    <a:pt x="199" y="94"/>
                  </a:lnTo>
                  <a:lnTo>
                    <a:pt x="141" y="94"/>
                  </a:lnTo>
                  <a:lnTo>
                    <a:pt x="95" y="94"/>
                  </a:lnTo>
                  <a:lnTo>
                    <a:pt x="63" y="94"/>
                  </a:lnTo>
                  <a:lnTo>
                    <a:pt x="38" y="94"/>
                  </a:lnTo>
                  <a:lnTo>
                    <a:pt x="23" y="94"/>
                  </a:lnTo>
                  <a:lnTo>
                    <a:pt x="13" y="94"/>
                  </a:lnTo>
                  <a:lnTo>
                    <a:pt x="9" y="94"/>
                  </a:lnTo>
                  <a:lnTo>
                    <a:pt x="5" y="94"/>
                  </a:lnTo>
                  <a:lnTo>
                    <a:pt x="2" y="94"/>
                  </a:lnTo>
                  <a:lnTo>
                    <a:pt x="2" y="90"/>
                  </a:lnTo>
                  <a:lnTo>
                    <a:pt x="0" y="88"/>
                  </a:lnTo>
                  <a:lnTo>
                    <a:pt x="2" y="84"/>
                  </a:lnTo>
                  <a:lnTo>
                    <a:pt x="5" y="82"/>
                  </a:lnTo>
                  <a:lnTo>
                    <a:pt x="5" y="77"/>
                  </a:lnTo>
                  <a:lnTo>
                    <a:pt x="7" y="75"/>
                  </a:lnTo>
                  <a:lnTo>
                    <a:pt x="11" y="73"/>
                  </a:lnTo>
                  <a:lnTo>
                    <a:pt x="17" y="69"/>
                  </a:lnTo>
                  <a:lnTo>
                    <a:pt x="25" y="65"/>
                  </a:lnTo>
                  <a:lnTo>
                    <a:pt x="34" y="60"/>
                  </a:lnTo>
                  <a:lnTo>
                    <a:pt x="42" y="54"/>
                  </a:lnTo>
                  <a:lnTo>
                    <a:pt x="51" y="46"/>
                  </a:lnTo>
                  <a:lnTo>
                    <a:pt x="63" y="40"/>
                  </a:lnTo>
                  <a:lnTo>
                    <a:pt x="74" y="33"/>
                  </a:lnTo>
                  <a:lnTo>
                    <a:pt x="80" y="29"/>
                  </a:lnTo>
                  <a:lnTo>
                    <a:pt x="88" y="23"/>
                  </a:lnTo>
                  <a:lnTo>
                    <a:pt x="93" y="16"/>
                  </a:lnTo>
                  <a:lnTo>
                    <a:pt x="99" y="8"/>
                  </a:lnTo>
                  <a:lnTo>
                    <a:pt x="99" y="6"/>
                  </a:lnTo>
                  <a:lnTo>
                    <a:pt x="97" y="4"/>
                  </a:lnTo>
                  <a:lnTo>
                    <a:pt x="95" y="2"/>
                  </a:lnTo>
                  <a:lnTo>
                    <a:pt x="97" y="0"/>
                  </a:lnTo>
                  <a:lnTo>
                    <a:pt x="120" y="0"/>
                  </a:lnTo>
                  <a:lnTo>
                    <a:pt x="138" y="2"/>
                  </a:lnTo>
                  <a:lnTo>
                    <a:pt x="153" y="2"/>
                  </a:lnTo>
                  <a:lnTo>
                    <a:pt x="170" y="2"/>
                  </a:lnTo>
                  <a:lnTo>
                    <a:pt x="184" y="2"/>
                  </a:lnTo>
                  <a:lnTo>
                    <a:pt x="203" y="2"/>
                  </a:lnTo>
                  <a:lnTo>
                    <a:pt x="228" y="2"/>
                  </a:lnTo>
                  <a:lnTo>
                    <a:pt x="258" y="2"/>
                  </a:lnTo>
                  <a:lnTo>
                    <a:pt x="275" y="6"/>
                  </a:lnTo>
                  <a:lnTo>
                    <a:pt x="285" y="8"/>
                  </a:lnTo>
                  <a:lnTo>
                    <a:pt x="289" y="8"/>
                  </a:lnTo>
                  <a:lnTo>
                    <a:pt x="295" y="12"/>
                  </a:lnTo>
                  <a:lnTo>
                    <a:pt x="297" y="14"/>
                  </a:lnTo>
                  <a:lnTo>
                    <a:pt x="298" y="17"/>
                  </a:lnTo>
                  <a:lnTo>
                    <a:pt x="298" y="19"/>
                  </a:lnTo>
                  <a:lnTo>
                    <a:pt x="300" y="23"/>
                  </a:lnTo>
                  <a:lnTo>
                    <a:pt x="300" y="27"/>
                  </a:lnTo>
                  <a:lnTo>
                    <a:pt x="300" y="29"/>
                  </a:lnTo>
                  <a:lnTo>
                    <a:pt x="298" y="33"/>
                  </a:lnTo>
                  <a:lnTo>
                    <a:pt x="298" y="37"/>
                  </a:lnTo>
                  <a:lnTo>
                    <a:pt x="289" y="48"/>
                  </a:lnTo>
                  <a:lnTo>
                    <a:pt x="277" y="58"/>
                  </a:lnTo>
                  <a:lnTo>
                    <a:pt x="270" y="69"/>
                  </a:lnTo>
                  <a:lnTo>
                    <a:pt x="258" y="81"/>
                  </a:lnTo>
                  <a:lnTo>
                    <a:pt x="258" y="82"/>
                  </a:lnTo>
                  <a:lnTo>
                    <a:pt x="260" y="82"/>
                  </a:lnTo>
                  <a:lnTo>
                    <a:pt x="260" y="84"/>
                  </a:lnTo>
                  <a:lnTo>
                    <a:pt x="262" y="86"/>
                  </a:lnTo>
                  <a:lnTo>
                    <a:pt x="266" y="86"/>
                  </a:lnTo>
                  <a:lnTo>
                    <a:pt x="270" y="86"/>
                  </a:lnTo>
                  <a:lnTo>
                    <a:pt x="270" y="88"/>
                  </a:lnTo>
                  <a:lnTo>
                    <a:pt x="258" y="90"/>
                  </a:lnTo>
                  <a:lnTo>
                    <a:pt x="247" y="90"/>
                  </a:lnTo>
                  <a:lnTo>
                    <a:pt x="233" y="94"/>
                  </a:lnTo>
                  <a:lnTo>
                    <a:pt x="222" y="94"/>
                  </a:lnTo>
                  <a:lnTo>
                    <a:pt x="212" y="100"/>
                  </a:lnTo>
                  <a:lnTo>
                    <a:pt x="208" y="102"/>
                  </a:lnTo>
                  <a:lnTo>
                    <a:pt x="205" y="102"/>
                  </a:lnTo>
                  <a:lnTo>
                    <a:pt x="201" y="102"/>
                  </a:lnTo>
                  <a:close/>
                </a:path>
              </a:pathLst>
            </a:custGeom>
            <a:solidFill>
              <a:srgbClr val="000000"/>
            </a:solidFill>
            <a:ln w="9525">
              <a:noFill/>
              <a:round/>
              <a:headEnd/>
              <a:tailEnd/>
            </a:ln>
          </p:spPr>
          <p:txBody>
            <a:bodyPr/>
            <a:lstStyle/>
            <a:p>
              <a:endParaRPr lang="en-US"/>
            </a:p>
          </p:txBody>
        </p:sp>
        <p:sp>
          <p:nvSpPr>
            <p:cNvPr id="350252" name="Freeform 44"/>
            <p:cNvSpPr>
              <a:spLocks/>
            </p:cNvSpPr>
            <p:nvPr/>
          </p:nvSpPr>
          <p:spPr bwMode="auto">
            <a:xfrm>
              <a:off x="4337" y="2939"/>
              <a:ext cx="762" cy="783"/>
            </a:xfrm>
            <a:custGeom>
              <a:avLst/>
              <a:gdLst/>
              <a:ahLst/>
              <a:cxnLst>
                <a:cxn ang="0">
                  <a:pos x="314" y="1802"/>
                </a:cxn>
                <a:cxn ang="0">
                  <a:pos x="98" y="1743"/>
                </a:cxn>
                <a:cxn ang="0">
                  <a:pos x="0" y="1729"/>
                </a:cxn>
                <a:cxn ang="0">
                  <a:pos x="136" y="1718"/>
                </a:cxn>
                <a:cxn ang="0">
                  <a:pos x="251" y="1720"/>
                </a:cxn>
                <a:cxn ang="0">
                  <a:pos x="310" y="1641"/>
                </a:cxn>
                <a:cxn ang="0">
                  <a:pos x="303" y="926"/>
                </a:cxn>
                <a:cxn ang="0">
                  <a:pos x="295" y="500"/>
                </a:cxn>
                <a:cxn ang="0">
                  <a:pos x="289" y="142"/>
                </a:cxn>
                <a:cxn ang="0">
                  <a:pos x="303" y="107"/>
                </a:cxn>
                <a:cxn ang="0">
                  <a:pos x="320" y="106"/>
                </a:cxn>
                <a:cxn ang="0">
                  <a:pos x="414" y="104"/>
                </a:cxn>
                <a:cxn ang="0">
                  <a:pos x="582" y="96"/>
                </a:cxn>
                <a:cxn ang="0">
                  <a:pos x="642" y="98"/>
                </a:cxn>
                <a:cxn ang="0">
                  <a:pos x="669" y="174"/>
                </a:cxn>
                <a:cxn ang="0">
                  <a:pos x="737" y="400"/>
                </a:cxn>
                <a:cxn ang="0">
                  <a:pos x="885" y="521"/>
                </a:cxn>
                <a:cxn ang="0">
                  <a:pos x="1122" y="496"/>
                </a:cxn>
                <a:cxn ang="0">
                  <a:pos x="1145" y="526"/>
                </a:cxn>
                <a:cxn ang="0">
                  <a:pos x="933" y="524"/>
                </a:cxn>
                <a:cxn ang="0">
                  <a:pos x="820" y="538"/>
                </a:cxn>
                <a:cxn ang="0">
                  <a:pos x="755" y="526"/>
                </a:cxn>
                <a:cxn ang="0">
                  <a:pos x="755" y="869"/>
                </a:cxn>
                <a:cxn ang="0">
                  <a:pos x="768" y="1590"/>
                </a:cxn>
                <a:cxn ang="0">
                  <a:pos x="1032" y="1729"/>
                </a:cxn>
                <a:cxn ang="0">
                  <a:pos x="1193" y="1727"/>
                </a:cxn>
                <a:cxn ang="0">
                  <a:pos x="1218" y="1387"/>
                </a:cxn>
                <a:cxn ang="0">
                  <a:pos x="1199" y="1071"/>
                </a:cxn>
                <a:cxn ang="0">
                  <a:pos x="1199" y="664"/>
                </a:cxn>
                <a:cxn ang="0">
                  <a:pos x="1220" y="352"/>
                </a:cxn>
                <a:cxn ang="0">
                  <a:pos x="1291" y="268"/>
                </a:cxn>
                <a:cxn ang="0">
                  <a:pos x="1458" y="54"/>
                </a:cxn>
                <a:cxn ang="0">
                  <a:pos x="1502" y="18"/>
                </a:cxn>
                <a:cxn ang="0">
                  <a:pos x="1582" y="18"/>
                </a:cxn>
                <a:cxn ang="0">
                  <a:pos x="1676" y="8"/>
                </a:cxn>
                <a:cxn ang="0">
                  <a:pos x="1799" y="0"/>
                </a:cxn>
                <a:cxn ang="0">
                  <a:pos x="1866" y="220"/>
                </a:cxn>
                <a:cxn ang="0">
                  <a:pos x="1954" y="463"/>
                </a:cxn>
                <a:cxn ang="0">
                  <a:pos x="2103" y="469"/>
                </a:cxn>
                <a:cxn ang="0">
                  <a:pos x="1961" y="490"/>
                </a:cxn>
                <a:cxn ang="0">
                  <a:pos x="1877" y="1022"/>
                </a:cxn>
                <a:cxn ang="0">
                  <a:pos x="1950" y="2167"/>
                </a:cxn>
                <a:cxn ang="0">
                  <a:pos x="1756" y="2222"/>
                </a:cxn>
                <a:cxn ang="0">
                  <a:pos x="1574" y="2224"/>
                </a:cxn>
                <a:cxn ang="0">
                  <a:pos x="1366" y="2037"/>
                </a:cxn>
                <a:cxn ang="0">
                  <a:pos x="1220" y="1852"/>
                </a:cxn>
                <a:cxn ang="0">
                  <a:pos x="1218" y="1743"/>
                </a:cxn>
                <a:cxn ang="0">
                  <a:pos x="1121" y="1744"/>
                </a:cxn>
                <a:cxn ang="0">
                  <a:pos x="940" y="1754"/>
                </a:cxn>
                <a:cxn ang="0">
                  <a:pos x="803" y="1756"/>
                </a:cxn>
                <a:cxn ang="0">
                  <a:pos x="780" y="1920"/>
                </a:cxn>
                <a:cxn ang="0">
                  <a:pos x="736" y="2037"/>
                </a:cxn>
                <a:cxn ang="0">
                  <a:pos x="619" y="2238"/>
                </a:cxn>
                <a:cxn ang="0">
                  <a:pos x="485" y="2238"/>
                </a:cxn>
                <a:cxn ang="0">
                  <a:pos x="356" y="2221"/>
                </a:cxn>
              </a:cxnLst>
              <a:rect l="0" t="0" r="r" b="b"/>
              <a:pathLst>
                <a:path w="2109" h="2242">
                  <a:moveTo>
                    <a:pt x="335" y="2201"/>
                  </a:moveTo>
                  <a:lnTo>
                    <a:pt x="335" y="2136"/>
                  </a:lnTo>
                  <a:lnTo>
                    <a:pt x="331" y="2071"/>
                  </a:lnTo>
                  <a:lnTo>
                    <a:pt x="328" y="2010"/>
                  </a:lnTo>
                  <a:lnTo>
                    <a:pt x="320" y="1943"/>
                  </a:lnTo>
                  <a:lnTo>
                    <a:pt x="318" y="1857"/>
                  </a:lnTo>
                  <a:lnTo>
                    <a:pt x="314" y="1802"/>
                  </a:lnTo>
                  <a:lnTo>
                    <a:pt x="305" y="1767"/>
                  </a:lnTo>
                  <a:lnTo>
                    <a:pt x="291" y="1748"/>
                  </a:lnTo>
                  <a:lnTo>
                    <a:pt x="264" y="1743"/>
                  </a:lnTo>
                  <a:lnTo>
                    <a:pt x="228" y="1743"/>
                  </a:lnTo>
                  <a:lnTo>
                    <a:pt x="172" y="1741"/>
                  </a:lnTo>
                  <a:lnTo>
                    <a:pt x="102" y="1737"/>
                  </a:lnTo>
                  <a:lnTo>
                    <a:pt x="98" y="1743"/>
                  </a:lnTo>
                  <a:lnTo>
                    <a:pt x="86" y="1744"/>
                  </a:lnTo>
                  <a:lnTo>
                    <a:pt x="73" y="1744"/>
                  </a:lnTo>
                  <a:lnTo>
                    <a:pt x="56" y="1743"/>
                  </a:lnTo>
                  <a:lnTo>
                    <a:pt x="40" y="1741"/>
                  </a:lnTo>
                  <a:lnTo>
                    <a:pt x="21" y="1737"/>
                  </a:lnTo>
                  <a:lnTo>
                    <a:pt x="8" y="1731"/>
                  </a:lnTo>
                  <a:lnTo>
                    <a:pt x="0" y="1729"/>
                  </a:lnTo>
                  <a:lnTo>
                    <a:pt x="0" y="1727"/>
                  </a:lnTo>
                  <a:lnTo>
                    <a:pt x="2" y="1725"/>
                  </a:lnTo>
                  <a:lnTo>
                    <a:pt x="21" y="1725"/>
                  </a:lnTo>
                  <a:lnTo>
                    <a:pt x="46" y="1723"/>
                  </a:lnTo>
                  <a:lnTo>
                    <a:pt x="79" y="1723"/>
                  </a:lnTo>
                  <a:lnTo>
                    <a:pt x="107" y="1720"/>
                  </a:lnTo>
                  <a:lnTo>
                    <a:pt x="136" y="1718"/>
                  </a:lnTo>
                  <a:lnTo>
                    <a:pt x="161" y="1716"/>
                  </a:lnTo>
                  <a:lnTo>
                    <a:pt x="174" y="1716"/>
                  </a:lnTo>
                  <a:lnTo>
                    <a:pt x="184" y="1714"/>
                  </a:lnTo>
                  <a:lnTo>
                    <a:pt x="197" y="1714"/>
                  </a:lnTo>
                  <a:lnTo>
                    <a:pt x="213" y="1716"/>
                  </a:lnTo>
                  <a:lnTo>
                    <a:pt x="234" y="1718"/>
                  </a:lnTo>
                  <a:lnTo>
                    <a:pt x="251" y="1720"/>
                  </a:lnTo>
                  <a:lnTo>
                    <a:pt x="270" y="1723"/>
                  </a:lnTo>
                  <a:lnTo>
                    <a:pt x="289" y="1723"/>
                  </a:lnTo>
                  <a:lnTo>
                    <a:pt x="303" y="1723"/>
                  </a:lnTo>
                  <a:lnTo>
                    <a:pt x="310" y="1723"/>
                  </a:lnTo>
                  <a:lnTo>
                    <a:pt x="314" y="1695"/>
                  </a:lnTo>
                  <a:lnTo>
                    <a:pt x="314" y="1670"/>
                  </a:lnTo>
                  <a:lnTo>
                    <a:pt x="310" y="1641"/>
                  </a:lnTo>
                  <a:lnTo>
                    <a:pt x="308" y="1591"/>
                  </a:lnTo>
                  <a:lnTo>
                    <a:pt x="310" y="1463"/>
                  </a:lnTo>
                  <a:lnTo>
                    <a:pt x="314" y="1241"/>
                  </a:lnTo>
                  <a:lnTo>
                    <a:pt x="308" y="1025"/>
                  </a:lnTo>
                  <a:lnTo>
                    <a:pt x="297" y="926"/>
                  </a:lnTo>
                  <a:lnTo>
                    <a:pt x="299" y="926"/>
                  </a:lnTo>
                  <a:lnTo>
                    <a:pt x="303" y="926"/>
                  </a:lnTo>
                  <a:lnTo>
                    <a:pt x="305" y="926"/>
                  </a:lnTo>
                  <a:lnTo>
                    <a:pt x="307" y="926"/>
                  </a:lnTo>
                  <a:lnTo>
                    <a:pt x="307" y="844"/>
                  </a:lnTo>
                  <a:lnTo>
                    <a:pt x="307" y="760"/>
                  </a:lnTo>
                  <a:lnTo>
                    <a:pt x="305" y="675"/>
                  </a:lnTo>
                  <a:lnTo>
                    <a:pt x="297" y="591"/>
                  </a:lnTo>
                  <a:lnTo>
                    <a:pt x="295" y="500"/>
                  </a:lnTo>
                  <a:lnTo>
                    <a:pt x="295" y="408"/>
                  </a:lnTo>
                  <a:lnTo>
                    <a:pt x="293" y="318"/>
                  </a:lnTo>
                  <a:lnTo>
                    <a:pt x="293" y="226"/>
                  </a:lnTo>
                  <a:lnTo>
                    <a:pt x="291" y="199"/>
                  </a:lnTo>
                  <a:lnTo>
                    <a:pt x="289" y="180"/>
                  </a:lnTo>
                  <a:lnTo>
                    <a:pt x="289" y="165"/>
                  </a:lnTo>
                  <a:lnTo>
                    <a:pt x="289" y="142"/>
                  </a:lnTo>
                  <a:lnTo>
                    <a:pt x="289" y="138"/>
                  </a:lnTo>
                  <a:lnTo>
                    <a:pt x="291" y="132"/>
                  </a:lnTo>
                  <a:lnTo>
                    <a:pt x="291" y="127"/>
                  </a:lnTo>
                  <a:lnTo>
                    <a:pt x="293" y="123"/>
                  </a:lnTo>
                  <a:lnTo>
                    <a:pt x="295" y="117"/>
                  </a:lnTo>
                  <a:lnTo>
                    <a:pt x="299" y="111"/>
                  </a:lnTo>
                  <a:lnTo>
                    <a:pt x="303" y="107"/>
                  </a:lnTo>
                  <a:lnTo>
                    <a:pt x="307" y="104"/>
                  </a:lnTo>
                  <a:lnTo>
                    <a:pt x="308" y="104"/>
                  </a:lnTo>
                  <a:lnTo>
                    <a:pt x="310" y="104"/>
                  </a:lnTo>
                  <a:lnTo>
                    <a:pt x="316" y="100"/>
                  </a:lnTo>
                  <a:lnTo>
                    <a:pt x="320" y="98"/>
                  </a:lnTo>
                  <a:lnTo>
                    <a:pt x="320" y="104"/>
                  </a:lnTo>
                  <a:lnTo>
                    <a:pt x="320" y="106"/>
                  </a:lnTo>
                  <a:lnTo>
                    <a:pt x="320" y="107"/>
                  </a:lnTo>
                  <a:lnTo>
                    <a:pt x="320" y="111"/>
                  </a:lnTo>
                  <a:lnTo>
                    <a:pt x="339" y="109"/>
                  </a:lnTo>
                  <a:lnTo>
                    <a:pt x="360" y="107"/>
                  </a:lnTo>
                  <a:lnTo>
                    <a:pt x="377" y="106"/>
                  </a:lnTo>
                  <a:lnTo>
                    <a:pt x="395" y="104"/>
                  </a:lnTo>
                  <a:lnTo>
                    <a:pt x="414" y="104"/>
                  </a:lnTo>
                  <a:lnTo>
                    <a:pt x="435" y="100"/>
                  </a:lnTo>
                  <a:lnTo>
                    <a:pt x="460" y="98"/>
                  </a:lnTo>
                  <a:lnTo>
                    <a:pt x="487" y="96"/>
                  </a:lnTo>
                  <a:lnTo>
                    <a:pt x="515" y="96"/>
                  </a:lnTo>
                  <a:lnTo>
                    <a:pt x="542" y="96"/>
                  </a:lnTo>
                  <a:lnTo>
                    <a:pt x="565" y="96"/>
                  </a:lnTo>
                  <a:lnTo>
                    <a:pt x="582" y="96"/>
                  </a:lnTo>
                  <a:lnTo>
                    <a:pt x="598" y="96"/>
                  </a:lnTo>
                  <a:lnTo>
                    <a:pt x="613" y="96"/>
                  </a:lnTo>
                  <a:lnTo>
                    <a:pt x="624" y="96"/>
                  </a:lnTo>
                  <a:lnTo>
                    <a:pt x="634" y="96"/>
                  </a:lnTo>
                  <a:lnTo>
                    <a:pt x="636" y="98"/>
                  </a:lnTo>
                  <a:lnTo>
                    <a:pt x="640" y="98"/>
                  </a:lnTo>
                  <a:lnTo>
                    <a:pt x="642" y="98"/>
                  </a:lnTo>
                  <a:lnTo>
                    <a:pt x="644" y="98"/>
                  </a:lnTo>
                  <a:lnTo>
                    <a:pt x="647" y="104"/>
                  </a:lnTo>
                  <a:lnTo>
                    <a:pt x="649" y="107"/>
                  </a:lnTo>
                  <a:lnTo>
                    <a:pt x="651" y="109"/>
                  </a:lnTo>
                  <a:lnTo>
                    <a:pt x="653" y="113"/>
                  </a:lnTo>
                  <a:lnTo>
                    <a:pt x="661" y="142"/>
                  </a:lnTo>
                  <a:lnTo>
                    <a:pt x="669" y="174"/>
                  </a:lnTo>
                  <a:lnTo>
                    <a:pt x="676" y="203"/>
                  </a:lnTo>
                  <a:lnTo>
                    <a:pt x="684" y="234"/>
                  </a:lnTo>
                  <a:lnTo>
                    <a:pt x="695" y="266"/>
                  </a:lnTo>
                  <a:lnTo>
                    <a:pt x="707" y="306"/>
                  </a:lnTo>
                  <a:lnTo>
                    <a:pt x="720" y="347"/>
                  </a:lnTo>
                  <a:lnTo>
                    <a:pt x="737" y="375"/>
                  </a:lnTo>
                  <a:lnTo>
                    <a:pt x="737" y="400"/>
                  </a:lnTo>
                  <a:lnTo>
                    <a:pt x="739" y="423"/>
                  </a:lnTo>
                  <a:lnTo>
                    <a:pt x="739" y="446"/>
                  </a:lnTo>
                  <a:lnTo>
                    <a:pt x="739" y="475"/>
                  </a:lnTo>
                  <a:lnTo>
                    <a:pt x="755" y="503"/>
                  </a:lnTo>
                  <a:lnTo>
                    <a:pt x="785" y="519"/>
                  </a:lnTo>
                  <a:lnTo>
                    <a:pt x="831" y="522"/>
                  </a:lnTo>
                  <a:lnTo>
                    <a:pt x="885" y="521"/>
                  </a:lnTo>
                  <a:lnTo>
                    <a:pt x="944" y="515"/>
                  </a:lnTo>
                  <a:lnTo>
                    <a:pt x="1004" y="505"/>
                  </a:lnTo>
                  <a:lnTo>
                    <a:pt x="1053" y="498"/>
                  </a:lnTo>
                  <a:lnTo>
                    <a:pt x="1094" y="494"/>
                  </a:lnTo>
                  <a:lnTo>
                    <a:pt x="1099" y="494"/>
                  </a:lnTo>
                  <a:lnTo>
                    <a:pt x="1111" y="496"/>
                  </a:lnTo>
                  <a:lnTo>
                    <a:pt x="1122" y="496"/>
                  </a:lnTo>
                  <a:lnTo>
                    <a:pt x="1136" y="496"/>
                  </a:lnTo>
                  <a:lnTo>
                    <a:pt x="1149" y="498"/>
                  </a:lnTo>
                  <a:lnTo>
                    <a:pt x="1159" y="503"/>
                  </a:lnTo>
                  <a:lnTo>
                    <a:pt x="1161" y="505"/>
                  </a:lnTo>
                  <a:lnTo>
                    <a:pt x="1159" y="511"/>
                  </a:lnTo>
                  <a:lnTo>
                    <a:pt x="1163" y="521"/>
                  </a:lnTo>
                  <a:lnTo>
                    <a:pt x="1145" y="526"/>
                  </a:lnTo>
                  <a:lnTo>
                    <a:pt x="1117" y="528"/>
                  </a:lnTo>
                  <a:lnTo>
                    <a:pt x="1078" y="528"/>
                  </a:lnTo>
                  <a:lnTo>
                    <a:pt x="1036" y="528"/>
                  </a:lnTo>
                  <a:lnTo>
                    <a:pt x="996" y="526"/>
                  </a:lnTo>
                  <a:lnTo>
                    <a:pt x="967" y="524"/>
                  </a:lnTo>
                  <a:lnTo>
                    <a:pt x="950" y="522"/>
                  </a:lnTo>
                  <a:lnTo>
                    <a:pt x="933" y="524"/>
                  </a:lnTo>
                  <a:lnTo>
                    <a:pt x="916" y="526"/>
                  </a:lnTo>
                  <a:lnTo>
                    <a:pt x="900" y="528"/>
                  </a:lnTo>
                  <a:lnTo>
                    <a:pt x="885" y="532"/>
                  </a:lnTo>
                  <a:lnTo>
                    <a:pt x="870" y="534"/>
                  </a:lnTo>
                  <a:lnTo>
                    <a:pt x="854" y="536"/>
                  </a:lnTo>
                  <a:lnTo>
                    <a:pt x="835" y="538"/>
                  </a:lnTo>
                  <a:lnTo>
                    <a:pt x="820" y="538"/>
                  </a:lnTo>
                  <a:lnTo>
                    <a:pt x="812" y="536"/>
                  </a:lnTo>
                  <a:lnTo>
                    <a:pt x="801" y="534"/>
                  </a:lnTo>
                  <a:lnTo>
                    <a:pt x="791" y="534"/>
                  </a:lnTo>
                  <a:lnTo>
                    <a:pt x="783" y="532"/>
                  </a:lnTo>
                  <a:lnTo>
                    <a:pt x="772" y="528"/>
                  </a:lnTo>
                  <a:lnTo>
                    <a:pt x="762" y="526"/>
                  </a:lnTo>
                  <a:lnTo>
                    <a:pt x="755" y="526"/>
                  </a:lnTo>
                  <a:lnTo>
                    <a:pt x="745" y="524"/>
                  </a:lnTo>
                  <a:lnTo>
                    <a:pt x="747" y="565"/>
                  </a:lnTo>
                  <a:lnTo>
                    <a:pt x="749" y="607"/>
                  </a:lnTo>
                  <a:lnTo>
                    <a:pt x="749" y="649"/>
                  </a:lnTo>
                  <a:lnTo>
                    <a:pt x="751" y="695"/>
                  </a:lnTo>
                  <a:lnTo>
                    <a:pt x="755" y="804"/>
                  </a:lnTo>
                  <a:lnTo>
                    <a:pt x="755" y="869"/>
                  </a:lnTo>
                  <a:lnTo>
                    <a:pt x="755" y="916"/>
                  </a:lnTo>
                  <a:lnTo>
                    <a:pt x="759" y="976"/>
                  </a:lnTo>
                  <a:lnTo>
                    <a:pt x="766" y="1104"/>
                  </a:lnTo>
                  <a:lnTo>
                    <a:pt x="772" y="1234"/>
                  </a:lnTo>
                  <a:lnTo>
                    <a:pt x="774" y="1366"/>
                  </a:lnTo>
                  <a:lnTo>
                    <a:pt x="776" y="1492"/>
                  </a:lnTo>
                  <a:lnTo>
                    <a:pt x="768" y="1590"/>
                  </a:lnTo>
                  <a:lnTo>
                    <a:pt x="768" y="1656"/>
                  </a:lnTo>
                  <a:lnTo>
                    <a:pt x="778" y="1699"/>
                  </a:lnTo>
                  <a:lnTo>
                    <a:pt x="797" y="1720"/>
                  </a:lnTo>
                  <a:lnTo>
                    <a:pt x="831" y="1729"/>
                  </a:lnTo>
                  <a:lnTo>
                    <a:pt x="879" y="1729"/>
                  </a:lnTo>
                  <a:lnTo>
                    <a:pt x="946" y="1729"/>
                  </a:lnTo>
                  <a:lnTo>
                    <a:pt x="1032" y="1729"/>
                  </a:lnTo>
                  <a:lnTo>
                    <a:pt x="1053" y="1729"/>
                  </a:lnTo>
                  <a:lnTo>
                    <a:pt x="1078" y="1727"/>
                  </a:lnTo>
                  <a:lnTo>
                    <a:pt x="1099" y="1727"/>
                  </a:lnTo>
                  <a:lnTo>
                    <a:pt x="1124" y="1725"/>
                  </a:lnTo>
                  <a:lnTo>
                    <a:pt x="1147" y="1725"/>
                  </a:lnTo>
                  <a:lnTo>
                    <a:pt x="1170" y="1725"/>
                  </a:lnTo>
                  <a:lnTo>
                    <a:pt x="1193" y="1727"/>
                  </a:lnTo>
                  <a:lnTo>
                    <a:pt x="1216" y="1729"/>
                  </a:lnTo>
                  <a:lnTo>
                    <a:pt x="1218" y="1716"/>
                  </a:lnTo>
                  <a:lnTo>
                    <a:pt x="1218" y="1681"/>
                  </a:lnTo>
                  <a:lnTo>
                    <a:pt x="1220" y="1603"/>
                  </a:lnTo>
                  <a:lnTo>
                    <a:pt x="1224" y="1456"/>
                  </a:lnTo>
                  <a:lnTo>
                    <a:pt x="1222" y="1417"/>
                  </a:lnTo>
                  <a:lnTo>
                    <a:pt x="1218" y="1387"/>
                  </a:lnTo>
                  <a:lnTo>
                    <a:pt x="1216" y="1354"/>
                  </a:lnTo>
                  <a:lnTo>
                    <a:pt x="1212" y="1312"/>
                  </a:lnTo>
                  <a:lnTo>
                    <a:pt x="1209" y="1264"/>
                  </a:lnTo>
                  <a:lnTo>
                    <a:pt x="1207" y="1217"/>
                  </a:lnTo>
                  <a:lnTo>
                    <a:pt x="1203" y="1171"/>
                  </a:lnTo>
                  <a:lnTo>
                    <a:pt x="1199" y="1121"/>
                  </a:lnTo>
                  <a:lnTo>
                    <a:pt x="1199" y="1071"/>
                  </a:lnTo>
                  <a:lnTo>
                    <a:pt x="1199" y="1037"/>
                  </a:lnTo>
                  <a:lnTo>
                    <a:pt x="1195" y="1008"/>
                  </a:lnTo>
                  <a:lnTo>
                    <a:pt x="1193" y="968"/>
                  </a:lnTo>
                  <a:lnTo>
                    <a:pt x="1195" y="892"/>
                  </a:lnTo>
                  <a:lnTo>
                    <a:pt x="1199" y="817"/>
                  </a:lnTo>
                  <a:lnTo>
                    <a:pt x="1199" y="739"/>
                  </a:lnTo>
                  <a:lnTo>
                    <a:pt x="1199" y="664"/>
                  </a:lnTo>
                  <a:lnTo>
                    <a:pt x="1199" y="593"/>
                  </a:lnTo>
                  <a:lnTo>
                    <a:pt x="1199" y="522"/>
                  </a:lnTo>
                  <a:lnTo>
                    <a:pt x="1195" y="452"/>
                  </a:lnTo>
                  <a:lnTo>
                    <a:pt x="1193" y="381"/>
                  </a:lnTo>
                  <a:lnTo>
                    <a:pt x="1203" y="371"/>
                  </a:lnTo>
                  <a:lnTo>
                    <a:pt x="1212" y="364"/>
                  </a:lnTo>
                  <a:lnTo>
                    <a:pt x="1220" y="352"/>
                  </a:lnTo>
                  <a:lnTo>
                    <a:pt x="1230" y="343"/>
                  </a:lnTo>
                  <a:lnTo>
                    <a:pt x="1235" y="335"/>
                  </a:lnTo>
                  <a:lnTo>
                    <a:pt x="1245" y="324"/>
                  </a:lnTo>
                  <a:lnTo>
                    <a:pt x="1255" y="314"/>
                  </a:lnTo>
                  <a:lnTo>
                    <a:pt x="1262" y="306"/>
                  </a:lnTo>
                  <a:lnTo>
                    <a:pt x="1278" y="285"/>
                  </a:lnTo>
                  <a:lnTo>
                    <a:pt x="1291" y="268"/>
                  </a:lnTo>
                  <a:lnTo>
                    <a:pt x="1304" y="251"/>
                  </a:lnTo>
                  <a:lnTo>
                    <a:pt x="1320" y="232"/>
                  </a:lnTo>
                  <a:lnTo>
                    <a:pt x="1341" y="207"/>
                  </a:lnTo>
                  <a:lnTo>
                    <a:pt x="1366" y="174"/>
                  </a:lnTo>
                  <a:lnTo>
                    <a:pt x="1400" y="129"/>
                  </a:lnTo>
                  <a:lnTo>
                    <a:pt x="1444" y="75"/>
                  </a:lnTo>
                  <a:lnTo>
                    <a:pt x="1458" y="54"/>
                  </a:lnTo>
                  <a:lnTo>
                    <a:pt x="1477" y="31"/>
                  </a:lnTo>
                  <a:lnTo>
                    <a:pt x="1490" y="18"/>
                  </a:lnTo>
                  <a:lnTo>
                    <a:pt x="1494" y="10"/>
                  </a:lnTo>
                  <a:lnTo>
                    <a:pt x="1496" y="10"/>
                  </a:lnTo>
                  <a:lnTo>
                    <a:pt x="1498" y="12"/>
                  </a:lnTo>
                  <a:lnTo>
                    <a:pt x="1498" y="14"/>
                  </a:lnTo>
                  <a:lnTo>
                    <a:pt x="1502" y="18"/>
                  </a:lnTo>
                  <a:lnTo>
                    <a:pt x="1511" y="18"/>
                  </a:lnTo>
                  <a:lnTo>
                    <a:pt x="1525" y="18"/>
                  </a:lnTo>
                  <a:lnTo>
                    <a:pt x="1536" y="18"/>
                  </a:lnTo>
                  <a:lnTo>
                    <a:pt x="1548" y="18"/>
                  </a:lnTo>
                  <a:lnTo>
                    <a:pt x="1559" y="18"/>
                  </a:lnTo>
                  <a:lnTo>
                    <a:pt x="1573" y="18"/>
                  </a:lnTo>
                  <a:lnTo>
                    <a:pt x="1582" y="18"/>
                  </a:lnTo>
                  <a:lnTo>
                    <a:pt x="1597" y="18"/>
                  </a:lnTo>
                  <a:lnTo>
                    <a:pt x="1611" y="14"/>
                  </a:lnTo>
                  <a:lnTo>
                    <a:pt x="1626" y="12"/>
                  </a:lnTo>
                  <a:lnTo>
                    <a:pt x="1640" y="10"/>
                  </a:lnTo>
                  <a:lnTo>
                    <a:pt x="1649" y="10"/>
                  </a:lnTo>
                  <a:lnTo>
                    <a:pt x="1663" y="8"/>
                  </a:lnTo>
                  <a:lnTo>
                    <a:pt x="1676" y="8"/>
                  </a:lnTo>
                  <a:lnTo>
                    <a:pt x="1689" y="8"/>
                  </a:lnTo>
                  <a:lnTo>
                    <a:pt x="1703" y="10"/>
                  </a:lnTo>
                  <a:lnTo>
                    <a:pt x="1714" y="10"/>
                  </a:lnTo>
                  <a:lnTo>
                    <a:pt x="1732" y="8"/>
                  </a:lnTo>
                  <a:lnTo>
                    <a:pt x="1753" y="6"/>
                  </a:lnTo>
                  <a:lnTo>
                    <a:pt x="1774" y="2"/>
                  </a:lnTo>
                  <a:lnTo>
                    <a:pt x="1799" y="0"/>
                  </a:lnTo>
                  <a:lnTo>
                    <a:pt x="1822" y="0"/>
                  </a:lnTo>
                  <a:lnTo>
                    <a:pt x="1839" y="2"/>
                  </a:lnTo>
                  <a:lnTo>
                    <a:pt x="1852" y="6"/>
                  </a:lnTo>
                  <a:lnTo>
                    <a:pt x="1856" y="58"/>
                  </a:lnTo>
                  <a:lnTo>
                    <a:pt x="1858" y="111"/>
                  </a:lnTo>
                  <a:lnTo>
                    <a:pt x="1860" y="167"/>
                  </a:lnTo>
                  <a:lnTo>
                    <a:pt x="1866" y="220"/>
                  </a:lnTo>
                  <a:lnTo>
                    <a:pt x="1871" y="283"/>
                  </a:lnTo>
                  <a:lnTo>
                    <a:pt x="1875" y="347"/>
                  </a:lnTo>
                  <a:lnTo>
                    <a:pt x="1875" y="410"/>
                  </a:lnTo>
                  <a:lnTo>
                    <a:pt x="1879" y="475"/>
                  </a:lnTo>
                  <a:lnTo>
                    <a:pt x="1900" y="471"/>
                  </a:lnTo>
                  <a:lnTo>
                    <a:pt x="1925" y="467"/>
                  </a:lnTo>
                  <a:lnTo>
                    <a:pt x="1954" y="463"/>
                  </a:lnTo>
                  <a:lnTo>
                    <a:pt x="1984" y="457"/>
                  </a:lnTo>
                  <a:lnTo>
                    <a:pt x="2013" y="457"/>
                  </a:lnTo>
                  <a:lnTo>
                    <a:pt x="2044" y="457"/>
                  </a:lnTo>
                  <a:lnTo>
                    <a:pt x="2071" y="457"/>
                  </a:lnTo>
                  <a:lnTo>
                    <a:pt x="2090" y="457"/>
                  </a:lnTo>
                  <a:lnTo>
                    <a:pt x="2095" y="463"/>
                  </a:lnTo>
                  <a:lnTo>
                    <a:pt x="2103" y="469"/>
                  </a:lnTo>
                  <a:lnTo>
                    <a:pt x="2107" y="477"/>
                  </a:lnTo>
                  <a:lnTo>
                    <a:pt x="2109" y="482"/>
                  </a:lnTo>
                  <a:lnTo>
                    <a:pt x="2086" y="482"/>
                  </a:lnTo>
                  <a:lnTo>
                    <a:pt x="2057" y="486"/>
                  </a:lnTo>
                  <a:lnTo>
                    <a:pt x="2028" y="486"/>
                  </a:lnTo>
                  <a:lnTo>
                    <a:pt x="1994" y="486"/>
                  </a:lnTo>
                  <a:lnTo>
                    <a:pt x="1961" y="490"/>
                  </a:lnTo>
                  <a:lnTo>
                    <a:pt x="1933" y="492"/>
                  </a:lnTo>
                  <a:lnTo>
                    <a:pt x="1904" y="494"/>
                  </a:lnTo>
                  <a:lnTo>
                    <a:pt x="1879" y="496"/>
                  </a:lnTo>
                  <a:lnTo>
                    <a:pt x="1877" y="626"/>
                  </a:lnTo>
                  <a:lnTo>
                    <a:pt x="1875" y="760"/>
                  </a:lnTo>
                  <a:lnTo>
                    <a:pt x="1875" y="890"/>
                  </a:lnTo>
                  <a:lnTo>
                    <a:pt x="1877" y="1022"/>
                  </a:lnTo>
                  <a:lnTo>
                    <a:pt x="1883" y="1257"/>
                  </a:lnTo>
                  <a:lnTo>
                    <a:pt x="1896" y="1482"/>
                  </a:lnTo>
                  <a:lnTo>
                    <a:pt x="1913" y="1704"/>
                  </a:lnTo>
                  <a:lnTo>
                    <a:pt x="1933" y="1938"/>
                  </a:lnTo>
                  <a:lnTo>
                    <a:pt x="1938" y="2001"/>
                  </a:lnTo>
                  <a:lnTo>
                    <a:pt x="1948" y="2087"/>
                  </a:lnTo>
                  <a:lnTo>
                    <a:pt x="1950" y="2167"/>
                  </a:lnTo>
                  <a:lnTo>
                    <a:pt x="1931" y="2215"/>
                  </a:lnTo>
                  <a:lnTo>
                    <a:pt x="1898" y="2215"/>
                  </a:lnTo>
                  <a:lnTo>
                    <a:pt x="1868" y="2217"/>
                  </a:lnTo>
                  <a:lnTo>
                    <a:pt x="1839" y="2217"/>
                  </a:lnTo>
                  <a:lnTo>
                    <a:pt x="1810" y="2221"/>
                  </a:lnTo>
                  <a:lnTo>
                    <a:pt x="1783" y="2222"/>
                  </a:lnTo>
                  <a:lnTo>
                    <a:pt x="1756" y="2222"/>
                  </a:lnTo>
                  <a:lnTo>
                    <a:pt x="1732" y="2224"/>
                  </a:lnTo>
                  <a:lnTo>
                    <a:pt x="1705" y="2224"/>
                  </a:lnTo>
                  <a:lnTo>
                    <a:pt x="1678" y="2224"/>
                  </a:lnTo>
                  <a:lnTo>
                    <a:pt x="1655" y="2226"/>
                  </a:lnTo>
                  <a:lnTo>
                    <a:pt x="1628" y="2226"/>
                  </a:lnTo>
                  <a:lnTo>
                    <a:pt x="1601" y="2224"/>
                  </a:lnTo>
                  <a:lnTo>
                    <a:pt x="1574" y="2224"/>
                  </a:lnTo>
                  <a:lnTo>
                    <a:pt x="1548" y="2224"/>
                  </a:lnTo>
                  <a:lnTo>
                    <a:pt x="1519" y="2222"/>
                  </a:lnTo>
                  <a:lnTo>
                    <a:pt x="1486" y="2221"/>
                  </a:lnTo>
                  <a:lnTo>
                    <a:pt x="1458" y="2182"/>
                  </a:lnTo>
                  <a:lnTo>
                    <a:pt x="1427" y="2136"/>
                  </a:lnTo>
                  <a:lnTo>
                    <a:pt x="1396" y="2087"/>
                  </a:lnTo>
                  <a:lnTo>
                    <a:pt x="1366" y="2037"/>
                  </a:lnTo>
                  <a:lnTo>
                    <a:pt x="1331" y="1985"/>
                  </a:lnTo>
                  <a:lnTo>
                    <a:pt x="1299" y="1941"/>
                  </a:lnTo>
                  <a:lnTo>
                    <a:pt x="1264" y="1905"/>
                  </a:lnTo>
                  <a:lnTo>
                    <a:pt x="1230" y="1880"/>
                  </a:lnTo>
                  <a:lnTo>
                    <a:pt x="1224" y="1869"/>
                  </a:lnTo>
                  <a:lnTo>
                    <a:pt x="1222" y="1859"/>
                  </a:lnTo>
                  <a:lnTo>
                    <a:pt x="1220" y="1852"/>
                  </a:lnTo>
                  <a:lnTo>
                    <a:pt x="1216" y="1834"/>
                  </a:lnTo>
                  <a:lnTo>
                    <a:pt x="1218" y="1817"/>
                  </a:lnTo>
                  <a:lnTo>
                    <a:pt x="1216" y="1788"/>
                  </a:lnTo>
                  <a:lnTo>
                    <a:pt x="1214" y="1760"/>
                  </a:lnTo>
                  <a:lnTo>
                    <a:pt x="1218" y="1746"/>
                  </a:lnTo>
                  <a:lnTo>
                    <a:pt x="1218" y="1744"/>
                  </a:lnTo>
                  <a:lnTo>
                    <a:pt x="1218" y="1743"/>
                  </a:lnTo>
                  <a:lnTo>
                    <a:pt x="1218" y="1741"/>
                  </a:lnTo>
                  <a:lnTo>
                    <a:pt x="1201" y="1743"/>
                  </a:lnTo>
                  <a:lnTo>
                    <a:pt x="1186" y="1744"/>
                  </a:lnTo>
                  <a:lnTo>
                    <a:pt x="1167" y="1744"/>
                  </a:lnTo>
                  <a:lnTo>
                    <a:pt x="1151" y="1744"/>
                  </a:lnTo>
                  <a:lnTo>
                    <a:pt x="1136" y="1744"/>
                  </a:lnTo>
                  <a:lnTo>
                    <a:pt x="1121" y="1744"/>
                  </a:lnTo>
                  <a:lnTo>
                    <a:pt x="1107" y="1744"/>
                  </a:lnTo>
                  <a:lnTo>
                    <a:pt x="1094" y="1746"/>
                  </a:lnTo>
                  <a:lnTo>
                    <a:pt x="1063" y="1746"/>
                  </a:lnTo>
                  <a:lnTo>
                    <a:pt x="1032" y="1746"/>
                  </a:lnTo>
                  <a:lnTo>
                    <a:pt x="1000" y="1748"/>
                  </a:lnTo>
                  <a:lnTo>
                    <a:pt x="971" y="1752"/>
                  </a:lnTo>
                  <a:lnTo>
                    <a:pt x="940" y="1754"/>
                  </a:lnTo>
                  <a:lnTo>
                    <a:pt x="910" y="1756"/>
                  </a:lnTo>
                  <a:lnTo>
                    <a:pt x="879" y="1758"/>
                  </a:lnTo>
                  <a:lnTo>
                    <a:pt x="849" y="1760"/>
                  </a:lnTo>
                  <a:lnTo>
                    <a:pt x="831" y="1762"/>
                  </a:lnTo>
                  <a:lnTo>
                    <a:pt x="818" y="1760"/>
                  </a:lnTo>
                  <a:lnTo>
                    <a:pt x="808" y="1758"/>
                  </a:lnTo>
                  <a:lnTo>
                    <a:pt x="803" y="1756"/>
                  </a:lnTo>
                  <a:lnTo>
                    <a:pt x="797" y="1754"/>
                  </a:lnTo>
                  <a:lnTo>
                    <a:pt x="791" y="1748"/>
                  </a:lnTo>
                  <a:lnTo>
                    <a:pt x="787" y="1746"/>
                  </a:lnTo>
                  <a:lnTo>
                    <a:pt x="778" y="1746"/>
                  </a:lnTo>
                  <a:lnTo>
                    <a:pt x="778" y="1815"/>
                  </a:lnTo>
                  <a:lnTo>
                    <a:pt x="780" y="1874"/>
                  </a:lnTo>
                  <a:lnTo>
                    <a:pt x="780" y="1920"/>
                  </a:lnTo>
                  <a:lnTo>
                    <a:pt x="778" y="1951"/>
                  </a:lnTo>
                  <a:lnTo>
                    <a:pt x="776" y="1955"/>
                  </a:lnTo>
                  <a:lnTo>
                    <a:pt x="772" y="1961"/>
                  </a:lnTo>
                  <a:lnTo>
                    <a:pt x="766" y="1974"/>
                  </a:lnTo>
                  <a:lnTo>
                    <a:pt x="759" y="1989"/>
                  </a:lnTo>
                  <a:lnTo>
                    <a:pt x="749" y="2010"/>
                  </a:lnTo>
                  <a:lnTo>
                    <a:pt x="736" y="2037"/>
                  </a:lnTo>
                  <a:lnTo>
                    <a:pt x="720" y="2068"/>
                  </a:lnTo>
                  <a:lnTo>
                    <a:pt x="701" y="2102"/>
                  </a:lnTo>
                  <a:lnTo>
                    <a:pt x="688" y="2135"/>
                  </a:lnTo>
                  <a:lnTo>
                    <a:pt x="670" y="2173"/>
                  </a:lnTo>
                  <a:lnTo>
                    <a:pt x="653" y="2213"/>
                  </a:lnTo>
                  <a:lnTo>
                    <a:pt x="638" y="2238"/>
                  </a:lnTo>
                  <a:lnTo>
                    <a:pt x="619" y="2238"/>
                  </a:lnTo>
                  <a:lnTo>
                    <a:pt x="600" y="2238"/>
                  </a:lnTo>
                  <a:lnTo>
                    <a:pt x="580" y="2238"/>
                  </a:lnTo>
                  <a:lnTo>
                    <a:pt x="563" y="2238"/>
                  </a:lnTo>
                  <a:lnTo>
                    <a:pt x="542" y="2238"/>
                  </a:lnTo>
                  <a:lnTo>
                    <a:pt x="523" y="2238"/>
                  </a:lnTo>
                  <a:lnTo>
                    <a:pt x="504" y="2238"/>
                  </a:lnTo>
                  <a:lnTo>
                    <a:pt x="485" y="2238"/>
                  </a:lnTo>
                  <a:lnTo>
                    <a:pt x="460" y="2238"/>
                  </a:lnTo>
                  <a:lnTo>
                    <a:pt x="439" y="2240"/>
                  </a:lnTo>
                  <a:lnTo>
                    <a:pt x="420" y="2242"/>
                  </a:lnTo>
                  <a:lnTo>
                    <a:pt x="404" y="2242"/>
                  </a:lnTo>
                  <a:lnTo>
                    <a:pt x="389" y="2238"/>
                  </a:lnTo>
                  <a:lnTo>
                    <a:pt x="374" y="2230"/>
                  </a:lnTo>
                  <a:lnTo>
                    <a:pt x="356" y="2221"/>
                  </a:lnTo>
                  <a:lnTo>
                    <a:pt x="335" y="2201"/>
                  </a:lnTo>
                  <a:close/>
                </a:path>
              </a:pathLst>
            </a:custGeom>
            <a:solidFill>
              <a:srgbClr val="000000"/>
            </a:solidFill>
            <a:ln w="9525">
              <a:noFill/>
              <a:round/>
              <a:headEnd/>
              <a:tailEnd/>
            </a:ln>
          </p:spPr>
          <p:txBody>
            <a:bodyPr/>
            <a:lstStyle/>
            <a:p>
              <a:endParaRPr lang="en-US"/>
            </a:p>
          </p:txBody>
        </p:sp>
        <p:sp>
          <p:nvSpPr>
            <p:cNvPr id="350253" name="Freeform 45"/>
            <p:cNvSpPr>
              <a:spLocks/>
            </p:cNvSpPr>
            <p:nvPr/>
          </p:nvSpPr>
          <p:spPr bwMode="auto">
            <a:xfrm>
              <a:off x="4065" y="3696"/>
              <a:ext cx="90" cy="19"/>
            </a:xfrm>
            <a:custGeom>
              <a:avLst/>
              <a:gdLst/>
              <a:ahLst/>
              <a:cxnLst>
                <a:cxn ang="0">
                  <a:pos x="154" y="57"/>
                </a:cxn>
                <a:cxn ang="0">
                  <a:pos x="136" y="56"/>
                </a:cxn>
                <a:cxn ang="0">
                  <a:pos x="115" y="56"/>
                </a:cxn>
                <a:cxn ang="0">
                  <a:pos x="98" y="52"/>
                </a:cxn>
                <a:cxn ang="0">
                  <a:pos x="79" y="52"/>
                </a:cxn>
                <a:cxn ang="0">
                  <a:pos x="58" y="50"/>
                </a:cxn>
                <a:cxn ang="0">
                  <a:pos x="39" y="50"/>
                </a:cxn>
                <a:cxn ang="0">
                  <a:pos x="20" y="48"/>
                </a:cxn>
                <a:cxn ang="0">
                  <a:pos x="0" y="48"/>
                </a:cxn>
                <a:cxn ang="0">
                  <a:pos x="2" y="46"/>
                </a:cxn>
                <a:cxn ang="0">
                  <a:pos x="4" y="40"/>
                </a:cxn>
                <a:cxn ang="0">
                  <a:pos x="10" y="40"/>
                </a:cxn>
                <a:cxn ang="0">
                  <a:pos x="10" y="36"/>
                </a:cxn>
                <a:cxn ang="0">
                  <a:pos x="25" y="29"/>
                </a:cxn>
                <a:cxn ang="0">
                  <a:pos x="41" y="19"/>
                </a:cxn>
                <a:cxn ang="0">
                  <a:pos x="56" y="10"/>
                </a:cxn>
                <a:cxn ang="0">
                  <a:pos x="71" y="2"/>
                </a:cxn>
                <a:cxn ang="0">
                  <a:pos x="81" y="2"/>
                </a:cxn>
                <a:cxn ang="0">
                  <a:pos x="90" y="2"/>
                </a:cxn>
                <a:cxn ang="0">
                  <a:pos x="98" y="2"/>
                </a:cxn>
                <a:cxn ang="0">
                  <a:pos x="110" y="2"/>
                </a:cxn>
                <a:cxn ang="0">
                  <a:pos x="119" y="4"/>
                </a:cxn>
                <a:cxn ang="0">
                  <a:pos x="129" y="4"/>
                </a:cxn>
                <a:cxn ang="0">
                  <a:pos x="138" y="4"/>
                </a:cxn>
                <a:cxn ang="0">
                  <a:pos x="150" y="4"/>
                </a:cxn>
                <a:cxn ang="0">
                  <a:pos x="163" y="2"/>
                </a:cxn>
                <a:cxn ang="0">
                  <a:pos x="175" y="2"/>
                </a:cxn>
                <a:cxn ang="0">
                  <a:pos x="186" y="0"/>
                </a:cxn>
                <a:cxn ang="0">
                  <a:pos x="194" y="0"/>
                </a:cxn>
                <a:cxn ang="0">
                  <a:pos x="203" y="0"/>
                </a:cxn>
                <a:cxn ang="0">
                  <a:pos x="215" y="0"/>
                </a:cxn>
                <a:cxn ang="0">
                  <a:pos x="228" y="0"/>
                </a:cxn>
                <a:cxn ang="0">
                  <a:pos x="246" y="0"/>
                </a:cxn>
                <a:cxn ang="0">
                  <a:pos x="248" y="0"/>
                </a:cxn>
                <a:cxn ang="0">
                  <a:pos x="249" y="0"/>
                </a:cxn>
                <a:cxn ang="0">
                  <a:pos x="249" y="2"/>
                </a:cxn>
                <a:cxn ang="0">
                  <a:pos x="251" y="2"/>
                </a:cxn>
                <a:cxn ang="0">
                  <a:pos x="240" y="12"/>
                </a:cxn>
                <a:cxn ang="0">
                  <a:pos x="234" y="21"/>
                </a:cxn>
                <a:cxn ang="0">
                  <a:pos x="225" y="29"/>
                </a:cxn>
                <a:cxn ang="0">
                  <a:pos x="211" y="40"/>
                </a:cxn>
                <a:cxn ang="0">
                  <a:pos x="205" y="40"/>
                </a:cxn>
                <a:cxn ang="0">
                  <a:pos x="202" y="46"/>
                </a:cxn>
                <a:cxn ang="0">
                  <a:pos x="194" y="48"/>
                </a:cxn>
                <a:cxn ang="0">
                  <a:pos x="186" y="52"/>
                </a:cxn>
                <a:cxn ang="0">
                  <a:pos x="179" y="56"/>
                </a:cxn>
                <a:cxn ang="0">
                  <a:pos x="173" y="56"/>
                </a:cxn>
                <a:cxn ang="0">
                  <a:pos x="163" y="56"/>
                </a:cxn>
                <a:cxn ang="0">
                  <a:pos x="154" y="57"/>
                </a:cxn>
              </a:cxnLst>
              <a:rect l="0" t="0" r="r" b="b"/>
              <a:pathLst>
                <a:path w="251" h="57">
                  <a:moveTo>
                    <a:pt x="154" y="57"/>
                  </a:moveTo>
                  <a:lnTo>
                    <a:pt x="136" y="56"/>
                  </a:lnTo>
                  <a:lnTo>
                    <a:pt x="115" y="56"/>
                  </a:lnTo>
                  <a:lnTo>
                    <a:pt x="98" y="52"/>
                  </a:lnTo>
                  <a:lnTo>
                    <a:pt x="79" y="52"/>
                  </a:lnTo>
                  <a:lnTo>
                    <a:pt x="58" y="50"/>
                  </a:lnTo>
                  <a:lnTo>
                    <a:pt x="39" y="50"/>
                  </a:lnTo>
                  <a:lnTo>
                    <a:pt x="20" y="48"/>
                  </a:lnTo>
                  <a:lnTo>
                    <a:pt x="0" y="48"/>
                  </a:lnTo>
                  <a:lnTo>
                    <a:pt x="2" y="46"/>
                  </a:lnTo>
                  <a:lnTo>
                    <a:pt x="4" y="40"/>
                  </a:lnTo>
                  <a:lnTo>
                    <a:pt x="10" y="40"/>
                  </a:lnTo>
                  <a:lnTo>
                    <a:pt x="10" y="36"/>
                  </a:lnTo>
                  <a:lnTo>
                    <a:pt x="25" y="29"/>
                  </a:lnTo>
                  <a:lnTo>
                    <a:pt x="41" y="19"/>
                  </a:lnTo>
                  <a:lnTo>
                    <a:pt x="56" y="10"/>
                  </a:lnTo>
                  <a:lnTo>
                    <a:pt x="71" y="2"/>
                  </a:lnTo>
                  <a:lnTo>
                    <a:pt x="81" y="2"/>
                  </a:lnTo>
                  <a:lnTo>
                    <a:pt x="90" y="2"/>
                  </a:lnTo>
                  <a:lnTo>
                    <a:pt x="98" y="2"/>
                  </a:lnTo>
                  <a:lnTo>
                    <a:pt x="110" y="2"/>
                  </a:lnTo>
                  <a:lnTo>
                    <a:pt x="119" y="4"/>
                  </a:lnTo>
                  <a:lnTo>
                    <a:pt x="129" y="4"/>
                  </a:lnTo>
                  <a:lnTo>
                    <a:pt x="138" y="4"/>
                  </a:lnTo>
                  <a:lnTo>
                    <a:pt x="150" y="4"/>
                  </a:lnTo>
                  <a:lnTo>
                    <a:pt x="163" y="2"/>
                  </a:lnTo>
                  <a:lnTo>
                    <a:pt x="175" y="2"/>
                  </a:lnTo>
                  <a:lnTo>
                    <a:pt x="186" y="0"/>
                  </a:lnTo>
                  <a:lnTo>
                    <a:pt x="194" y="0"/>
                  </a:lnTo>
                  <a:lnTo>
                    <a:pt x="203" y="0"/>
                  </a:lnTo>
                  <a:lnTo>
                    <a:pt x="215" y="0"/>
                  </a:lnTo>
                  <a:lnTo>
                    <a:pt x="228" y="0"/>
                  </a:lnTo>
                  <a:lnTo>
                    <a:pt x="246" y="0"/>
                  </a:lnTo>
                  <a:lnTo>
                    <a:pt x="248" y="0"/>
                  </a:lnTo>
                  <a:lnTo>
                    <a:pt x="249" y="0"/>
                  </a:lnTo>
                  <a:lnTo>
                    <a:pt x="249" y="2"/>
                  </a:lnTo>
                  <a:lnTo>
                    <a:pt x="251" y="2"/>
                  </a:lnTo>
                  <a:lnTo>
                    <a:pt x="240" y="12"/>
                  </a:lnTo>
                  <a:lnTo>
                    <a:pt x="234" y="21"/>
                  </a:lnTo>
                  <a:lnTo>
                    <a:pt x="225" y="29"/>
                  </a:lnTo>
                  <a:lnTo>
                    <a:pt x="211" y="40"/>
                  </a:lnTo>
                  <a:lnTo>
                    <a:pt x="205" y="40"/>
                  </a:lnTo>
                  <a:lnTo>
                    <a:pt x="202" y="46"/>
                  </a:lnTo>
                  <a:lnTo>
                    <a:pt x="194" y="48"/>
                  </a:lnTo>
                  <a:lnTo>
                    <a:pt x="186" y="52"/>
                  </a:lnTo>
                  <a:lnTo>
                    <a:pt x="179" y="56"/>
                  </a:lnTo>
                  <a:lnTo>
                    <a:pt x="173" y="56"/>
                  </a:lnTo>
                  <a:lnTo>
                    <a:pt x="163" y="56"/>
                  </a:lnTo>
                  <a:lnTo>
                    <a:pt x="154" y="57"/>
                  </a:lnTo>
                  <a:close/>
                </a:path>
              </a:pathLst>
            </a:custGeom>
            <a:solidFill>
              <a:srgbClr val="FFFFFF"/>
            </a:solidFill>
            <a:ln w="9525">
              <a:noFill/>
              <a:round/>
              <a:headEnd/>
              <a:tailEnd/>
            </a:ln>
          </p:spPr>
          <p:txBody>
            <a:bodyPr/>
            <a:lstStyle/>
            <a:p>
              <a:endParaRPr lang="en-US"/>
            </a:p>
          </p:txBody>
        </p:sp>
        <p:sp>
          <p:nvSpPr>
            <p:cNvPr id="350254" name="Freeform 46"/>
            <p:cNvSpPr>
              <a:spLocks/>
            </p:cNvSpPr>
            <p:nvPr/>
          </p:nvSpPr>
          <p:spPr bwMode="auto">
            <a:xfrm>
              <a:off x="4449" y="2976"/>
              <a:ext cx="121" cy="730"/>
            </a:xfrm>
            <a:custGeom>
              <a:avLst/>
              <a:gdLst/>
              <a:ahLst/>
              <a:cxnLst>
                <a:cxn ang="0">
                  <a:pos x="64" y="2080"/>
                </a:cxn>
                <a:cxn ang="0">
                  <a:pos x="60" y="2025"/>
                </a:cxn>
                <a:cxn ang="0">
                  <a:pos x="60" y="1971"/>
                </a:cxn>
                <a:cxn ang="0">
                  <a:pos x="54" y="1914"/>
                </a:cxn>
                <a:cxn ang="0">
                  <a:pos x="48" y="1860"/>
                </a:cxn>
                <a:cxn ang="0">
                  <a:pos x="42" y="1679"/>
                </a:cxn>
                <a:cxn ang="0">
                  <a:pos x="39" y="1581"/>
                </a:cxn>
                <a:cxn ang="0">
                  <a:pos x="39" y="1535"/>
                </a:cxn>
                <a:cxn ang="0">
                  <a:pos x="37" y="1510"/>
                </a:cxn>
                <a:cxn ang="0">
                  <a:pos x="39" y="1384"/>
                </a:cxn>
                <a:cxn ang="0">
                  <a:pos x="39" y="1258"/>
                </a:cxn>
                <a:cxn ang="0">
                  <a:pos x="35" y="1132"/>
                </a:cxn>
                <a:cxn ang="0">
                  <a:pos x="29" y="1005"/>
                </a:cxn>
                <a:cxn ang="0">
                  <a:pos x="29" y="929"/>
                </a:cxn>
                <a:cxn ang="0">
                  <a:pos x="27" y="856"/>
                </a:cxn>
                <a:cxn ang="0">
                  <a:pos x="27" y="784"/>
                </a:cxn>
                <a:cxn ang="0">
                  <a:pos x="25" y="709"/>
                </a:cxn>
                <a:cxn ang="0">
                  <a:pos x="18" y="577"/>
                </a:cxn>
                <a:cxn ang="0">
                  <a:pos x="12" y="445"/>
                </a:cxn>
                <a:cxn ang="0">
                  <a:pos x="8" y="313"/>
                </a:cxn>
                <a:cxn ang="0">
                  <a:pos x="0" y="179"/>
                </a:cxn>
                <a:cxn ang="0">
                  <a:pos x="6" y="149"/>
                </a:cxn>
                <a:cxn ang="0">
                  <a:pos x="8" y="120"/>
                </a:cxn>
                <a:cxn ang="0">
                  <a:pos x="8" y="82"/>
                </a:cxn>
                <a:cxn ang="0">
                  <a:pos x="10" y="17"/>
                </a:cxn>
                <a:cxn ang="0">
                  <a:pos x="50" y="15"/>
                </a:cxn>
                <a:cxn ang="0">
                  <a:pos x="88" y="11"/>
                </a:cxn>
                <a:cxn ang="0">
                  <a:pos x="127" y="11"/>
                </a:cxn>
                <a:cxn ang="0">
                  <a:pos x="165" y="7"/>
                </a:cxn>
                <a:cxn ang="0">
                  <a:pos x="203" y="3"/>
                </a:cxn>
                <a:cxn ang="0">
                  <a:pos x="244" y="1"/>
                </a:cxn>
                <a:cxn ang="0">
                  <a:pos x="284" y="0"/>
                </a:cxn>
                <a:cxn ang="0">
                  <a:pos x="324" y="0"/>
                </a:cxn>
                <a:cxn ang="0">
                  <a:pos x="328" y="40"/>
                </a:cxn>
                <a:cxn ang="0">
                  <a:pos x="332" y="68"/>
                </a:cxn>
                <a:cxn ang="0">
                  <a:pos x="332" y="97"/>
                </a:cxn>
                <a:cxn ang="0">
                  <a:pos x="334" y="143"/>
                </a:cxn>
                <a:cxn ang="0">
                  <a:pos x="332" y="371"/>
                </a:cxn>
                <a:cxn ang="0">
                  <a:pos x="332" y="497"/>
                </a:cxn>
                <a:cxn ang="0">
                  <a:pos x="330" y="573"/>
                </a:cxn>
                <a:cxn ang="0">
                  <a:pos x="328" y="644"/>
                </a:cxn>
                <a:cxn ang="0">
                  <a:pos x="330" y="726"/>
                </a:cxn>
                <a:cxn ang="0">
                  <a:pos x="332" y="808"/>
                </a:cxn>
                <a:cxn ang="0">
                  <a:pos x="332" y="889"/>
                </a:cxn>
                <a:cxn ang="0">
                  <a:pos x="334" y="971"/>
                </a:cxn>
                <a:cxn ang="0">
                  <a:pos x="332" y="1168"/>
                </a:cxn>
                <a:cxn ang="0">
                  <a:pos x="328" y="1365"/>
                </a:cxn>
                <a:cxn ang="0">
                  <a:pos x="326" y="1562"/>
                </a:cxn>
                <a:cxn ang="0">
                  <a:pos x="320" y="1757"/>
                </a:cxn>
                <a:cxn ang="0">
                  <a:pos x="314" y="1839"/>
                </a:cxn>
                <a:cxn ang="0">
                  <a:pos x="309" y="1921"/>
                </a:cxn>
                <a:cxn ang="0">
                  <a:pos x="305" y="2006"/>
                </a:cxn>
                <a:cxn ang="0">
                  <a:pos x="303" y="2088"/>
                </a:cxn>
                <a:cxn ang="0">
                  <a:pos x="291" y="2090"/>
                </a:cxn>
                <a:cxn ang="0">
                  <a:pos x="267" y="2090"/>
                </a:cxn>
                <a:cxn ang="0">
                  <a:pos x="232" y="2090"/>
                </a:cxn>
                <a:cxn ang="0">
                  <a:pos x="192" y="2090"/>
                </a:cxn>
                <a:cxn ang="0">
                  <a:pos x="150" y="2088"/>
                </a:cxn>
                <a:cxn ang="0">
                  <a:pos x="113" y="2086"/>
                </a:cxn>
                <a:cxn ang="0">
                  <a:pos x="83" y="2082"/>
                </a:cxn>
                <a:cxn ang="0">
                  <a:pos x="64" y="2080"/>
                </a:cxn>
              </a:cxnLst>
              <a:rect l="0" t="0" r="r" b="b"/>
              <a:pathLst>
                <a:path w="334" h="2090">
                  <a:moveTo>
                    <a:pt x="64" y="2080"/>
                  </a:moveTo>
                  <a:lnTo>
                    <a:pt x="60" y="2025"/>
                  </a:lnTo>
                  <a:lnTo>
                    <a:pt x="60" y="1971"/>
                  </a:lnTo>
                  <a:lnTo>
                    <a:pt x="54" y="1914"/>
                  </a:lnTo>
                  <a:lnTo>
                    <a:pt x="48" y="1860"/>
                  </a:lnTo>
                  <a:lnTo>
                    <a:pt x="42" y="1679"/>
                  </a:lnTo>
                  <a:lnTo>
                    <a:pt x="39" y="1581"/>
                  </a:lnTo>
                  <a:lnTo>
                    <a:pt x="39" y="1535"/>
                  </a:lnTo>
                  <a:lnTo>
                    <a:pt x="37" y="1510"/>
                  </a:lnTo>
                  <a:lnTo>
                    <a:pt x="39" y="1384"/>
                  </a:lnTo>
                  <a:lnTo>
                    <a:pt x="39" y="1258"/>
                  </a:lnTo>
                  <a:lnTo>
                    <a:pt x="35" y="1132"/>
                  </a:lnTo>
                  <a:lnTo>
                    <a:pt x="29" y="1005"/>
                  </a:lnTo>
                  <a:lnTo>
                    <a:pt x="29" y="929"/>
                  </a:lnTo>
                  <a:lnTo>
                    <a:pt x="27" y="856"/>
                  </a:lnTo>
                  <a:lnTo>
                    <a:pt x="27" y="784"/>
                  </a:lnTo>
                  <a:lnTo>
                    <a:pt x="25" y="709"/>
                  </a:lnTo>
                  <a:lnTo>
                    <a:pt x="18" y="577"/>
                  </a:lnTo>
                  <a:lnTo>
                    <a:pt x="12" y="445"/>
                  </a:lnTo>
                  <a:lnTo>
                    <a:pt x="8" y="313"/>
                  </a:lnTo>
                  <a:lnTo>
                    <a:pt x="0" y="179"/>
                  </a:lnTo>
                  <a:lnTo>
                    <a:pt x="6" y="149"/>
                  </a:lnTo>
                  <a:lnTo>
                    <a:pt x="8" y="120"/>
                  </a:lnTo>
                  <a:lnTo>
                    <a:pt x="8" y="82"/>
                  </a:lnTo>
                  <a:lnTo>
                    <a:pt x="10" y="17"/>
                  </a:lnTo>
                  <a:lnTo>
                    <a:pt x="50" y="15"/>
                  </a:lnTo>
                  <a:lnTo>
                    <a:pt x="88" y="11"/>
                  </a:lnTo>
                  <a:lnTo>
                    <a:pt x="127" y="11"/>
                  </a:lnTo>
                  <a:lnTo>
                    <a:pt x="165" y="7"/>
                  </a:lnTo>
                  <a:lnTo>
                    <a:pt x="203" y="3"/>
                  </a:lnTo>
                  <a:lnTo>
                    <a:pt x="244" y="1"/>
                  </a:lnTo>
                  <a:lnTo>
                    <a:pt x="284" y="0"/>
                  </a:lnTo>
                  <a:lnTo>
                    <a:pt x="324" y="0"/>
                  </a:lnTo>
                  <a:lnTo>
                    <a:pt x="328" y="40"/>
                  </a:lnTo>
                  <a:lnTo>
                    <a:pt x="332" y="68"/>
                  </a:lnTo>
                  <a:lnTo>
                    <a:pt x="332" y="97"/>
                  </a:lnTo>
                  <a:lnTo>
                    <a:pt x="334" y="143"/>
                  </a:lnTo>
                  <a:lnTo>
                    <a:pt x="332" y="371"/>
                  </a:lnTo>
                  <a:lnTo>
                    <a:pt x="332" y="497"/>
                  </a:lnTo>
                  <a:lnTo>
                    <a:pt x="330" y="573"/>
                  </a:lnTo>
                  <a:lnTo>
                    <a:pt x="328" y="644"/>
                  </a:lnTo>
                  <a:lnTo>
                    <a:pt x="330" y="726"/>
                  </a:lnTo>
                  <a:lnTo>
                    <a:pt x="332" y="808"/>
                  </a:lnTo>
                  <a:lnTo>
                    <a:pt x="332" y="889"/>
                  </a:lnTo>
                  <a:lnTo>
                    <a:pt x="334" y="971"/>
                  </a:lnTo>
                  <a:lnTo>
                    <a:pt x="332" y="1168"/>
                  </a:lnTo>
                  <a:lnTo>
                    <a:pt x="328" y="1365"/>
                  </a:lnTo>
                  <a:lnTo>
                    <a:pt x="326" y="1562"/>
                  </a:lnTo>
                  <a:lnTo>
                    <a:pt x="320" y="1757"/>
                  </a:lnTo>
                  <a:lnTo>
                    <a:pt x="314" y="1839"/>
                  </a:lnTo>
                  <a:lnTo>
                    <a:pt x="309" y="1921"/>
                  </a:lnTo>
                  <a:lnTo>
                    <a:pt x="305" y="2006"/>
                  </a:lnTo>
                  <a:lnTo>
                    <a:pt x="303" y="2088"/>
                  </a:lnTo>
                  <a:lnTo>
                    <a:pt x="291" y="2090"/>
                  </a:lnTo>
                  <a:lnTo>
                    <a:pt x="267" y="2090"/>
                  </a:lnTo>
                  <a:lnTo>
                    <a:pt x="232" y="2090"/>
                  </a:lnTo>
                  <a:lnTo>
                    <a:pt x="192" y="2090"/>
                  </a:lnTo>
                  <a:lnTo>
                    <a:pt x="150" y="2088"/>
                  </a:lnTo>
                  <a:lnTo>
                    <a:pt x="113" y="2086"/>
                  </a:lnTo>
                  <a:lnTo>
                    <a:pt x="83" y="2082"/>
                  </a:lnTo>
                  <a:lnTo>
                    <a:pt x="64" y="2080"/>
                  </a:lnTo>
                  <a:close/>
                </a:path>
              </a:pathLst>
            </a:custGeom>
            <a:solidFill>
              <a:srgbClr val="808080"/>
            </a:solidFill>
            <a:ln w="9525">
              <a:noFill/>
              <a:round/>
              <a:headEnd/>
              <a:tailEnd/>
            </a:ln>
          </p:spPr>
          <p:txBody>
            <a:bodyPr/>
            <a:lstStyle/>
            <a:p>
              <a:endParaRPr lang="en-US"/>
            </a:p>
          </p:txBody>
        </p:sp>
        <p:sp>
          <p:nvSpPr>
            <p:cNvPr id="350255" name="Freeform 47"/>
            <p:cNvSpPr>
              <a:spLocks/>
            </p:cNvSpPr>
            <p:nvPr/>
          </p:nvSpPr>
          <p:spPr bwMode="auto">
            <a:xfrm>
              <a:off x="4876" y="2944"/>
              <a:ext cx="153" cy="762"/>
            </a:xfrm>
            <a:custGeom>
              <a:avLst/>
              <a:gdLst/>
              <a:ahLst/>
              <a:cxnLst>
                <a:cxn ang="0">
                  <a:pos x="15" y="2145"/>
                </a:cxn>
                <a:cxn ang="0">
                  <a:pos x="14" y="2071"/>
                </a:cxn>
                <a:cxn ang="0">
                  <a:pos x="15" y="1994"/>
                </a:cxn>
                <a:cxn ang="0">
                  <a:pos x="17" y="1918"/>
                </a:cxn>
                <a:cxn ang="0">
                  <a:pos x="19" y="1841"/>
                </a:cxn>
                <a:cxn ang="0">
                  <a:pos x="23" y="1742"/>
                </a:cxn>
                <a:cxn ang="0">
                  <a:pos x="23" y="1644"/>
                </a:cxn>
                <a:cxn ang="0">
                  <a:pos x="29" y="1545"/>
                </a:cxn>
                <a:cxn ang="0">
                  <a:pos x="33" y="1445"/>
                </a:cxn>
                <a:cxn ang="0">
                  <a:pos x="33" y="1365"/>
                </a:cxn>
                <a:cxn ang="0">
                  <a:pos x="31" y="1287"/>
                </a:cxn>
                <a:cxn ang="0">
                  <a:pos x="29" y="1208"/>
                </a:cxn>
                <a:cxn ang="0">
                  <a:pos x="23" y="1130"/>
                </a:cxn>
                <a:cxn ang="0">
                  <a:pos x="17" y="876"/>
                </a:cxn>
                <a:cxn ang="0">
                  <a:pos x="12" y="619"/>
                </a:cxn>
                <a:cxn ang="0">
                  <a:pos x="4" y="365"/>
                </a:cxn>
                <a:cxn ang="0">
                  <a:pos x="0" y="111"/>
                </a:cxn>
                <a:cxn ang="0">
                  <a:pos x="0" y="80"/>
                </a:cxn>
                <a:cxn ang="0">
                  <a:pos x="0" y="51"/>
                </a:cxn>
                <a:cxn ang="0">
                  <a:pos x="4" y="28"/>
                </a:cxn>
                <a:cxn ang="0">
                  <a:pos x="23" y="25"/>
                </a:cxn>
                <a:cxn ang="0">
                  <a:pos x="42" y="21"/>
                </a:cxn>
                <a:cxn ang="0">
                  <a:pos x="75" y="15"/>
                </a:cxn>
                <a:cxn ang="0">
                  <a:pos x="123" y="11"/>
                </a:cxn>
                <a:cxn ang="0">
                  <a:pos x="176" y="7"/>
                </a:cxn>
                <a:cxn ang="0">
                  <a:pos x="230" y="6"/>
                </a:cxn>
                <a:cxn ang="0">
                  <a:pos x="280" y="4"/>
                </a:cxn>
                <a:cxn ang="0">
                  <a:pos x="318" y="0"/>
                </a:cxn>
                <a:cxn ang="0">
                  <a:pos x="339" y="4"/>
                </a:cxn>
                <a:cxn ang="0">
                  <a:pos x="351" y="239"/>
                </a:cxn>
                <a:cxn ang="0">
                  <a:pos x="354" y="484"/>
                </a:cxn>
                <a:cxn ang="0">
                  <a:pos x="358" y="738"/>
                </a:cxn>
                <a:cxn ang="0">
                  <a:pos x="358" y="998"/>
                </a:cxn>
                <a:cxn ang="0">
                  <a:pos x="362" y="1260"/>
                </a:cxn>
                <a:cxn ang="0">
                  <a:pos x="372" y="1520"/>
                </a:cxn>
                <a:cxn ang="0">
                  <a:pos x="389" y="1780"/>
                </a:cxn>
                <a:cxn ang="0">
                  <a:pos x="418" y="2034"/>
                </a:cxn>
                <a:cxn ang="0">
                  <a:pos x="420" y="2063"/>
                </a:cxn>
                <a:cxn ang="0">
                  <a:pos x="421" y="2103"/>
                </a:cxn>
                <a:cxn ang="0">
                  <a:pos x="420" y="2143"/>
                </a:cxn>
                <a:cxn ang="0">
                  <a:pos x="408" y="2168"/>
                </a:cxn>
                <a:cxn ang="0">
                  <a:pos x="345" y="2170"/>
                </a:cxn>
                <a:cxn ang="0">
                  <a:pos x="287" y="2172"/>
                </a:cxn>
                <a:cxn ang="0">
                  <a:pos x="238" y="2172"/>
                </a:cxn>
                <a:cxn ang="0">
                  <a:pos x="195" y="2174"/>
                </a:cxn>
                <a:cxn ang="0">
                  <a:pos x="159" y="2174"/>
                </a:cxn>
                <a:cxn ang="0">
                  <a:pos x="136" y="2174"/>
                </a:cxn>
                <a:cxn ang="0">
                  <a:pos x="115" y="2178"/>
                </a:cxn>
                <a:cxn ang="0">
                  <a:pos x="105" y="2178"/>
                </a:cxn>
                <a:cxn ang="0">
                  <a:pos x="96" y="2178"/>
                </a:cxn>
                <a:cxn ang="0">
                  <a:pos x="81" y="2180"/>
                </a:cxn>
                <a:cxn ang="0">
                  <a:pos x="59" y="2180"/>
                </a:cxn>
                <a:cxn ang="0">
                  <a:pos x="42" y="2180"/>
                </a:cxn>
                <a:cxn ang="0">
                  <a:pos x="27" y="2178"/>
                </a:cxn>
                <a:cxn ang="0">
                  <a:pos x="15" y="2170"/>
                </a:cxn>
                <a:cxn ang="0">
                  <a:pos x="12" y="2161"/>
                </a:cxn>
                <a:cxn ang="0">
                  <a:pos x="15" y="2145"/>
                </a:cxn>
              </a:cxnLst>
              <a:rect l="0" t="0" r="r" b="b"/>
              <a:pathLst>
                <a:path w="421" h="2180">
                  <a:moveTo>
                    <a:pt x="15" y="2145"/>
                  </a:moveTo>
                  <a:lnTo>
                    <a:pt x="14" y="2071"/>
                  </a:lnTo>
                  <a:lnTo>
                    <a:pt x="15" y="1994"/>
                  </a:lnTo>
                  <a:lnTo>
                    <a:pt x="17" y="1918"/>
                  </a:lnTo>
                  <a:lnTo>
                    <a:pt x="19" y="1841"/>
                  </a:lnTo>
                  <a:lnTo>
                    <a:pt x="23" y="1742"/>
                  </a:lnTo>
                  <a:lnTo>
                    <a:pt x="23" y="1644"/>
                  </a:lnTo>
                  <a:lnTo>
                    <a:pt x="29" y="1545"/>
                  </a:lnTo>
                  <a:lnTo>
                    <a:pt x="33" y="1445"/>
                  </a:lnTo>
                  <a:lnTo>
                    <a:pt x="33" y="1365"/>
                  </a:lnTo>
                  <a:lnTo>
                    <a:pt x="31" y="1287"/>
                  </a:lnTo>
                  <a:lnTo>
                    <a:pt x="29" y="1208"/>
                  </a:lnTo>
                  <a:lnTo>
                    <a:pt x="23" y="1130"/>
                  </a:lnTo>
                  <a:lnTo>
                    <a:pt x="17" y="876"/>
                  </a:lnTo>
                  <a:lnTo>
                    <a:pt x="12" y="619"/>
                  </a:lnTo>
                  <a:lnTo>
                    <a:pt x="4" y="365"/>
                  </a:lnTo>
                  <a:lnTo>
                    <a:pt x="0" y="111"/>
                  </a:lnTo>
                  <a:lnTo>
                    <a:pt x="0" y="80"/>
                  </a:lnTo>
                  <a:lnTo>
                    <a:pt x="0" y="51"/>
                  </a:lnTo>
                  <a:lnTo>
                    <a:pt x="4" y="28"/>
                  </a:lnTo>
                  <a:lnTo>
                    <a:pt x="23" y="25"/>
                  </a:lnTo>
                  <a:lnTo>
                    <a:pt x="42" y="21"/>
                  </a:lnTo>
                  <a:lnTo>
                    <a:pt x="75" y="15"/>
                  </a:lnTo>
                  <a:lnTo>
                    <a:pt x="123" y="11"/>
                  </a:lnTo>
                  <a:lnTo>
                    <a:pt x="176" y="7"/>
                  </a:lnTo>
                  <a:lnTo>
                    <a:pt x="230" y="6"/>
                  </a:lnTo>
                  <a:lnTo>
                    <a:pt x="280" y="4"/>
                  </a:lnTo>
                  <a:lnTo>
                    <a:pt x="318" y="0"/>
                  </a:lnTo>
                  <a:lnTo>
                    <a:pt x="339" y="4"/>
                  </a:lnTo>
                  <a:lnTo>
                    <a:pt x="351" y="239"/>
                  </a:lnTo>
                  <a:lnTo>
                    <a:pt x="354" y="484"/>
                  </a:lnTo>
                  <a:lnTo>
                    <a:pt x="358" y="738"/>
                  </a:lnTo>
                  <a:lnTo>
                    <a:pt x="358" y="998"/>
                  </a:lnTo>
                  <a:lnTo>
                    <a:pt x="362" y="1260"/>
                  </a:lnTo>
                  <a:lnTo>
                    <a:pt x="372" y="1520"/>
                  </a:lnTo>
                  <a:lnTo>
                    <a:pt x="389" y="1780"/>
                  </a:lnTo>
                  <a:lnTo>
                    <a:pt x="418" y="2034"/>
                  </a:lnTo>
                  <a:lnTo>
                    <a:pt x="420" y="2063"/>
                  </a:lnTo>
                  <a:lnTo>
                    <a:pt x="421" y="2103"/>
                  </a:lnTo>
                  <a:lnTo>
                    <a:pt x="420" y="2143"/>
                  </a:lnTo>
                  <a:lnTo>
                    <a:pt x="408" y="2168"/>
                  </a:lnTo>
                  <a:lnTo>
                    <a:pt x="345" y="2170"/>
                  </a:lnTo>
                  <a:lnTo>
                    <a:pt x="287" y="2172"/>
                  </a:lnTo>
                  <a:lnTo>
                    <a:pt x="238" y="2172"/>
                  </a:lnTo>
                  <a:lnTo>
                    <a:pt x="195" y="2174"/>
                  </a:lnTo>
                  <a:lnTo>
                    <a:pt x="159" y="2174"/>
                  </a:lnTo>
                  <a:lnTo>
                    <a:pt x="136" y="2174"/>
                  </a:lnTo>
                  <a:lnTo>
                    <a:pt x="115" y="2178"/>
                  </a:lnTo>
                  <a:lnTo>
                    <a:pt x="105" y="2178"/>
                  </a:lnTo>
                  <a:lnTo>
                    <a:pt x="96" y="2178"/>
                  </a:lnTo>
                  <a:lnTo>
                    <a:pt x="81" y="2180"/>
                  </a:lnTo>
                  <a:lnTo>
                    <a:pt x="59" y="2180"/>
                  </a:lnTo>
                  <a:lnTo>
                    <a:pt x="42" y="2180"/>
                  </a:lnTo>
                  <a:lnTo>
                    <a:pt x="27" y="2178"/>
                  </a:lnTo>
                  <a:lnTo>
                    <a:pt x="15" y="2170"/>
                  </a:lnTo>
                  <a:lnTo>
                    <a:pt x="12" y="2161"/>
                  </a:lnTo>
                  <a:lnTo>
                    <a:pt x="15" y="2145"/>
                  </a:lnTo>
                  <a:close/>
                </a:path>
              </a:pathLst>
            </a:custGeom>
            <a:solidFill>
              <a:srgbClr val="808080"/>
            </a:solidFill>
            <a:ln w="9525">
              <a:noFill/>
              <a:round/>
              <a:headEnd/>
              <a:tailEnd/>
            </a:ln>
          </p:spPr>
          <p:txBody>
            <a:bodyPr/>
            <a:lstStyle/>
            <a:p>
              <a:endParaRPr lang="en-US"/>
            </a:p>
          </p:txBody>
        </p:sp>
        <p:sp>
          <p:nvSpPr>
            <p:cNvPr id="350256" name="Freeform 48"/>
            <p:cNvSpPr>
              <a:spLocks/>
            </p:cNvSpPr>
            <p:nvPr/>
          </p:nvSpPr>
          <p:spPr bwMode="auto">
            <a:xfrm>
              <a:off x="4771" y="2954"/>
              <a:ext cx="110" cy="745"/>
            </a:xfrm>
            <a:custGeom>
              <a:avLst/>
              <a:gdLst/>
              <a:ahLst/>
              <a:cxnLst>
                <a:cxn ang="0">
                  <a:pos x="157" y="1949"/>
                </a:cxn>
                <a:cxn ang="0">
                  <a:pos x="128" y="1909"/>
                </a:cxn>
                <a:cxn ang="0">
                  <a:pos x="96" y="1871"/>
                </a:cxn>
                <a:cxn ang="0">
                  <a:pos x="59" y="1834"/>
                </a:cxn>
                <a:cxn ang="0">
                  <a:pos x="36" y="1781"/>
                </a:cxn>
                <a:cxn ang="0">
                  <a:pos x="36" y="1720"/>
                </a:cxn>
                <a:cxn ang="0">
                  <a:pos x="38" y="1645"/>
                </a:cxn>
                <a:cxn ang="0">
                  <a:pos x="44" y="1561"/>
                </a:cxn>
                <a:cxn ang="0">
                  <a:pos x="44" y="1463"/>
                </a:cxn>
                <a:cxn ang="0">
                  <a:pos x="36" y="1351"/>
                </a:cxn>
                <a:cxn ang="0">
                  <a:pos x="29" y="1238"/>
                </a:cxn>
                <a:cxn ang="0">
                  <a:pos x="19" y="1127"/>
                </a:cxn>
                <a:cxn ang="0">
                  <a:pos x="10" y="1006"/>
                </a:cxn>
                <a:cxn ang="0">
                  <a:pos x="6" y="880"/>
                </a:cxn>
                <a:cxn ang="0">
                  <a:pos x="13" y="773"/>
                </a:cxn>
                <a:cxn ang="0">
                  <a:pos x="13" y="679"/>
                </a:cxn>
                <a:cxn ang="0">
                  <a:pos x="10" y="563"/>
                </a:cxn>
                <a:cxn ang="0">
                  <a:pos x="6" y="392"/>
                </a:cxn>
                <a:cxn ang="0">
                  <a:pos x="2" y="347"/>
                </a:cxn>
                <a:cxn ang="0">
                  <a:pos x="0" y="343"/>
                </a:cxn>
                <a:cxn ang="0">
                  <a:pos x="21" y="337"/>
                </a:cxn>
                <a:cxn ang="0">
                  <a:pos x="33" y="318"/>
                </a:cxn>
                <a:cxn ang="0">
                  <a:pos x="100" y="247"/>
                </a:cxn>
                <a:cxn ang="0">
                  <a:pos x="167" y="167"/>
                </a:cxn>
                <a:cxn ang="0">
                  <a:pos x="226" y="83"/>
                </a:cxn>
                <a:cxn ang="0">
                  <a:pos x="280" y="0"/>
                </a:cxn>
                <a:cxn ang="0">
                  <a:pos x="282" y="52"/>
                </a:cxn>
                <a:cxn ang="0">
                  <a:pos x="278" y="129"/>
                </a:cxn>
                <a:cxn ang="0">
                  <a:pos x="278" y="220"/>
                </a:cxn>
                <a:cxn ang="0">
                  <a:pos x="280" y="312"/>
                </a:cxn>
                <a:cxn ang="0">
                  <a:pos x="291" y="523"/>
                </a:cxn>
                <a:cxn ang="0">
                  <a:pos x="297" y="649"/>
                </a:cxn>
                <a:cxn ang="0">
                  <a:pos x="297" y="1129"/>
                </a:cxn>
                <a:cxn ang="0">
                  <a:pos x="299" y="1284"/>
                </a:cxn>
                <a:cxn ang="0">
                  <a:pos x="305" y="1446"/>
                </a:cxn>
                <a:cxn ang="0">
                  <a:pos x="295" y="1609"/>
                </a:cxn>
                <a:cxn ang="0">
                  <a:pos x="295" y="1744"/>
                </a:cxn>
                <a:cxn ang="0">
                  <a:pos x="291" y="1827"/>
                </a:cxn>
                <a:cxn ang="0">
                  <a:pos x="285" y="1884"/>
                </a:cxn>
                <a:cxn ang="0">
                  <a:pos x="278" y="2016"/>
                </a:cxn>
                <a:cxn ang="0">
                  <a:pos x="284" y="2081"/>
                </a:cxn>
                <a:cxn ang="0">
                  <a:pos x="285" y="2135"/>
                </a:cxn>
                <a:cxn ang="0">
                  <a:pos x="262" y="2114"/>
                </a:cxn>
                <a:cxn ang="0">
                  <a:pos x="228" y="2060"/>
                </a:cxn>
                <a:cxn ang="0">
                  <a:pos x="192" y="2006"/>
                </a:cxn>
                <a:cxn ang="0">
                  <a:pos x="171" y="1972"/>
                </a:cxn>
              </a:cxnLst>
              <a:rect l="0" t="0" r="r" b="b"/>
              <a:pathLst>
                <a:path w="305" h="2135">
                  <a:moveTo>
                    <a:pt x="171" y="1972"/>
                  </a:moveTo>
                  <a:lnTo>
                    <a:pt x="157" y="1949"/>
                  </a:lnTo>
                  <a:lnTo>
                    <a:pt x="144" y="1928"/>
                  </a:lnTo>
                  <a:lnTo>
                    <a:pt x="128" y="1909"/>
                  </a:lnTo>
                  <a:lnTo>
                    <a:pt x="113" y="1890"/>
                  </a:lnTo>
                  <a:lnTo>
                    <a:pt x="96" y="1871"/>
                  </a:lnTo>
                  <a:lnTo>
                    <a:pt x="79" y="1853"/>
                  </a:lnTo>
                  <a:lnTo>
                    <a:pt x="59" y="1834"/>
                  </a:lnTo>
                  <a:lnTo>
                    <a:pt x="38" y="1815"/>
                  </a:lnTo>
                  <a:lnTo>
                    <a:pt x="36" y="1781"/>
                  </a:lnTo>
                  <a:lnTo>
                    <a:pt x="36" y="1752"/>
                  </a:lnTo>
                  <a:lnTo>
                    <a:pt x="36" y="1720"/>
                  </a:lnTo>
                  <a:lnTo>
                    <a:pt x="38" y="1687"/>
                  </a:lnTo>
                  <a:lnTo>
                    <a:pt x="38" y="1645"/>
                  </a:lnTo>
                  <a:lnTo>
                    <a:pt x="38" y="1603"/>
                  </a:lnTo>
                  <a:lnTo>
                    <a:pt x="44" y="1561"/>
                  </a:lnTo>
                  <a:lnTo>
                    <a:pt x="46" y="1519"/>
                  </a:lnTo>
                  <a:lnTo>
                    <a:pt x="44" y="1463"/>
                  </a:lnTo>
                  <a:lnTo>
                    <a:pt x="42" y="1406"/>
                  </a:lnTo>
                  <a:lnTo>
                    <a:pt x="36" y="1351"/>
                  </a:lnTo>
                  <a:lnTo>
                    <a:pt x="31" y="1295"/>
                  </a:lnTo>
                  <a:lnTo>
                    <a:pt x="29" y="1238"/>
                  </a:lnTo>
                  <a:lnTo>
                    <a:pt x="25" y="1180"/>
                  </a:lnTo>
                  <a:lnTo>
                    <a:pt x="19" y="1127"/>
                  </a:lnTo>
                  <a:lnTo>
                    <a:pt x="13" y="1069"/>
                  </a:lnTo>
                  <a:lnTo>
                    <a:pt x="10" y="1006"/>
                  </a:lnTo>
                  <a:lnTo>
                    <a:pt x="8" y="943"/>
                  </a:lnTo>
                  <a:lnTo>
                    <a:pt x="6" y="880"/>
                  </a:lnTo>
                  <a:lnTo>
                    <a:pt x="10" y="821"/>
                  </a:lnTo>
                  <a:lnTo>
                    <a:pt x="13" y="773"/>
                  </a:lnTo>
                  <a:lnTo>
                    <a:pt x="13" y="725"/>
                  </a:lnTo>
                  <a:lnTo>
                    <a:pt x="13" y="679"/>
                  </a:lnTo>
                  <a:lnTo>
                    <a:pt x="13" y="630"/>
                  </a:lnTo>
                  <a:lnTo>
                    <a:pt x="10" y="563"/>
                  </a:lnTo>
                  <a:lnTo>
                    <a:pt x="8" y="471"/>
                  </a:lnTo>
                  <a:lnTo>
                    <a:pt x="6" y="392"/>
                  </a:lnTo>
                  <a:lnTo>
                    <a:pt x="4" y="347"/>
                  </a:lnTo>
                  <a:lnTo>
                    <a:pt x="2" y="347"/>
                  </a:lnTo>
                  <a:lnTo>
                    <a:pt x="0" y="347"/>
                  </a:lnTo>
                  <a:lnTo>
                    <a:pt x="0" y="343"/>
                  </a:lnTo>
                  <a:lnTo>
                    <a:pt x="13" y="341"/>
                  </a:lnTo>
                  <a:lnTo>
                    <a:pt x="21" y="337"/>
                  </a:lnTo>
                  <a:lnTo>
                    <a:pt x="25" y="329"/>
                  </a:lnTo>
                  <a:lnTo>
                    <a:pt x="33" y="318"/>
                  </a:lnTo>
                  <a:lnTo>
                    <a:pt x="65" y="283"/>
                  </a:lnTo>
                  <a:lnTo>
                    <a:pt x="100" y="247"/>
                  </a:lnTo>
                  <a:lnTo>
                    <a:pt x="132" y="207"/>
                  </a:lnTo>
                  <a:lnTo>
                    <a:pt x="167" y="167"/>
                  </a:lnTo>
                  <a:lnTo>
                    <a:pt x="197" y="125"/>
                  </a:lnTo>
                  <a:lnTo>
                    <a:pt x="226" y="83"/>
                  </a:lnTo>
                  <a:lnTo>
                    <a:pt x="255" y="41"/>
                  </a:lnTo>
                  <a:lnTo>
                    <a:pt x="280" y="0"/>
                  </a:lnTo>
                  <a:lnTo>
                    <a:pt x="282" y="29"/>
                  </a:lnTo>
                  <a:lnTo>
                    <a:pt x="282" y="52"/>
                  </a:lnTo>
                  <a:lnTo>
                    <a:pt x="280" y="81"/>
                  </a:lnTo>
                  <a:lnTo>
                    <a:pt x="278" y="129"/>
                  </a:lnTo>
                  <a:lnTo>
                    <a:pt x="278" y="174"/>
                  </a:lnTo>
                  <a:lnTo>
                    <a:pt x="278" y="220"/>
                  </a:lnTo>
                  <a:lnTo>
                    <a:pt x="278" y="266"/>
                  </a:lnTo>
                  <a:lnTo>
                    <a:pt x="280" y="312"/>
                  </a:lnTo>
                  <a:lnTo>
                    <a:pt x="285" y="438"/>
                  </a:lnTo>
                  <a:lnTo>
                    <a:pt x="291" y="523"/>
                  </a:lnTo>
                  <a:lnTo>
                    <a:pt x="293" y="586"/>
                  </a:lnTo>
                  <a:lnTo>
                    <a:pt x="297" y="649"/>
                  </a:lnTo>
                  <a:lnTo>
                    <a:pt x="297" y="960"/>
                  </a:lnTo>
                  <a:lnTo>
                    <a:pt x="297" y="1129"/>
                  </a:lnTo>
                  <a:lnTo>
                    <a:pt x="297" y="1217"/>
                  </a:lnTo>
                  <a:lnTo>
                    <a:pt x="299" y="1284"/>
                  </a:lnTo>
                  <a:lnTo>
                    <a:pt x="305" y="1364"/>
                  </a:lnTo>
                  <a:lnTo>
                    <a:pt x="305" y="1446"/>
                  </a:lnTo>
                  <a:lnTo>
                    <a:pt x="299" y="1528"/>
                  </a:lnTo>
                  <a:lnTo>
                    <a:pt x="295" y="1609"/>
                  </a:lnTo>
                  <a:lnTo>
                    <a:pt x="295" y="1695"/>
                  </a:lnTo>
                  <a:lnTo>
                    <a:pt x="295" y="1744"/>
                  </a:lnTo>
                  <a:lnTo>
                    <a:pt x="293" y="1781"/>
                  </a:lnTo>
                  <a:lnTo>
                    <a:pt x="291" y="1827"/>
                  </a:lnTo>
                  <a:lnTo>
                    <a:pt x="287" y="1844"/>
                  </a:lnTo>
                  <a:lnTo>
                    <a:pt x="285" y="1884"/>
                  </a:lnTo>
                  <a:lnTo>
                    <a:pt x="282" y="1943"/>
                  </a:lnTo>
                  <a:lnTo>
                    <a:pt x="278" y="2016"/>
                  </a:lnTo>
                  <a:lnTo>
                    <a:pt x="280" y="2045"/>
                  </a:lnTo>
                  <a:lnTo>
                    <a:pt x="284" y="2081"/>
                  </a:lnTo>
                  <a:lnTo>
                    <a:pt x="285" y="2115"/>
                  </a:lnTo>
                  <a:lnTo>
                    <a:pt x="285" y="2135"/>
                  </a:lnTo>
                  <a:lnTo>
                    <a:pt x="278" y="2129"/>
                  </a:lnTo>
                  <a:lnTo>
                    <a:pt x="262" y="2114"/>
                  </a:lnTo>
                  <a:lnTo>
                    <a:pt x="245" y="2089"/>
                  </a:lnTo>
                  <a:lnTo>
                    <a:pt x="228" y="2060"/>
                  </a:lnTo>
                  <a:lnTo>
                    <a:pt x="209" y="2031"/>
                  </a:lnTo>
                  <a:lnTo>
                    <a:pt x="192" y="2006"/>
                  </a:lnTo>
                  <a:lnTo>
                    <a:pt x="180" y="1984"/>
                  </a:lnTo>
                  <a:lnTo>
                    <a:pt x="171" y="1972"/>
                  </a:lnTo>
                  <a:close/>
                </a:path>
              </a:pathLst>
            </a:custGeom>
            <a:solidFill>
              <a:srgbClr val="969696"/>
            </a:solidFill>
            <a:ln w="9525">
              <a:noFill/>
              <a:round/>
              <a:headEnd/>
              <a:tailEnd/>
            </a:ln>
          </p:spPr>
          <p:txBody>
            <a:bodyPr/>
            <a:lstStyle/>
            <a:p>
              <a:endParaRPr lang="en-US"/>
            </a:p>
          </p:txBody>
        </p:sp>
        <p:sp>
          <p:nvSpPr>
            <p:cNvPr id="350257" name="Freeform 49"/>
            <p:cNvSpPr>
              <a:spLocks/>
            </p:cNvSpPr>
            <p:nvPr/>
          </p:nvSpPr>
          <p:spPr bwMode="auto">
            <a:xfrm>
              <a:off x="4571" y="3009"/>
              <a:ext cx="40" cy="687"/>
            </a:xfrm>
            <a:custGeom>
              <a:avLst/>
              <a:gdLst/>
              <a:ahLst/>
              <a:cxnLst>
                <a:cxn ang="0">
                  <a:pos x="0" y="1914"/>
                </a:cxn>
                <a:cxn ang="0">
                  <a:pos x="14" y="1802"/>
                </a:cxn>
                <a:cxn ang="0">
                  <a:pos x="20" y="1587"/>
                </a:cxn>
                <a:cxn ang="0">
                  <a:pos x="20" y="1322"/>
                </a:cxn>
                <a:cxn ang="0">
                  <a:pos x="25" y="1249"/>
                </a:cxn>
                <a:cxn ang="0">
                  <a:pos x="31" y="1259"/>
                </a:cxn>
                <a:cxn ang="0">
                  <a:pos x="45" y="1260"/>
                </a:cxn>
                <a:cxn ang="0">
                  <a:pos x="79" y="1184"/>
                </a:cxn>
                <a:cxn ang="0">
                  <a:pos x="87" y="1073"/>
                </a:cxn>
                <a:cxn ang="0">
                  <a:pos x="83" y="970"/>
                </a:cxn>
                <a:cxn ang="0">
                  <a:pos x="83" y="941"/>
                </a:cxn>
                <a:cxn ang="0">
                  <a:pos x="77" y="893"/>
                </a:cxn>
                <a:cxn ang="0">
                  <a:pos x="46" y="895"/>
                </a:cxn>
                <a:cxn ang="0">
                  <a:pos x="20" y="761"/>
                </a:cxn>
                <a:cxn ang="0">
                  <a:pos x="14" y="551"/>
                </a:cxn>
                <a:cxn ang="0">
                  <a:pos x="23" y="352"/>
                </a:cxn>
                <a:cxn ang="0">
                  <a:pos x="14" y="184"/>
                </a:cxn>
                <a:cxn ang="0">
                  <a:pos x="8" y="46"/>
                </a:cxn>
                <a:cxn ang="0">
                  <a:pos x="10" y="0"/>
                </a:cxn>
                <a:cxn ang="0">
                  <a:pos x="18" y="16"/>
                </a:cxn>
                <a:cxn ang="0">
                  <a:pos x="29" y="50"/>
                </a:cxn>
                <a:cxn ang="0">
                  <a:pos x="46" y="92"/>
                </a:cxn>
                <a:cxn ang="0">
                  <a:pos x="79" y="176"/>
                </a:cxn>
                <a:cxn ang="0">
                  <a:pos x="87" y="339"/>
                </a:cxn>
                <a:cxn ang="0">
                  <a:pos x="83" y="367"/>
                </a:cxn>
                <a:cxn ang="0">
                  <a:pos x="66" y="293"/>
                </a:cxn>
                <a:cxn ang="0">
                  <a:pos x="66" y="199"/>
                </a:cxn>
                <a:cxn ang="0">
                  <a:pos x="60" y="186"/>
                </a:cxn>
                <a:cxn ang="0">
                  <a:pos x="39" y="161"/>
                </a:cxn>
                <a:cxn ang="0">
                  <a:pos x="22" y="148"/>
                </a:cxn>
                <a:cxn ang="0">
                  <a:pos x="33" y="322"/>
                </a:cxn>
                <a:cxn ang="0">
                  <a:pos x="31" y="396"/>
                </a:cxn>
                <a:cxn ang="0">
                  <a:pos x="37" y="507"/>
                </a:cxn>
                <a:cxn ang="0">
                  <a:pos x="48" y="593"/>
                </a:cxn>
                <a:cxn ang="0">
                  <a:pos x="54" y="593"/>
                </a:cxn>
                <a:cxn ang="0">
                  <a:pos x="75" y="566"/>
                </a:cxn>
                <a:cxn ang="0">
                  <a:pos x="79" y="482"/>
                </a:cxn>
                <a:cxn ang="0">
                  <a:pos x="89" y="530"/>
                </a:cxn>
                <a:cxn ang="0">
                  <a:pos x="87" y="647"/>
                </a:cxn>
                <a:cxn ang="0">
                  <a:pos x="96" y="872"/>
                </a:cxn>
                <a:cxn ang="0">
                  <a:pos x="104" y="998"/>
                </a:cxn>
                <a:cxn ang="0">
                  <a:pos x="106" y="1138"/>
                </a:cxn>
                <a:cxn ang="0">
                  <a:pos x="112" y="1389"/>
                </a:cxn>
                <a:cxn ang="0">
                  <a:pos x="112" y="1656"/>
                </a:cxn>
                <a:cxn ang="0">
                  <a:pos x="102" y="1767"/>
                </a:cxn>
                <a:cxn ang="0">
                  <a:pos x="67" y="1834"/>
                </a:cxn>
                <a:cxn ang="0">
                  <a:pos x="25" y="1916"/>
                </a:cxn>
                <a:cxn ang="0">
                  <a:pos x="6" y="1955"/>
                </a:cxn>
              </a:cxnLst>
              <a:rect l="0" t="0" r="r" b="b"/>
              <a:pathLst>
                <a:path w="112" h="1966">
                  <a:moveTo>
                    <a:pt x="0" y="1966"/>
                  </a:moveTo>
                  <a:lnTo>
                    <a:pt x="0" y="1941"/>
                  </a:lnTo>
                  <a:lnTo>
                    <a:pt x="0" y="1914"/>
                  </a:lnTo>
                  <a:lnTo>
                    <a:pt x="0" y="1890"/>
                  </a:lnTo>
                  <a:lnTo>
                    <a:pt x="0" y="1867"/>
                  </a:lnTo>
                  <a:lnTo>
                    <a:pt x="14" y="1802"/>
                  </a:lnTo>
                  <a:lnTo>
                    <a:pt x="18" y="1729"/>
                  </a:lnTo>
                  <a:lnTo>
                    <a:pt x="18" y="1654"/>
                  </a:lnTo>
                  <a:lnTo>
                    <a:pt x="20" y="1587"/>
                  </a:lnTo>
                  <a:lnTo>
                    <a:pt x="20" y="1459"/>
                  </a:lnTo>
                  <a:lnTo>
                    <a:pt x="20" y="1381"/>
                  </a:lnTo>
                  <a:lnTo>
                    <a:pt x="20" y="1322"/>
                  </a:lnTo>
                  <a:lnTo>
                    <a:pt x="22" y="1249"/>
                  </a:lnTo>
                  <a:lnTo>
                    <a:pt x="23" y="1249"/>
                  </a:lnTo>
                  <a:lnTo>
                    <a:pt x="25" y="1249"/>
                  </a:lnTo>
                  <a:lnTo>
                    <a:pt x="25" y="1251"/>
                  </a:lnTo>
                  <a:lnTo>
                    <a:pt x="29" y="1251"/>
                  </a:lnTo>
                  <a:lnTo>
                    <a:pt x="31" y="1259"/>
                  </a:lnTo>
                  <a:lnTo>
                    <a:pt x="33" y="1262"/>
                  </a:lnTo>
                  <a:lnTo>
                    <a:pt x="37" y="1262"/>
                  </a:lnTo>
                  <a:lnTo>
                    <a:pt x="45" y="1260"/>
                  </a:lnTo>
                  <a:lnTo>
                    <a:pt x="62" y="1222"/>
                  </a:lnTo>
                  <a:lnTo>
                    <a:pt x="73" y="1199"/>
                  </a:lnTo>
                  <a:lnTo>
                    <a:pt x="79" y="1184"/>
                  </a:lnTo>
                  <a:lnTo>
                    <a:pt x="87" y="1171"/>
                  </a:lnTo>
                  <a:lnTo>
                    <a:pt x="87" y="1121"/>
                  </a:lnTo>
                  <a:lnTo>
                    <a:pt x="87" y="1073"/>
                  </a:lnTo>
                  <a:lnTo>
                    <a:pt x="85" y="1027"/>
                  </a:lnTo>
                  <a:lnTo>
                    <a:pt x="79" y="977"/>
                  </a:lnTo>
                  <a:lnTo>
                    <a:pt x="83" y="970"/>
                  </a:lnTo>
                  <a:lnTo>
                    <a:pt x="83" y="960"/>
                  </a:lnTo>
                  <a:lnTo>
                    <a:pt x="83" y="951"/>
                  </a:lnTo>
                  <a:lnTo>
                    <a:pt x="83" y="941"/>
                  </a:lnTo>
                  <a:lnTo>
                    <a:pt x="79" y="916"/>
                  </a:lnTo>
                  <a:lnTo>
                    <a:pt x="77" y="901"/>
                  </a:lnTo>
                  <a:lnTo>
                    <a:pt x="77" y="893"/>
                  </a:lnTo>
                  <a:lnTo>
                    <a:pt x="75" y="891"/>
                  </a:lnTo>
                  <a:lnTo>
                    <a:pt x="60" y="891"/>
                  </a:lnTo>
                  <a:lnTo>
                    <a:pt x="46" y="895"/>
                  </a:lnTo>
                  <a:lnTo>
                    <a:pt x="35" y="901"/>
                  </a:lnTo>
                  <a:lnTo>
                    <a:pt x="25" y="901"/>
                  </a:lnTo>
                  <a:lnTo>
                    <a:pt x="20" y="761"/>
                  </a:lnTo>
                  <a:lnTo>
                    <a:pt x="18" y="679"/>
                  </a:lnTo>
                  <a:lnTo>
                    <a:pt x="16" y="620"/>
                  </a:lnTo>
                  <a:lnTo>
                    <a:pt x="14" y="551"/>
                  </a:lnTo>
                  <a:lnTo>
                    <a:pt x="18" y="494"/>
                  </a:lnTo>
                  <a:lnTo>
                    <a:pt x="23" y="421"/>
                  </a:lnTo>
                  <a:lnTo>
                    <a:pt x="23" y="352"/>
                  </a:lnTo>
                  <a:lnTo>
                    <a:pt x="16" y="308"/>
                  </a:lnTo>
                  <a:lnTo>
                    <a:pt x="14" y="264"/>
                  </a:lnTo>
                  <a:lnTo>
                    <a:pt x="14" y="184"/>
                  </a:lnTo>
                  <a:lnTo>
                    <a:pt x="10" y="104"/>
                  </a:lnTo>
                  <a:lnTo>
                    <a:pt x="8" y="61"/>
                  </a:lnTo>
                  <a:lnTo>
                    <a:pt x="8" y="46"/>
                  </a:lnTo>
                  <a:lnTo>
                    <a:pt x="8" y="33"/>
                  </a:lnTo>
                  <a:lnTo>
                    <a:pt x="8" y="16"/>
                  </a:lnTo>
                  <a:lnTo>
                    <a:pt x="10" y="0"/>
                  </a:lnTo>
                  <a:lnTo>
                    <a:pt x="14" y="8"/>
                  </a:lnTo>
                  <a:lnTo>
                    <a:pt x="16" y="12"/>
                  </a:lnTo>
                  <a:lnTo>
                    <a:pt x="18" y="16"/>
                  </a:lnTo>
                  <a:lnTo>
                    <a:pt x="20" y="21"/>
                  </a:lnTo>
                  <a:lnTo>
                    <a:pt x="23" y="39"/>
                  </a:lnTo>
                  <a:lnTo>
                    <a:pt x="29" y="50"/>
                  </a:lnTo>
                  <a:lnTo>
                    <a:pt x="33" y="58"/>
                  </a:lnTo>
                  <a:lnTo>
                    <a:pt x="39" y="69"/>
                  </a:lnTo>
                  <a:lnTo>
                    <a:pt x="46" y="92"/>
                  </a:lnTo>
                  <a:lnTo>
                    <a:pt x="54" y="126"/>
                  </a:lnTo>
                  <a:lnTo>
                    <a:pt x="66" y="161"/>
                  </a:lnTo>
                  <a:lnTo>
                    <a:pt x="79" y="176"/>
                  </a:lnTo>
                  <a:lnTo>
                    <a:pt x="85" y="255"/>
                  </a:lnTo>
                  <a:lnTo>
                    <a:pt x="87" y="306"/>
                  </a:lnTo>
                  <a:lnTo>
                    <a:pt x="87" y="339"/>
                  </a:lnTo>
                  <a:lnTo>
                    <a:pt x="87" y="369"/>
                  </a:lnTo>
                  <a:lnTo>
                    <a:pt x="79" y="390"/>
                  </a:lnTo>
                  <a:lnTo>
                    <a:pt x="83" y="367"/>
                  </a:lnTo>
                  <a:lnTo>
                    <a:pt x="79" y="333"/>
                  </a:lnTo>
                  <a:lnTo>
                    <a:pt x="67" y="306"/>
                  </a:lnTo>
                  <a:lnTo>
                    <a:pt x="66" y="293"/>
                  </a:lnTo>
                  <a:lnTo>
                    <a:pt x="66" y="278"/>
                  </a:lnTo>
                  <a:lnTo>
                    <a:pt x="66" y="251"/>
                  </a:lnTo>
                  <a:lnTo>
                    <a:pt x="66" y="199"/>
                  </a:lnTo>
                  <a:lnTo>
                    <a:pt x="64" y="195"/>
                  </a:lnTo>
                  <a:lnTo>
                    <a:pt x="62" y="190"/>
                  </a:lnTo>
                  <a:lnTo>
                    <a:pt x="60" y="186"/>
                  </a:lnTo>
                  <a:lnTo>
                    <a:pt x="58" y="182"/>
                  </a:lnTo>
                  <a:lnTo>
                    <a:pt x="48" y="170"/>
                  </a:lnTo>
                  <a:lnTo>
                    <a:pt x="39" y="161"/>
                  </a:lnTo>
                  <a:lnTo>
                    <a:pt x="31" y="151"/>
                  </a:lnTo>
                  <a:lnTo>
                    <a:pt x="22" y="140"/>
                  </a:lnTo>
                  <a:lnTo>
                    <a:pt x="22" y="148"/>
                  </a:lnTo>
                  <a:lnTo>
                    <a:pt x="23" y="169"/>
                  </a:lnTo>
                  <a:lnTo>
                    <a:pt x="29" y="222"/>
                  </a:lnTo>
                  <a:lnTo>
                    <a:pt x="33" y="322"/>
                  </a:lnTo>
                  <a:lnTo>
                    <a:pt x="31" y="346"/>
                  </a:lnTo>
                  <a:lnTo>
                    <a:pt x="31" y="371"/>
                  </a:lnTo>
                  <a:lnTo>
                    <a:pt x="31" y="396"/>
                  </a:lnTo>
                  <a:lnTo>
                    <a:pt x="29" y="423"/>
                  </a:lnTo>
                  <a:lnTo>
                    <a:pt x="33" y="465"/>
                  </a:lnTo>
                  <a:lnTo>
                    <a:pt x="37" y="507"/>
                  </a:lnTo>
                  <a:lnTo>
                    <a:pt x="43" y="551"/>
                  </a:lnTo>
                  <a:lnTo>
                    <a:pt x="46" y="593"/>
                  </a:lnTo>
                  <a:lnTo>
                    <a:pt x="48" y="593"/>
                  </a:lnTo>
                  <a:lnTo>
                    <a:pt x="50" y="593"/>
                  </a:lnTo>
                  <a:lnTo>
                    <a:pt x="54" y="593"/>
                  </a:lnTo>
                  <a:lnTo>
                    <a:pt x="54" y="593"/>
                  </a:lnTo>
                  <a:lnTo>
                    <a:pt x="66" y="580"/>
                  </a:lnTo>
                  <a:lnTo>
                    <a:pt x="73" y="572"/>
                  </a:lnTo>
                  <a:lnTo>
                    <a:pt x="75" y="566"/>
                  </a:lnTo>
                  <a:lnTo>
                    <a:pt x="77" y="562"/>
                  </a:lnTo>
                  <a:lnTo>
                    <a:pt x="77" y="532"/>
                  </a:lnTo>
                  <a:lnTo>
                    <a:pt x="79" y="482"/>
                  </a:lnTo>
                  <a:lnTo>
                    <a:pt x="85" y="455"/>
                  </a:lnTo>
                  <a:lnTo>
                    <a:pt x="89" y="492"/>
                  </a:lnTo>
                  <a:lnTo>
                    <a:pt x="89" y="530"/>
                  </a:lnTo>
                  <a:lnTo>
                    <a:pt x="89" y="568"/>
                  </a:lnTo>
                  <a:lnTo>
                    <a:pt x="89" y="606"/>
                  </a:lnTo>
                  <a:lnTo>
                    <a:pt x="87" y="647"/>
                  </a:lnTo>
                  <a:lnTo>
                    <a:pt x="90" y="754"/>
                  </a:lnTo>
                  <a:lnTo>
                    <a:pt x="96" y="821"/>
                  </a:lnTo>
                  <a:lnTo>
                    <a:pt x="96" y="872"/>
                  </a:lnTo>
                  <a:lnTo>
                    <a:pt x="96" y="937"/>
                  </a:lnTo>
                  <a:lnTo>
                    <a:pt x="100" y="966"/>
                  </a:lnTo>
                  <a:lnTo>
                    <a:pt x="104" y="998"/>
                  </a:lnTo>
                  <a:lnTo>
                    <a:pt x="106" y="1027"/>
                  </a:lnTo>
                  <a:lnTo>
                    <a:pt x="108" y="1056"/>
                  </a:lnTo>
                  <a:lnTo>
                    <a:pt x="106" y="1138"/>
                  </a:lnTo>
                  <a:lnTo>
                    <a:pt x="106" y="1222"/>
                  </a:lnTo>
                  <a:lnTo>
                    <a:pt x="106" y="1304"/>
                  </a:lnTo>
                  <a:lnTo>
                    <a:pt x="112" y="1389"/>
                  </a:lnTo>
                  <a:lnTo>
                    <a:pt x="112" y="1477"/>
                  </a:lnTo>
                  <a:lnTo>
                    <a:pt x="112" y="1566"/>
                  </a:lnTo>
                  <a:lnTo>
                    <a:pt x="112" y="1656"/>
                  </a:lnTo>
                  <a:lnTo>
                    <a:pt x="112" y="1746"/>
                  </a:lnTo>
                  <a:lnTo>
                    <a:pt x="106" y="1758"/>
                  </a:lnTo>
                  <a:lnTo>
                    <a:pt x="102" y="1767"/>
                  </a:lnTo>
                  <a:lnTo>
                    <a:pt x="96" y="1777"/>
                  </a:lnTo>
                  <a:lnTo>
                    <a:pt x="92" y="1788"/>
                  </a:lnTo>
                  <a:lnTo>
                    <a:pt x="67" y="1834"/>
                  </a:lnTo>
                  <a:lnTo>
                    <a:pt x="50" y="1871"/>
                  </a:lnTo>
                  <a:lnTo>
                    <a:pt x="37" y="1897"/>
                  </a:lnTo>
                  <a:lnTo>
                    <a:pt x="25" y="1916"/>
                  </a:lnTo>
                  <a:lnTo>
                    <a:pt x="20" y="1932"/>
                  </a:lnTo>
                  <a:lnTo>
                    <a:pt x="14" y="1943"/>
                  </a:lnTo>
                  <a:lnTo>
                    <a:pt x="6" y="1955"/>
                  </a:lnTo>
                  <a:lnTo>
                    <a:pt x="0" y="1966"/>
                  </a:lnTo>
                  <a:close/>
                </a:path>
              </a:pathLst>
            </a:custGeom>
            <a:solidFill>
              <a:srgbClr val="969696"/>
            </a:solidFill>
            <a:ln w="9525">
              <a:noFill/>
              <a:round/>
              <a:headEnd/>
              <a:tailEnd/>
            </a:ln>
          </p:spPr>
          <p:txBody>
            <a:bodyPr/>
            <a:lstStyle/>
            <a:p>
              <a:endParaRPr lang="en-US"/>
            </a:p>
          </p:txBody>
        </p:sp>
        <p:sp>
          <p:nvSpPr>
            <p:cNvPr id="350258" name="Freeform 50"/>
            <p:cNvSpPr>
              <a:spLocks/>
            </p:cNvSpPr>
            <p:nvPr/>
          </p:nvSpPr>
          <p:spPr bwMode="auto">
            <a:xfrm>
              <a:off x="4117" y="2984"/>
              <a:ext cx="203" cy="687"/>
            </a:xfrm>
            <a:custGeom>
              <a:avLst/>
              <a:gdLst/>
              <a:ahLst/>
              <a:cxnLst>
                <a:cxn ang="0">
                  <a:pos x="25" y="1579"/>
                </a:cxn>
                <a:cxn ang="0">
                  <a:pos x="21" y="994"/>
                </a:cxn>
                <a:cxn ang="0">
                  <a:pos x="14" y="657"/>
                </a:cxn>
                <a:cxn ang="0">
                  <a:pos x="8" y="485"/>
                </a:cxn>
                <a:cxn ang="0">
                  <a:pos x="4" y="240"/>
                </a:cxn>
                <a:cxn ang="0">
                  <a:pos x="6" y="86"/>
                </a:cxn>
                <a:cxn ang="0">
                  <a:pos x="10" y="0"/>
                </a:cxn>
                <a:cxn ang="0">
                  <a:pos x="84" y="42"/>
                </a:cxn>
                <a:cxn ang="0">
                  <a:pos x="174" y="116"/>
                </a:cxn>
                <a:cxn ang="0">
                  <a:pos x="251" y="170"/>
                </a:cxn>
                <a:cxn ang="0">
                  <a:pos x="374" y="248"/>
                </a:cxn>
                <a:cxn ang="0">
                  <a:pos x="500" y="311"/>
                </a:cxn>
                <a:cxn ang="0">
                  <a:pos x="529" y="332"/>
                </a:cxn>
                <a:cxn ang="0">
                  <a:pos x="529" y="382"/>
                </a:cxn>
                <a:cxn ang="0">
                  <a:pos x="527" y="499"/>
                </a:cxn>
                <a:cxn ang="0">
                  <a:pos x="533" y="849"/>
                </a:cxn>
                <a:cxn ang="0">
                  <a:pos x="540" y="1065"/>
                </a:cxn>
                <a:cxn ang="0">
                  <a:pos x="542" y="1292"/>
                </a:cxn>
                <a:cxn ang="0">
                  <a:pos x="563" y="1665"/>
                </a:cxn>
                <a:cxn ang="0">
                  <a:pos x="550" y="1671"/>
                </a:cxn>
                <a:cxn ang="0">
                  <a:pos x="536" y="1652"/>
                </a:cxn>
                <a:cxn ang="0">
                  <a:pos x="540" y="1568"/>
                </a:cxn>
                <a:cxn ang="0">
                  <a:pos x="523" y="1361"/>
                </a:cxn>
                <a:cxn ang="0">
                  <a:pos x="488" y="1365"/>
                </a:cxn>
                <a:cxn ang="0">
                  <a:pos x="450" y="1386"/>
                </a:cxn>
                <a:cxn ang="0">
                  <a:pos x="408" y="1407"/>
                </a:cxn>
                <a:cxn ang="0">
                  <a:pos x="375" y="1430"/>
                </a:cxn>
                <a:cxn ang="0">
                  <a:pos x="353" y="1443"/>
                </a:cxn>
                <a:cxn ang="0">
                  <a:pos x="262" y="1491"/>
                </a:cxn>
                <a:cxn ang="0">
                  <a:pos x="190" y="1526"/>
                </a:cxn>
                <a:cxn ang="0">
                  <a:pos x="167" y="1539"/>
                </a:cxn>
                <a:cxn ang="0">
                  <a:pos x="132" y="1550"/>
                </a:cxn>
                <a:cxn ang="0">
                  <a:pos x="96" y="1571"/>
                </a:cxn>
                <a:cxn ang="0">
                  <a:pos x="96" y="1636"/>
                </a:cxn>
                <a:cxn ang="0">
                  <a:pos x="105" y="1881"/>
                </a:cxn>
                <a:cxn ang="0">
                  <a:pos x="132" y="1881"/>
                </a:cxn>
                <a:cxn ang="0">
                  <a:pos x="172" y="1870"/>
                </a:cxn>
                <a:cxn ang="0">
                  <a:pos x="217" y="1853"/>
                </a:cxn>
                <a:cxn ang="0">
                  <a:pos x="262" y="1833"/>
                </a:cxn>
                <a:cxn ang="0">
                  <a:pos x="333" y="1793"/>
                </a:cxn>
                <a:cxn ang="0">
                  <a:pos x="402" y="1751"/>
                </a:cxn>
                <a:cxn ang="0">
                  <a:pos x="448" y="1744"/>
                </a:cxn>
                <a:cxn ang="0">
                  <a:pos x="431" y="1799"/>
                </a:cxn>
                <a:cxn ang="0">
                  <a:pos x="362" y="1845"/>
                </a:cxn>
                <a:cxn ang="0">
                  <a:pos x="287" y="1910"/>
                </a:cxn>
                <a:cxn ang="0">
                  <a:pos x="240" y="1952"/>
                </a:cxn>
                <a:cxn ang="0">
                  <a:pos x="217" y="1965"/>
                </a:cxn>
                <a:cxn ang="0">
                  <a:pos x="159" y="1960"/>
                </a:cxn>
                <a:cxn ang="0">
                  <a:pos x="104" y="1954"/>
                </a:cxn>
              </a:cxnLst>
              <a:rect l="0" t="0" r="r" b="b"/>
              <a:pathLst>
                <a:path w="563" h="1965">
                  <a:moveTo>
                    <a:pt x="63" y="1954"/>
                  </a:moveTo>
                  <a:lnTo>
                    <a:pt x="35" y="1810"/>
                  </a:lnTo>
                  <a:lnTo>
                    <a:pt x="25" y="1579"/>
                  </a:lnTo>
                  <a:lnTo>
                    <a:pt x="25" y="1357"/>
                  </a:lnTo>
                  <a:lnTo>
                    <a:pt x="25" y="1237"/>
                  </a:lnTo>
                  <a:lnTo>
                    <a:pt x="21" y="994"/>
                  </a:lnTo>
                  <a:lnTo>
                    <a:pt x="19" y="818"/>
                  </a:lnTo>
                  <a:lnTo>
                    <a:pt x="17" y="703"/>
                  </a:lnTo>
                  <a:lnTo>
                    <a:pt x="14" y="657"/>
                  </a:lnTo>
                  <a:lnTo>
                    <a:pt x="14" y="602"/>
                  </a:lnTo>
                  <a:lnTo>
                    <a:pt x="12" y="554"/>
                  </a:lnTo>
                  <a:lnTo>
                    <a:pt x="8" y="485"/>
                  </a:lnTo>
                  <a:lnTo>
                    <a:pt x="0" y="367"/>
                  </a:lnTo>
                  <a:lnTo>
                    <a:pt x="4" y="304"/>
                  </a:lnTo>
                  <a:lnTo>
                    <a:pt x="4" y="240"/>
                  </a:lnTo>
                  <a:lnTo>
                    <a:pt x="4" y="177"/>
                  </a:lnTo>
                  <a:lnTo>
                    <a:pt x="2" y="114"/>
                  </a:lnTo>
                  <a:lnTo>
                    <a:pt x="6" y="86"/>
                  </a:lnTo>
                  <a:lnTo>
                    <a:pt x="12" y="59"/>
                  </a:lnTo>
                  <a:lnTo>
                    <a:pt x="12" y="30"/>
                  </a:lnTo>
                  <a:lnTo>
                    <a:pt x="10" y="0"/>
                  </a:lnTo>
                  <a:lnTo>
                    <a:pt x="31" y="7"/>
                  </a:lnTo>
                  <a:lnTo>
                    <a:pt x="54" y="22"/>
                  </a:lnTo>
                  <a:lnTo>
                    <a:pt x="84" y="42"/>
                  </a:lnTo>
                  <a:lnTo>
                    <a:pt x="115" y="66"/>
                  </a:lnTo>
                  <a:lnTo>
                    <a:pt x="144" y="93"/>
                  </a:lnTo>
                  <a:lnTo>
                    <a:pt x="174" y="116"/>
                  </a:lnTo>
                  <a:lnTo>
                    <a:pt x="201" y="137"/>
                  </a:lnTo>
                  <a:lnTo>
                    <a:pt x="224" y="152"/>
                  </a:lnTo>
                  <a:lnTo>
                    <a:pt x="251" y="170"/>
                  </a:lnTo>
                  <a:lnTo>
                    <a:pt x="285" y="195"/>
                  </a:lnTo>
                  <a:lnTo>
                    <a:pt x="328" y="221"/>
                  </a:lnTo>
                  <a:lnTo>
                    <a:pt x="374" y="248"/>
                  </a:lnTo>
                  <a:lnTo>
                    <a:pt x="420" y="275"/>
                  </a:lnTo>
                  <a:lnTo>
                    <a:pt x="462" y="296"/>
                  </a:lnTo>
                  <a:lnTo>
                    <a:pt x="500" y="311"/>
                  </a:lnTo>
                  <a:lnTo>
                    <a:pt x="529" y="321"/>
                  </a:lnTo>
                  <a:lnTo>
                    <a:pt x="529" y="327"/>
                  </a:lnTo>
                  <a:lnTo>
                    <a:pt x="529" y="332"/>
                  </a:lnTo>
                  <a:lnTo>
                    <a:pt x="529" y="338"/>
                  </a:lnTo>
                  <a:lnTo>
                    <a:pt x="531" y="346"/>
                  </a:lnTo>
                  <a:lnTo>
                    <a:pt x="529" y="382"/>
                  </a:lnTo>
                  <a:lnTo>
                    <a:pt x="529" y="422"/>
                  </a:lnTo>
                  <a:lnTo>
                    <a:pt x="529" y="460"/>
                  </a:lnTo>
                  <a:lnTo>
                    <a:pt x="527" y="499"/>
                  </a:lnTo>
                  <a:lnTo>
                    <a:pt x="529" y="610"/>
                  </a:lnTo>
                  <a:lnTo>
                    <a:pt x="529" y="728"/>
                  </a:lnTo>
                  <a:lnTo>
                    <a:pt x="533" y="849"/>
                  </a:lnTo>
                  <a:lnTo>
                    <a:pt x="536" y="954"/>
                  </a:lnTo>
                  <a:lnTo>
                    <a:pt x="540" y="1011"/>
                  </a:lnTo>
                  <a:lnTo>
                    <a:pt x="540" y="1065"/>
                  </a:lnTo>
                  <a:lnTo>
                    <a:pt x="540" y="1120"/>
                  </a:lnTo>
                  <a:lnTo>
                    <a:pt x="544" y="1176"/>
                  </a:lnTo>
                  <a:lnTo>
                    <a:pt x="542" y="1292"/>
                  </a:lnTo>
                  <a:lnTo>
                    <a:pt x="546" y="1422"/>
                  </a:lnTo>
                  <a:lnTo>
                    <a:pt x="556" y="1547"/>
                  </a:lnTo>
                  <a:lnTo>
                    <a:pt x="563" y="1665"/>
                  </a:lnTo>
                  <a:lnTo>
                    <a:pt x="561" y="1669"/>
                  </a:lnTo>
                  <a:lnTo>
                    <a:pt x="559" y="1669"/>
                  </a:lnTo>
                  <a:lnTo>
                    <a:pt x="550" y="1671"/>
                  </a:lnTo>
                  <a:lnTo>
                    <a:pt x="534" y="1675"/>
                  </a:lnTo>
                  <a:lnTo>
                    <a:pt x="536" y="1665"/>
                  </a:lnTo>
                  <a:lnTo>
                    <a:pt x="536" y="1652"/>
                  </a:lnTo>
                  <a:lnTo>
                    <a:pt x="536" y="1636"/>
                  </a:lnTo>
                  <a:lnTo>
                    <a:pt x="540" y="1627"/>
                  </a:lnTo>
                  <a:lnTo>
                    <a:pt x="540" y="1568"/>
                  </a:lnTo>
                  <a:lnTo>
                    <a:pt x="536" y="1485"/>
                  </a:lnTo>
                  <a:lnTo>
                    <a:pt x="533" y="1411"/>
                  </a:lnTo>
                  <a:lnTo>
                    <a:pt x="523" y="1361"/>
                  </a:lnTo>
                  <a:lnTo>
                    <a:pt x="511" y="1361"/>
                  </a:lnTo>
                  <a:lnTo>
                    <a:pt x="502" y="1361"/>
                  </a:lnTo>
                  <a:lnTo>
                    <a:pt x="488" y="1365"/>
                  </a:lnTo>
                  <a:lnTo>
                    <a:pt x="477" y="1373"/>
                  </a:lnTo>
                  <a:lnTo>
                    <a:pt x="464" y="1378"/>
                  </a:lnTo>
                  <a:lnTo>
                    <a:pt x="450" y="1386"/>
                  </a:lnTo>
                  <a:lnTo>
                    <a:pt x="439" y="1390"/>
                  </a:lnTo>
                  <a:lnTo>
                    <a:pt x="429" y="1397"/>
                  </a:lnTo>
                  <a:lnTo>
                    <a:pt x="408" y="1407"/>
                  </a:lnTo>
                  <a:lnTo>
                    <a:pt x="395" y="1417"/>
                  </a:lnTo>
                  <a:lnTo>
                    <a:pt x="383" y="1426"/>
                  </a:lnTo>
                  <a:lnTo>
                    <a:pt x="375" y="1430"/>
                  </a:lnTo>
                  <a:lnTo>
                    <a:pt x="366" y="1434"/>
                  </a:lnTo>
                  <a:lnTo>
                    <a:pt x="358" y="1439"/>
                  </a:lnTo>
                  <a:lnTo>
                    <a:pt x="353" y="1443"/>
                  </a:lnTo>
                  <a:lnTo>
                    <a:pt x="345" y="1451"/>
                  </a:lnTo>
                  <a:lnTo>
                    <a:pt x="299" y="1474"/>
                  </a:lnTo>
                  <a:lnTo>
                    <a:pt x="262" y="1491"/>
                  </a:lnTo>
                  <a:lnTo>
                    <a:pt x="230" y="1508"/>
                  </a:lnTo>
                  <a:lnTo>
                    <a:pt x="209" y="1518"/>
                  </a:lnTo>
                  <a:lnTo>
                    <a:pt x="190" y="1526"/>
                  </a:lnTo>
                  <a:lnTo>
                    <a:pt x="176" y="1531"/>
                  </a:lnTo>
                  <a:lnTo>
                    <a:pt x="171" y="1537"/>
                  </a:lnTo>
                  <a:lnTo>
                    <a:pt x="167" y="1539"/>
                  </a:lnTo>
                  <a:lnTo>
                    <a:pt x="159" y="1543"/>
                  </a:lnTo>
                  <a:lnTo>
                    <a:pt x="146" y="1547"/>
                  </a:lnTo>
                  <a:lnTo>
                    <a:pt x="132" y="1550"/>
                  </a:lnTo>
                  <a:lnTo>
                    <a:pt x="117" y="1558"/>
                  </a:lnTo>
                  <a:lnTo>
                    <a:pt x="104" y="1566"/>
                  </a:lnTo>
                  <a:lnTo>
                    <a:pt x="96" y="1571"/>
                  </a:lnTo>
                  <a:lnTo>
                    <a:pt x="90" y="1575"/>
                  </a:lnTo>
                  <a:lnTo>
                    <a:pt x="96" y="1579"/>
                  </a:lnTo>
                  <a:lnTo>
                    <a:pt x="96" y="1636"/>
                  </a:lnTo>
                  <a:lnTo>
                    <a:pt x="96" y="1738"/>
                  </a:lnTo>
                  <a:lnTo>
                    <a:pt x="100" y="1833"/>
                  </a:lnTo>
                  <a:lnTo>
                    <a:pt x="105" y="1881"/>
                  </a:lnTo>
                  <a:lnTo>
                    <a:pt x="115" y="1881"/>
                  </a:lnTo>
                  <a:lnTo>
                    <a:pt x="125" y="1881"/>
                  </a:lnTo>
                  <a:lnTo>
                    <a:pt x="132" y="1881"/>
                  </a:lnTo>
                  <a:lnTo>
                    <a:pt x="144" y="1881"/>
                  </a:lnTo>
                  <a:lnTo>
                    <a:pt x="157" y="1874"/>
                  </a:lnTo>
                  <a:lnTo>
                    <a:pt x="172" y="1870"/>
                  </a:lnTo>
                  <a:lnTo>
                    <a:pt x="188" y="1862"/>
                  </a:lnTo>
                  <a:lnTo>
                    <a:pt x="203" y="1856"/>
                  </a:lnTo>
                  <a:lnTo>
                    <a:pt x="217" y="1853"/>
                  </a:lnTo>
                  <a:lnTo>
                    <a:pt x="232" y="1845"/>
                  </a:lnTo>
                  <a:lnTo>
                    <a:pt x="249" y="1841"/>
                  </a:lnTo>
                  <a:lnTo>
                    <a:pt x="262" y="1833"/>
                  </a:lnTo>
                  <a:lnTo>
                    <a:pt x="285" y="1822"/>
                  </a:lnTo>
                  <a:lnTo>
                    <a:pt x="308" y="1805"/>
                  </a:lnTo>
                  <a:lnTo>
                    <a:pt x="333" y="1793"/>
                  </a:lnTo>
                  <a:lnTo>
                    <a:pt x="354" y="1776"/>
                  </a:lnTo>
                  <a:lnTo>
                    <a:pt x="379" y="1763"/>
                  </a:lnTo>
                  <a:lnTo>
                    <a:pt x="402" y="1751"/>
                  </a:lnTo>
                  <a:lnTo>
                    <a:pt x="425" y="1740"/>
                  </a:lnTo>
                  <a:lnTo>
                    <a:pt x="448" y="1728"/>
                  </a:lnTo>
                  <a:lnTo>
                    <a:pt x="448" y="1744"/>
                  </a:lnTo>
                  <a:lnTo>
                    <a:pt x="448" y="1776"/>
                  </a:lnTo>
                  <a:lnTo>
                    <a:pt x="444" y="1803"/>
                  </a:lnTo>
                  <a:lnTo>
                    <a:pt x="431" y="1799"/>
                  </a:lnTo>
                  <a:lnTo>
                    <a:pt x="408" y="1810"/>
                  </a:lnTo>
                  <a:lnTo>
                    <a:pt x="387" y="1828"/>
                  </a:lnTo>
                  <a:lnTo>
                    <a:pt x="362" y="1845"/>
                  </a:lnTo>
                  <a:lnTo>
                    <a:pt x="337" y="1868"/>
                  </a:lnTo>
                  <a:lnTo>
                    <a:pt x="312" y="1891"/>
                  </a:lnTo>
                  <a:lnTo>
                    <a:pt x="287" y="1910"/>
                  </a:lnTo>
                  <a:lnTo>
                    <a:pt x="266" y="1929"/>
                  </a:lnTo>
                  <a:lnTo>
                    <a:pt x="245" y="1948"/>
                  </a:lnTo>
                  <a:lnTo>
                    <a:pt x="240" y="1952"/>
                  </a:lnTo>
                  <a:lnTo>
                    <a:pt x="232" y="1956"/>
                  </a:lnTo>
                  <a:lnTo>
                    <a:pt x="224" y="1960"/>
                  </a:lnTo>
                  <a:lnTo>
                    <a:pt x="217" y="1965"/>
                  </a:lnTo>
                  <a:lnTo>
                    <a:pt x="197" y="1965"/>
                  </a:lnTo>
                  <a:lnTo>
                    <a:pt x="176" y="1962"/>
                  </a:lnTo>
                  <a:lnTo>
                    <a:pt x="159" y="1960"/>
                  </a:lnTo>
                  <a:lnTo>
                    <a:pt x="142" y="1958"/>
                  </a:lnTo>
                  <a:lnTo>
                    <a:pt x="121" y="1956"/>
                  </a:lnTo>
                  <a:lnTo>
                    <a:pt x="104" y="1954"/>
                  </a:lnTo>
                  <a:lnTo>
                    <a:pt x="84" y="1954"/>
                  </a:lnTo>
                  <a:lnTo>
                    <a:pt x="63" y="1954"/>
                  </a:lnTo>
                  <a:close/>
                </a:path>
              </a:pathLst>
            </a:custGeom>
            <a:solidFill>
              <a:srgbClr val="969696"/>
            </a:solidFill>
            <a:ln w="9525">
              <a:noFill/>
              <a:round/>
              <a:headEnd/>
              <a:tailEnd/>
            </a:ln>
          </p:spPr>
          <p:txBody>
            <a:bodyPr/>
            <a:lstStyle/>
            <a:p>
              <a:endParaRPr lang="en-US"/>
            </a:p>
          </p:txBody>
        </p:sp>
        <p:sp>
          <p:nvSpPr>
            <p:cNvPr id="350259" name="Freeform 51"/>
            <p:cNvSpPr>
              <a:spLocks/>
            </p:cNvSpPr>
            <p:nvPr/>
          </p:nvSpPr>
          <p:spPr bwMode="auto">
            <a:xfrm>
              <a:off x="4003" y="2979"/>
              <a:ext cx="125" cy="689"/>
            </a:xfrm>
            <a:custGeom>
              <a:avLst/>
              <a:gdLst/>
              <a:ahLst/>
              <a:cxnLst>
                <a:cxn ang="0">
                  <a:pos x="33" y="1899"/>
                </a:cxn>
                <a:cxn ang="0">
                  <a:pos x="29" y="1784"/>
                </a:cxn>
                <a:cxn ang="0">
                  <a:pos x="25" y="1610"/>
                </a:cxn>
                <a:cxn ang="0">
                  <a:pos x="27" y="1373"/>
                </a:cxn>
                <a:cxn ang="0">
                  <a:pos x="33" y="1159"/>
                </a:cxn>
                <a:cxn ang="0">
                  <a:pos x="31" y="962"/>
                </a:cxn>
                <a:cxn ang="0">
                  <a:pos x="19" y="763"/>
                </a:cxn>
                <a:cxn ang="0">
                  <a:pos x="6" y="555"/>
                </a:cxn>
                <a:cxn ang="0">
                  <a:pos x="4" y="387"/>
                </a:cxn>
                <a:cxn ang="0">
                  <a:pos x="2" y="247"/>
                </a:cxn>
                <a:cxn ang="0">
                  <a:pos x="2" y="157"/>
                </a:cxn>
                <a:cxn ang="0">
                  <a:pos x="8" y="111"/>
                </a:cxn>
                <a:cxn ang="0">
                  <a:pos x="8" y="71"/>
                </a:cxn>
                <a:cxn ang="0">
                  <a:pos x="8" y="40"/>
                </a:cxn>
                <a:cxn ang="0">
                  <a:pos x="36" y="23"/>
                </a:cxn>
                <a:cxn ang="0">
                  <a:pos x="103" y="17"/>
                </a:cxn>
                <a:cxn ang="0">
                  <a:pos x="169" y="10"/>
                </a:cxn>
                <a:cxn ang="0">
                  <a:pos x="236" y="4"/>
                </a:cxn>
                <a:cxn ang="0">
                  <a:pos x="276" y="4"/>
                </a:cxn>
                <a:cxn ang="0">
                  <a:pos x="291" y="4"/>
                </a:cxn>
                <a:cxn ang="0">
                  <a:pos x="303" y="29"/>
                </a:cxn>
                <a:cxn ang="0">
                  <a:pos x="303" y="75"/>
                </a:cxn>
                <a:cxn ang="0">
                  <a:pos x="303" y="126"/>
                </a:cxn>
                <a:cxn ang="0">
                  <a:pos x="303" y="255"/>
                </a:cxn>
                <a:cxn ang="0">
                  <a:pos x="308" y="576"/>
                </a:cxn>
                <a:cxn ang="0">
                  <a:pos x="308" y="891"/>
                </a:cxn>
                <a:cxn ang="0">
                  <a:pos x="308" y="1161"/>
                </a:cxn>
                <a:cxn ang="0">
                  <a:pos x="310" y="1390"/>
                </a:cxn>
                <a:cxn ang="0">
                  <a:pos x="322" y="1545"/>
                </a:cxn>
                <a:cxn ang="0">
                  <a:pos x="322" y="1630"/>
                </a:cxn>
                <a:cxn ang="0">
                  <a:pos x="322" y="1672"/>
                </a:cxn>
                <a:cxn ang="0">
                  <a:pos x="324" y="1710"/>
                </a:cxn>
                <a:cxn ang="0">
                  <a:pos x="335" y="1817"/>
                </a:cxn>
                <a:cxn ang="0">
                  <a:pos x="339" y="1859"/>
                </a:cxn>
                <a:cxn ang="0">
                  <a:pos x="339" y="1920"/>
                </a:cxn>
                <a:cxn ang="0">
                  <a:pos x="345" y="1947"/>
                </a:cxn>
                <a:cxn ang="0">
                  <a:pos x="345" y="1960"/>
                </a:cxn>
                <a:cxn ang="0">
                  <a:pos x="306" y="1972"/>
                </a:cxn>
                <a:cxn ang="0">
                  <a:pos x="228" y="1974"/>
                </a:cxn>
                <a:cxn ang="0">
                  <a:pos x="151" y="1972"/>
                </a:cxn>
                <a:cxn ang="0">
                  <a:pos x="75" y="1964"/>
                </a:cxn>
              </a:cxnLst>
              <a:rect l="0" t="0" r="r" b="b"/>
              <a:pathLst>
                <a:path w="345" h="1974">
                  <a:moveTo>
                    <a:pt x="36" y="1957"/>
                  </a:moveTo>
                  <a:lnTo>
                    <a:pt x="33" y="1899"/>
                  </a:lnTo>
                  <a:lnTo>
                    <a:pt x="31" y="1842"/>
                  </a:lnTo>
                  <a:lnTo>
                    <a:pt x="29" y="1784"/>
                  </a:lnTo>
                  <a:lnTo>
                    <a:pt x="25" y="1727"/>
                  </a:lnTo>
                  <a:lnTo>
                    <a:pt x="25" y="1610"/>
                  </a:lnTo>
                  <a:lnTo>
                    <a:pt x="27" y="1490"/>
                  </a:lnTo>
                  <a:lnTo>
                    <a:pt x="27" y="1373"/>
                  </a:lnTo>
                  <a:lnTo>
                    <a:pt x="29" y="1257"/>
                  </a:lnTo>
                  <a:lnTo>
                    <a:pt x="33" y="1159"/>
                  </a:lnTo>
                  <a:lnTo>
                    <a:pt x="33" y="1060"/>
                  </a:lnTo>
                  <a:lnTo>
                    <a:pt x="31" y="962"/>
                  </a:lnTo>
                  <a:lnTo>
                    <a:pt x="31" y="865"/>
                  </a:lnTo>
                  <a:lnTo>
                    <a:pt x="19" y="763"/>
                  </a:lnTo>
                  <a:lnTo>
                    <a:pt x="11" y="658"/>
                  </a:lnTo>
                  <a:lnTo>
                    <a:pt x="6" y="555"/>
                  </a:lnTo>
                  <a:lnTo>
                    <a:pt x="6" y="455"/>
                  </a:lnTo>
                  <a:lnTo>
                    <a:pt x="4" y="387"/>
                  </a:lnTo>
                  <a:lnTo>
                    <a:pt x="4" y="316"/>
                  </a:lnTo>
                  <a:lnTo>
                    <a:pt x="2" y="247"/>
                  </a:lnTo>
                  <a:lnTo>
                    <a:pt x="0" y="180"/>
                  </a:lnTo>
                  <a:lnTo>
                    <a:pt x="2" y="157"/>
                  </a:lnTo>
                  <a:lnTo>
                    <a:pt x="4" y="136"/>
                  </a:lnTo>
                  <a:lnTo>
                    <a:pt x="8" y="111"/>
                  </a:lnTo>
                  <a:lnTo>
                    <a:pt x="11" y="86"/>
                  </a:lnTo>
                  <a:lnTo>
                    <a:pt x="8" y="71"/>
                  </a:lnTo>
                  <a:lnTo>
                    <a:pt x="8" y="56"/>
                  </a:lnTo>
                  <a:lnTo>
                    <a:pt x="8" y="40"/>
                  </a:lnTo>
                  <a:lnTo>
                    <a:pt x="6" y="23"/>
                  </a:lnTo>
                  <a:lnTo>
                    <a:pt x="36" y="23"/>
                  </a:lnTo>
                  <a:lnTo>
                    <a:pt x="71" y="21"/>
                  </a:lnTo>
                  <a:lnTo>
                    <a:pt x="103" y="17"/>
                  </a:lnTo>
                  <a:lnTo>
                    <a:pt x="138" y="14"/>
                  </a:lnTo>
                  <a:lnTo>
                    <a:pt x="169" y="10"/>
                  </a:lnTo>
                  <a:lnTo>
                    <a:pt x="201" y="8"/>
                  </a:lnTo>
                  <a:lnTo>
                    <a:pt x="236" y="4"/>
                  </a:lnTo>
                  <a:lnTo>
                    <a:pt x="266" y="0"/>
                  </a:lnTo>
                  <a:lnTo>
                    <a:pt x="276" y="4"/>
                  </a:lnTo>
                  <a:lnTo>
                    <a:pt x="285" y="4"/>
                  </a:lnTo>
                  <a:lnTo>
                    <a:pt x="291" y="4"/>
                  </a:lnTo>
                  <a:lnTo>
                    <a:pt x="299" y="4"/>
                  </a:lnTo>
                  <a:lnTo>
                    <a:pt x="303" y="29"/>
                  </a:lnTo>
                  <a:lnTo>
                    <a:pt x="303" y="52"/>
                  </a:lnTo>
                  <a:lnTo>
                    <a:pt x="303" y="75"/>
                  </a:lnTo>
                  <a:lnTo>
                    <a:pt x="305" y="100"/>
                  </a:lnTo>
                  <a:lnTo>
                    <a:pt x="303" y="126"/>
                  </a:lnTo>
                  <a:lnTo>
                    <a:pt x="303" y="168"/>
                  </a:lnTo>
                  <a:lnTo>
                    <a:pt x="303" y="255"/>
                  </a:lnTo>
                  <a:lnTo>
                    <a:pt x="299" y="419"/>
                  </a:lnTo>
                  <a:lnTo>
                    <a:pt x="308" y="576"/>
                  </a:lnTo>
                  <a:lnTo>
                    <a:pt x="310" y="733"/>
                  </a:lnTo>
                  <a:lnTo>
                    <a:pt x="308" y="891"/>
                  </a:lnTo>
                  <a:lnTo>
                    <a:pt x="310" y="1048"/>
                  </a:lnTo>
                  <a:lnTo>
                    <a:pt x="308" y="1161"/>
                  </a:lnTo>
                  <a:lnTo>
                    <a:pt x="306" y="1276"/>
                  </a:lnTo>
                  <a:lnTo>
                    <a:pt x="310" y="1390"/>
                  </a:lnTo>
                  <a:lnTo>
                    <a:pt x="322" y="1503"/>
                  </a:lnTo>
                  <a:lnTo>
                    <a:pt x="322" y="1545"/>
                  </a:lnTo>
                  <a:lnTo>
                    <a:pt x="322" y="1587"/>
                  </a:lnTo>
                  <a:lnTo>
                    <a:pt x="322" y="1630"/>
                  </a:lnTo>
                  <a:lnTo>
                    <a:pt x="322" y="1670"/>
                  </a:lnTo>
                  <a:lnTo>
                    <a:pt x="322" y="1672"/>
                  </a:lnTo>
                  <a:lnTo>
                    <a:pt x="322" y="1673"/>
                  </a:lnTo>
                  <a:lnTo>
                    <a:pt x="324" y="1710"/>
                  </a:lnTo>
                  <a:lnTo>
                    <a:pt x="328" y="1763"/>
                  </a:lnTo>
                  <a:lnTo>
                    <a:pt x="335" y="1817"/>
                  </a:lnTo>
                  <a:lnTo>
                    <a:pt x="343" y="1840"/>
                  </a:lnTo>
                  <a:lnTo>
                    <a:pt x="339" y="1859"/>
                  </a:lnTo>
                  <a:lnTo>
                    <a:pt x="339" y="1890"/>
                  </a:lnTo>
                  <a:lnTo>
                    <a:pt x="339" y="1920"/>
                  </a:lnTo>
                  <a:lnTo>
                    <a:pt x="345" y="1941"/>
                  </a:lnTo>
                  <a:lnTo>
                    <a:pt x="345" y="1947"/>
                  </a:lnTo>
                  <a:lnTo>
                    <a:pt x="345" y="1955"/>
                  </a:lnTo>
                  <a:lnTo>
                    <a:pt x="345" y="1960"/>
                  </a:lnTo>
                  <a:lnTo>
                    <a:pt x="345" y="1970"/>
                  </a:lnTo>
                  <a:lnTo>
                    <a:pt x="306" y="1972"/>
                  </a:lnTo>
                  <a:lnTo>
                    <a:pt x="268" y="1974"/>
                  </a:lnTo>
                  <a:lnTo>
                    <a:pt x="228" y="1974"/>
                  </a:lnTo>
                  <a:lnTo>
                    <a:pt x="190" y="1974"/>
                  </a:lnTo>
                  <a:lnTo>
                    <a:pt x="151" y="1972"/>
                  </a:lnTo>
                  <a:lnTo>
                    <a:pt x="113" y="1970"/>
                  </a:lnTo>
                  <a:lnTo>
                    <a:pt x="75" y="1964"/>
                  </a:lnTo>
                  <a:lnTo>
                    <a:pt x="36" y="1957"/>
                  </a:lnTo>
                  <a:close/>
                </a:path>
              </a:pathLst>
            </a:custGeom>
            <a:solidFill>
              <a:srgbClr val="808080"/>
            </a:solidFill>
            <a:ln w="9525">
              <a:noFill/>
              <a:round/>
              <a:headEnd/>
              <a:tailEnd/>
            </a:ln>
          </p:spPr>
          <p:txBody>
            <a:bodyPr/>
            <a:lstStyle/>
            <a:p>
              <a:endParaRPr lang="en-US"/>
            </a:p>
          </p:txBody>
        </p:sp>
        <p:sp>
          <p:nvSpPr>
            <p:cNvPr id="350260" name="Freeform 52"/>
            <p:cNvSpPr>
              <a:spLocks/>
            </p:cNvSpPr>
            <p:nvPr/>
          </p:nvSpPr>
          <p:spPr bwMode="auto">
            <a:xfrm>
              <a:off x="4794" y="3426"/>
              <a:ext cx="74" cy="222"/>
            </a:xfrm>
            <a:custGeom>
              <a:avLst/>
              <a:gdLst/>
              <a:ahLst/>
              <a:cxnLst>
                <a:cxn ang="0">
                  <a:pos x="167" y="631"/>
                </a:cxn>
                <a:cxn ang="0">
                  <a:pos x="155" y="619"/>
                </a:cxn>
                <a:cxn ang="0">
                  <a:pos x="138" y="602"/>
                </a:cxn>
                <a:cxn ang="0">
                  <a:pos x="125" y="577"/>
                </a:cxn>
                <a:cxn ang="0">
                  <a:pos x="111" y="558"/>
                </a:cxn>
                <a:cxn ang="0">
                  <a:pos x="98" y="545"/>
                </a:cxn>
                <a:cxn ang="0">
                  <a:pos x="84" y="524"/>
                </a:cxn>
                <a:cxn ang="0">
                  <a:pos x="73" y="502"/>
                </a:cxn>
                <a:cxn ang="0">
                  <a:pos x="63" y="489"/>
                </a:cxn>
                <a:cxn ang="0">
                  <a:pos x="56" y="483"/>
                </a:cxn>
                <a:cxn ang="0">
                  <a:pos x="44" y="476"/>
                </a:cxn>
                <a:cxn ang="0">
                  <a:pos x="35" y="462"/>
                </a:cxn>
                <a:cxn ang="0">
                  <a:pos x="25" y="449"/>
                </a:cxn>
                <a:cxn ang="0">
                  <a:pos x="23" y="434"/>
                </a:cxn>
                <a:cxn ang="0">
                  <a:pos x="19" y="351"/>
                </a:cxn>
                <a:cxn ang="0">
                  <a:pos x="12" y="183"/>
                </a:cxn>
                <a:cxn ang="0">
                  <a:pos x="6" y="9"/>
                </a:cxn>
                <a:cxn ang="0">
                  <a:pos x="2" y="1"/>
                </a:cxn>
                <a:cxn ang="0">
                  <a:pos x="2" y="0"/>
                </a:cxn>
                <a:cxn ang="0">
                  <a:pos x="10" y="0"/>
                </a:cxn>
                <a:cxn ang="0">
                  <a:pos x="16" y="1"/>
                </a:cxn>
                <a:cxn ang="0">
                  <a:pos x="27" y="9"/>
                </a:cxn>
                <a:cxn ang="0">
                  <a:pos x="40" y="24"/>
                </a:cxn>
                <a:cxn ang="0">
                  <a:pos x="60" y="49"/>
                </a:cxn>
                <a:cxn ang="0">
                  <a:pos x="79" y="70"/>
                </a:cxn>
                <a:cxn ang="0">
                  <a:pos x="96" y="95"/>
                </a:cxn>
                <a:cxn ang="0">
                  <a:pos x="119" y="122"/>
                </a:cxn>
                <a:cxn ang="0">
                  <a:pos x="146" y="153"/>
                </a:cxn>
                <a:cxn ang="0">
                  <a:pos x="173" y="172"/>
                </a:cxn>
                <a:cxn ang="0">
                  <a:pos x="186" y="181"/>
                </a:cxn>
                <a:cxn ang="0">
                  <a:pos x="197" y="197"/>
                </a:cxn>
                <a:cxn ang="0">
                  <a:pos x="201" y="267"/>
                </a:cxn>
                <a:cxn ang="0">
                  <a:pos x="203" y="367"/>
                </a:cxn>
                <a:cxn ang="0">
                  <a:pos x="201" y="380"/>
                </a:cxn>
                <a:cxn ang="0">
                  <a:pos x="197" y="397"/>
                </a:cxn>
                <a:cxn ang="0">
                  <a:pos x="197" y="424"/>
                </a:cxn>
                <a:cxn ang="0">
                  <a:pos x="197" y="439"/>
                </a:cxn>
                <a:cxn ang="0">
                  <a:pos x="194" y="441"/>
                </a:cxn>
                <a:cxn ang="0">
                  <a:pos x="188" y="476"/>
                </a:cxn>
                <a:cxn ang="0">
                  <a:pos x="180" y="510"/>
                </a:cxn>
                <a:cxn ang="0">
                  <a:pos x="180" y="522"/>
                </a:cxn>
                <a:cxn ang="0">
                  <a:pos x="180" y="533"/>
                </a:cxn>
                <a:cxn ang="0">
                  <a:pos x="186" y="546"/>
                </a:cxn>
                <a:cxn ang="0">
                  <a:pos x="192" y="581"/>
                </a:cxn>
                <a:cxn ang="0">
                  <a:pos x="188" y="627"/>
                </a:cxn>
                <a:cxn ang="0">
                  <a:pos x="186" y="634"/>
                </a:cxn>
                <a:cxn ang="0">
                  <a:pos x="180" y="634"/>
                </a:cxn>
                <a:cxn ang="0">
                  <a:pos x="174" y="634"/>
                </a:cxn>
              </a:cxnLst>
              <a:rect l="0" t="0" r="r" b="b"/>
              <a:pathLst>
                <a:path w="205" h="634">
                  <a:moveTo>
                    <a:pt x="174" y="634"/>
                  </a:moveTo>
                  <a:lnTo>
                    <a:pt x="167" y="631"/>
                  </a:lnTo>
                  <a:lnTo>
                    <a:pt x="161" y="623"/>
                  </a:lnTo>
                  <a:lnTo>
                    <a:pt x="155" y="619"/>
                  </a:lnTo>
                  <a:lnTo>
                    <a:pt x="148" y="611"/>
                  </a:lnTo>
                  <a:lnTo>
                    <a:pt x="138" y="602"/>
                  </a:lnTo>
                  <a:lnTo>
                    <a:pt x="132" y="589"/>
                  </a:lnTo>
                  <a:lnTo>
                    <a:pt x="125" y="577"/>
                  </a:lnTo>
                  <a:lnTo>
                    <a:pt x="119" y="566"/>
                  </a:lnTo>
                  <a:lnTo>
                    <a:pt x="111" y="558"/>
                  </a:lnTo>
                  <a:lnTo>
                    <a:pt x="106" y="550"/>
                  </a:lnTo>
                  <a:lnTo>
                    <a:pt x="98" y="545"/>
                  </a:lnTo>
                  <a:lnTo>
                    <a:pt x="92" y="535"/>
                  </a:lnTo>
                  <a:lnTo>
                    <a:pt x="84" y="524"/>
                  </a:lnTo>
                  <a:lnTo>
                    <a:pt x="79" y="512"/>
                  </a:lnTo>
                  <a:lnTo>
                    <a:pt x="73" y="502"/>
                  </a:lnTo>
                  <a:lnTo>
                    <a:pt x="65" y="491"/>
                  </a:lnTo>
                  <a:lnTo>
                    <a:pt x="63" y="489"/>
                  </a:lnTo>
                  <a:lnTo>
                    <a:pt x="60" y="487"/>
                  </a:lnTo>
                  <a:lnTo>
                    <a:pt x="56" y="483"/>
                  </a:lnTo>
                  <a:lnTo>
                    <a:pt x="52" y="481"/>
                  </a:lnTo>
                  <a:lnTo>
                    <a:pt x="44" y="476"/>
                  </a:lnTo>
                  <a:lnTo>
                    <a:pt x="40" y="468"/>
                  </a:lnTo>
                  <a:lnTo>
                    <a:pt x="35" y="462"/>
                  </a:lnTo>
                  <a:lnTo>
                    <a:pt x="27" y="455"/>
                  </a:lnTo>
                  <a:lnTo>
                    <a:pt x="25" y="449"/>
                  </a:lnTo>
                  <a:lnTo>
                    <a:pt x="25" y="439"/>
                  </a:lnTo>
                  <a:lnTo>
                    <a:pt x="23" y="434"/>
                  </a:lnTo>
                  <a:lnTo>
                    <a:pt x="21" y="424"/>
                  </a:lnTo>
                  <a:lnTo>
                    <a:pt x="19" y="351"/>
                  </a:lnTo>
                  <a:lnTo>
                    <a:pt x="16" y="284"/>
                  </a:lnTo>
                  <a:lnTo>
                    <a:pt x="12" y="183"/>
                  </a:lnTo>
                  <a:lnTo>
                    <a:pt x="6" y="11"/>
                  </a:lnTo>
                  <a:lnTo>
                    <a:pt x="6" y="9"/>
                  </a:lnTo>
                  <a:lnTo>
                    <a:pt x="2" y="5"/>
                  </a:lnTo>
                  <a:lnTo>
                    <a:pt x="2" y="1"/>
                  </a:lnTo>
                  <a:lnTo>
                    <a:pt x="0" y="0"/>
                  </a:lnTo>
                  <a:lnTo>
                    <a:pt x="2" y="0"/>
                  </a:lnTo>
                  <a:lnTo>
                    <a:pt x="6" y="0"/>
                  </a:lnTo>
                  <a:lnTo>
                    <a:pt x="10" y="0"/>
                  </a:lnTo>
                  <a:lnTo>
                    <a:pt x="12" y="0"/>
                  </a:lnTo>
                  <a:lnTo>
                    <a:pt x="16" y="1"/>
                  </a:lnTo>
                  <a:lnTo>
                    <a:pt x="23" y="7"/>
                  </a:lnTo>
                  <a:lnTo>
                    <a:pt x="27" y="9"/>
                  </a:lnTo>
                  <a:lnTo>
                    <a:pt x="31" y="13"/>
                  </a:lnTo>
                  <a:lnTo>
                    <a:pt x="40" y="24"/>
                  </a:lnTo>
                  <a:lnTo>
                    <a:pt x="50" y="36"/>
                  </a:lnTo>
                  <a:lnTo>
                    <a:pt x="60" y="49"/>
                  </a:lnTo>
                  <a:lnTo>
                    <a:pt x="69" y="61"/>
                  </a:lnTo>
                  <a:lnTo>
                    <a:pt x="79" y="70"/>
                  </a:lnTo>
                  <a:lnTo>
                    <a:pt x="88" y="82"/>
                  </a:lnTo>
                  <a:lnTo>
                    <a:pt x="96" y="95"/>
                  </a:lnTo>
                  <a:lnTo>
                    <a:pt x="106" y="107"/>
                  </a:lnTo>
                  <a:lnTo>
                    <a:pt x="119" y="122"/>
                  </a:lnTo>
                  <a:lnTo>
                    <a:pt x="132" y="137"/>
                  </a:lnTo>
                  <a:lnTo>
                    <a:pt x="146" y="153"/>
                  </a:lnTo>
                  <a:lnTo>
                    <a:pt x="161" y="168"/>
                  </a:lnTo>
                  <a:lnTo>
                    <a:pt x="173" y="172"/>
                  </a:lnTo>
                  <a:lnTo>
                    <a:pt x="180" y="177"/>
                  </a:lnTo>
                  <a:lnTo>
                    <a:pt x="186" y="181"/>
                  </a:lnTo>
                  <a:lnTo>
                    <a:pt x="194" y="187"/>
                  </a:lnTo>
                  <a:lnTo>
                    <a:pt x="197" y="197"/>
                  </a:lnTo>
                  <a:lnTo>
                    <a:pt x="197" y="216"/>
                  </a:lnTo>
                  <a:lnTo>
                    <a:pt x="201" y="267"/>
                  </a:lnTo>
                  <a:lnTo>
                    <a:pt x="205" y="361"/>
                  </a:lnTo>
                  <a:lnTo>
                    <a:pt x="203" y="367"/>
                  </a:lnTo>
                  <a:lnTo>
                    <a:pt x="203" y="372"/>
                  </a:lnTo>
                  <a:lnTo>
                    <a:pt x="201" y="380"/>
                  </a:lnTo>
                  <a:lnTo>
                    <a:pt x="197" y="388"/>
                  </a:lnTo>
                  <a:lnTo>
                    <a:pt x="197" y="397"/>
                  </a:lnTo>
                  <a:lnTo>
                    <a:pt x="197" y="411"/>
                  </a:lnTo>
                  <a:lnTo>
                    <a:pt x="197" y="424"/>
                  </a:lnTo>
                  <a:lnTo>
                    <a:pt x="197" y="437"/>
                  </a:lnTo>
                  <a:lnTo>
                    <a:pt x="197" y="439"/>
                  </a:lnTo>
                  <a:lnTo>
                    <a:pt x="194" y="439"/>
                  </a:lnTo>
                  <a:lnTo>
                    <a:pt x="194" y="441"/>
                  </a:lnTo>
                  <a:lnTo>
                    <a:pt x="192" y="460"/>
                  </a:lnTo>
                  <a:lnTo>
                    <a:pt x="188" y="476"/>
                  </a:lnTo>
                  <a:lnTo>
                    <a:pt x="186" y="493"/>
                  </a:lnTo>
                  <a:lnTo>
                    <a:pt x="180" y="510"/>
                  </a:lnTo>
                  <a:lnTo>
                    <a:pt x="180" y="516"/>
                  </a:lnTo>
                  <a:lnTo>
                    <a:pt x="180" y="522"/>
                  </a:lnTo>
                  <a:lnTo>
                    <a:pt x="180" y="529"/>
                  </a:lnTo>
                  <a:lnTo>
                    <a:pt x="180" y="533"/>
                  </a:lnTo>
                  <a:lnTo>
                    <a:pt x="184" y="539"/>
                  </a:lnTo>
                  <a:lnTo>
                    <a:pt x="186" y="546"/>
                  </a:lnTo>
                  <a:lnTo>
                    <a:pt x="188" y="560"/>
                  </a:lnTo>
                  <a:lnTo>
                    <a:pt x="192" y="581"/>
                  </a:lnTo>
                  <a:lnTo>
                    <a:pt x="190" y="610"/>
                  </a:lnTo>
                  <a:lnTo>
                    <a:pt x="188" y="627"/>
                  </a:lnTo>
                  <a:lnTo>
                    <a:pt x="188" y="633"/>
                  </a:lnTo>
                  <a:lnTo>
                    <a:pt x="186" y="634"/>
                  </a:lnTo>
                  <a:lnTo>
                    <a:pt x="184" y="634"/>
                  </a:lnTo>
                  <a:lnTo>
                    <a:pt x="180" y="634"/>
                  </a:lnTo>
                  <a:lnTo>
                    <a:pt x="176" y="634"/>
                  </a:lnTo>
                  <a:lnTo>
                    <a:pt x="174" y="634"/>
                  </a:lnTo>
                  <a:close/>
                </a:path>
              </a:pathLst>
            </a:custGeom>
            <a:solidFill>
              <a:srgbClr val="000000"/>
            </a:solidFill>
            <a:ln w="9525">
              <a:noFill/>
              <a:round/>
              <a:headEnd/>
              <a:tailEnd/>
            </a:ln>
          </p:spPr>
          <p:txBody>
            <a:bodyPr/>
            <a:lstStyle/>
            <a:p>
              <a:endParaRPr lang="en-US"/>
            </a:p>
          </p:txBody>
        </p:sp>
        <p:sp>
          <p:nvSpPr>
            <p:cNvPr id="350261" name="Freeform 53"/>
            <p:cNvSpPr>
              <a:spLocks/>
            </p:cNvSpPr>
            <p:nvPr/>
          </p:nvSpPr>
          <p:spPr bwMode="auto">
            <a:xfrm>
              <a:off x="3772" y="3552"/>
              <a:ext cx="14" cy="87"/>
            </a:xfrm>
            <a:custGeom>
              <a:avLst/>
              <a:gdLst/>
              <a:ahLst/>
              <a:cxnLst>
                <a:cxn ang="0">
                  <a:pos x="0" y="249"/>
                </a:cxn>
                <a:cxn ang="0">
                  <a:pos x="2" y="187"/>
                </a:cxn>
                <a:cxn ang="0">
                  <a:pos x="10" y="122"/>
                </a:cxn>
                <a:cxn ang="0">
                  <a:pos x="18" y="61"/>
                </a:cxn>
                <a:cxn ang="0">
                  <a:pos x="21" y="0"/>
                </a:cxn>
                <a:cxn ang="0">
                  <a:pos x="41" y="50"/>
                </a:cxn>
                <a:cxn ang="0">
                  <a:pos x="39" y="120"/>
                </a:cxn>
                <a:cxn ang="0">
                  <a:pos x="31" y="193"/>
                </a:cxn>
                <a:cxn ang="0">
                  <a:pos x="21" y="249"/>
                </a:cxn>
                <a:cxn ang="0">
                  <a:pos x="12" y="249"/>
                </a:cxn>
                <a:cxn ang="0">
                  <a:pos x="8" y="245"/>
                </a:cxn>
                <a:cxn ang="0">
                  <a:pos x="6" y="243"/>
                </a:cxn>
                <a:cxn ang="0">
                  <a:pos x="0" y="249"/>
                </a:cxn>
              </a:cxnLst>
              <a:rect l="0" t="0" r="r" b="b"/>
              <a:pathLst>
                <a:path w="41" h="249">
                  <a:moveTo>
                    <a:pt x="0" y="249"/>
                  </a:moveTo>
                  <a:lnTo>
                    <a:pt x="2" y="187"/>
                  </a:lnTo>
                  <a:lnTo>
                    <a:pt x="10" y="122"/>
                  </a:lnTo>
                  <a:lnTo>
                    <a:pt x="18" y="61"/>
                  </a:lnTo>
                  <a:lnTo>
                    <a:pt x="21" y="0"/>
                  </a:lnTo>
                  <a:lnTo>
                    <a:pt x="41" y="50"/>
                  </a:lnTo>
                  <a:lnTo>
                    <a:pt x="39" y="120"/>
                  </a:lnTo>
                  <a:lnTo>
                    <a:pt x="31" y="193"/>
                  </a:lnTo>
                  <a:lnTo>
                    <a:pt x="21" y="249"/>
                  </a:lnTo>
                  <a:lnTo>
                    <a:pt x="12" y="249"/>
                  </a:lnTo>
                  <a:lnTo>
                    <a:pt x="8" y="245"/>
                  </a:lnTo>
                  <a:lnTo>
                    <a:pt x="6" y="243"/>
                  </a:lnTo>
                  <a:lnTo>
                    <a:pt x="0" y="249"/>
                  </a:lnTo>
                  <a:close/>
                </a:path>
              </a:pathLst>
            </a:custGeom>
            <a:solidFill>
              <a:srgbClr val="000000"/>
            </a:solidFill>
            <a:ln w="9525">
              <a:noFill/>
              <a:round/>
              <a:headEnd/>
              <a:tailEnd/>
            </a:ln>
          </p:spPr>
          <p:txBody>
            <a:bodyPr/>
            <a:lstStyle/>
            <a:p>
              <a:endParaRPr lang="en-US"/>
            </a:p>
          </p:txBody>
        </p:sp>
        <p:sp>
          <p:nvSpPr>
            <p:cNvPr id="350262" name="Freeform 54"/>
            <p:cNvSpPr>
              <a:spLocks/>
            </p:cNvSpPr>
            <p:nvPr/>
          </p:nvSpPr>
          <p:spPr bwMode="auto">
            <a:xfrm>
              <a:off x="4847" y="3509"/>
              <a:ext cx="11" cy="130"/>
            </a:xfrm>
            <a:custGeom>
              <a:avLst/>
              <a:gdLst/>
              <a:ahLst/>
              <a:cxnLst>
                <a:cxn ang="0">
                  <a:pos x="17" y="371"/>
                </a:cxn>
                <a:cxn ang="0">
                  <a:pos x="7" y="359"/>
                </a:cxn>
                <a:cxn ang="0">
                  <a:pos x="7" y="351"/>
                </a:cxn>
                <a:cxn ang="0">
                  <a:pos x="3" y="340"/>
                </a:cxn>
                <a:cxn ang="0">
                  <a:pos x="0" y="329"/>
                </a:cxn>
                <a:cxn ang="0">
                  <a:pos x="11" y="239"/>
                </a:cxn>
                <a:cxn ang="0">
                  <a:pos x="7" y="168"/>
                </a:cxn>
                <a:cxn ang="0">
                  <a:pos x="7" y="95"/>
                </a:cxn>
                <a:cxn ang="0">
                  <a:pos x="25" y="0"/>
                </a:cxn>
                <a:cxn ang="0">
                  <a:pos x="26" y="5"/>
                </a:cxn>
                <a:cxn ang="0">
                  <a:pos x="26" y="11"/>
                </a:cxn>
                <a:cxn ang="0">
                  <a:pos x="26" y="17"/>
                </a:cxn>
                <a:cxn ang="0">
                  <a:pos x="28" y="23"/>
                </a:cxn>
                <a:cxn ang="0">
                  <a:pos x="28" y="109"/>
                </a:cxn>
                <a:cxn ang="0">
                  <a:pos x="26" y="195"/>
                </a:cxn>
                <a:cxn ang="0">
                  <a:pos x="25" y="283"/>
                </a:cxn>
                <a:cxn ang="0">
                  <a:pos x="21" y="369"/>
                </a:cxn>
                <a:cxn ang="0">
                  <a:pos x="19" y="369"/>
                </a:cxn>
                <a:cxn ang="0">
                  <a:pos x="17" y="371"/>
                </a:cxn>
              </a:cxnLst>
              <a:rect l="0" t="0" r="r" b="b"/>
              <a:pathLst>
                <a:path w="28" h="371">
                  <a:moveTo>
                    <a:pt x="17" y="371"/>
                  </a:moveTo>
                  <a:lnTo>
                    <a:pt x="7" y="359"/>
                  </a:lnTo>
                  <a:lnTo>
                    <a:pt x="7" y="351"/>
                  </a:lnTo>
                  <a:lnTo>
                    <a:pt x="3" y="340"/>
                  </a:lnTo>
                  <a:lnTo>
                    <a:pt x="0" y="329"/>
                  </a:lnTo>
                  <a:lnTo>
                    <a:pt x="11" y="239"/>
                  </a:lnTo>
                  <a:lnTo>
                    <a:pt x="7" y="168"/>
                  </a:lnTo>
                  <a:lnTo>
                    <a:pt x="7" y="95"/>
                  </a:lnTo>
                  <a:lnTo>
                    <a:pt x="25" y="0"/>
                  </a:lnTo>
                  <a:lnTo>
                    <a:pt x="26" y="5"/>
                  </a:lnTo>
                  <a:lnTo>
                    <a:pt x="26" y="11"/>
                  </a:lnTo>
                  <a:lnTo>
                    <a:pt x="26" y="17"/>
                  </a:lnTo>
                  <a:lnTo>
                    <a:pt x="28" y="23"/>
                  </a:lnTo>
                  <a:lnTo>
                    <a:pt x="28" y="109"/>
                  </a:lnTo>
                  <a:lnTo>
                    <a:pt x="26" y="195"/>
                  </a:lnTo>
                  <a:lnTo>
                    <a:pt x="25" y="283"/>
                  </a:lnTo>
                  <a:lnTo>
                    <a:pt x="21" y="369"/>
                  </a:lnTo>
                  <a:lnTo>
                    <a:pt x="19" y="369"/>
                  </a:lnTo>
                  <a:lnTo>
                    <a:pt x="17" y="371"/>
                  </a:lnTo>
                  <a:close/>
                </a:path>
              </a:pathLst>
            </a:custGeom>
            <a:solidFill>
              <a:srgbClr val="C0C0C0"/>
            </a:solidFill>
            <a:ln w="9525">
              <a:noFill/>
              <a:round/>
              <a:headEnd/>
              <a:tailEnd/>
            </a:ln>
          </p:spPr>
          <p:txBody>
            <a:bodyPr/>
            <a:lstStyle/>
            <a:p>
              <a:endParaRPr lang="en-US"/>
            </a:p>
          </p:txBody>
        </p:sp>
        <p:sp>
          <p:nvSpPr>
            <p:cNvPr id="350263" name="Freeform 55"/>
            <p:cNvSpPr>
              <a:spLocks/>
            </p:cNvSpPr>
            <p:nvPr/>
          </p:nvSpPr>
          <p:spPr bwMode="auto">
            <a:xfrm>
              <a:off x="3800" y="3549"/>
              <a:ext cx="16" cy="81"/>
            </a:xfrm>
            <a:custGeom>
              <a:avLst/>
              <a:gdLst/>
              <a:ahLst/>
              <a:cxnLst>
                <a:cxn ang="0">
                  <a:pos x="42" y="0"/>
                </a:cxn>
                <a:cxn ang="0">
                  <a:pos x="44" y="0"/>
                </a:cxn>
                <a:cxn ang="0">
                  <a:pos x="44" y="2"/>
                </a:cxn>
                <a:cxn ang="0">
                  <a:pos x="46" y="2"/>
                </a:cxn>
                <a:cxn ang="0">
                  <a:pos x="42" y="132"/>
                </a:cxn>
                <a:cxn ang="0">
                  <a:pos x="31" y="207"/>
                </a:cxn>
                <a:cxn ang="0">
                  <a:pos x="19" y="232"/>
                </a:cxn>
                <a:cxn ang="0">
                  <a:pos x="6" y="222"/>
                </a:cxn>
                <a:cxn ang="0">
                  <a:pos x="0" y="182"/>
                </a:cxn>
                <a:cxn ang="0">
                  <a:pos x="0" y="127"/>
                </a:cxn>
                <a:cxn ang="0">
                  <a:pos x="13" y="62"/>
                </a:cxn>
                <a:cxn ang="0">
                  <a:pos x="42" y="0"/>
                </a:cxn>
              </a:cxnLst>
              <a:rect l="0" t="0" r="r" b="b"/>
              <a:pathLst>
                <a:path w="46" h="232">
                  <a:moveTo>
                    <a:pt x="42" y="0"/>
                  </a:moveTo>
                  <a:lnTo>
                    <a:pt x="44" y="0"/>
                  </a:lnTo>
                  <a:lnTo>
                    <a:pt x="44" y="2"/>
                  </a:lnTo>
                  <a:lnTo>
                    <a:pt x="46" y="2"/>
                  </a:lnTo>
                  <a:lnTo>
                    <a:pt x="42" y="132"/>
                  </a:lnTo>
                  <a:lnTo>
                    <a:pt x="31" y="207"/>
                  </a:lnTo>
                  <a:lnTo>
                    <a:pt x="19" y="232"/>
                  </a:lnTo>
                  <a:lnTo>
                    <a:pt x="6" y="222"/>
                  </a:lnTo>
                  <a:lnTo>
                    <a:pt x="0" y="182"/>
                  </a:lnTo>
                  <a:lnTo>
                    <a:pt x="0" y="127"/>
                  </a:lnTo>
                  <a:lnTo>
                    <a:pt x="13" y="62"/>
                  </a:lnTo>
                  <a:lnTo>
                    <a:pt x="42" y="0"/>
                  </a:lnTo>
                  <a:close/>
                </a:path>
              </a:pathLst>
            </a:custGeom>
            <a:solidFill>
              <a:srgbClr val="000000"/>
            </a:solidFill>
            <a:ln w="9525">
              <a:noFill/>
              <a:round/>
              <a:headEnd/>
              <a:tailEnd/>
            </a:ln>
          </p:spPr>
          <p:txBody>
            <a:bodyPr/>
            <a:lstStyle/>
            <a:p>
              <a:endParaRPr lang="en-US"/>
            </a:p>
          </p:txBody>
        </p:sp>
        <p:sp>
          <p:nvSpPr>
            <p:cNvPr id="350264" name="Freeform 56"/>
            <p:cNvSpPr>
              <a:spLocks/>
            </p:cNvSpPr>
            <p:nvPr/>
          </p:nvSpPr>
          <p:spPr bwMode="auto">
            <a:xfrm>
              <a:off x="3826" y="3564"/>
              <a:ext cx="9" cy="68"/>
            </a:xfrm>
            <a:custGeom>
              <a:avLst/>
              <a:gdLst/>
              <a:ahLst/>
              <a:cxnLst>
                <a:cxn ang="0">
                  <a:pos x="9" y="195"/>
                </a:cxn>
                <a:cxn ang="0">
                  <a:pos x="3" y="157"/>
                </a:cxn>
                <a:cxn ang="0">
                  <a:pos x="0" y="92"/>
                </a:cxn>
                <a:cxn ang="0">
                  <a:pos x="0" y="27"/>
                </a:cxn>
                <a:cxn ang="0">
                  <a:pos x="3" y="0"/>
                </a:cxn>
                <a:cxn ang="0">
                  <a:pos x="13" y="52"/>
                </a:cxn>
                <a:cxn ang="0">
                  <a:pos x="21" y="96"/>
                </a:cxn>
                <a:cxn ang="0">
                  <a:pos x="23" y="138"/>
                </a:cxn>
                <a:cxn ang="0">
                  <a:pos x="25" y="180"/>
                </a:cxn>
                <a:cxn ang="0">
                  <a:pos x="21" y="186"/>
                </a:cxn>
                <a:cxn ang="0">
                  <a:pos x="19" y="192"/>
                </a:cxn>
                <a:cxn ang="0">
                  <a:pos x="15" y="194"/>
                </a:cxn>
                <a:cxn ang="0">
                  <a:pos x="9" y="195"/>
                </a:cxn>
              </a:cxnLst>
              <a:rect l="0" t="0" r="r" b="b"/>
              <a:pathLst>
                <a:path w="25" h="195">
                  <a:moveTo>
                    <a:pt x="9" y="195"/>
                  </a:moveTo>
                  <a:lnTo>
                    <a:pt x="3" y="157"/>
                  </a:lnTo>
                  <a:lnTo>
                    <a:pt x="0" y="92"/>
                  </a:lnTo>
                  <a:lnTo>
                    <a:pt x="0" y="27"/>
                  </a:lnTo>
                  <a:lnTo>
                    <a:pt x="3" y="0"/>
                  </a:lnTo>
                  <a:lnTo>
                    <a:pt x="13" y="52"/>
                  </a:lnTo>
                  <a:lnTo>
                    <a:pt x="21" y="96"/>
                  </a:lnTo>
                  <a:lnTo>
                    <a:pt x="23" y="138"/>
                  </a:lnTo>
                  <a:lnTo>
                    <a:pt x="25" y="180"/>
                  </a:lnTo>
                  <a:lnTo>
                    <a:pt x="21" y="186"/>
                  </a:lnTo>
                  <a:lnTo>
                    <a:pt x="19" y="192"/>
                  </a:lnTo>
                  <a:lnTo>
                    <a:pt x="15" y="194"/>
                  </a:lnTo>
                  <a:lnTo>
                    <a:pt x="9" y="195"/>
                  </a:lnTo>
                  <a:close/>
                </a:path>
              </a:pathLst>
            </a:custGeom>
            <a:solidFill>
              <a:srgbClr val="000000"/>
            </a:solidFill>
            <a:ln w="9525">
              <a:noFill/>
              <a:round/>
              <a:headEnd/>
              <a:tailEnd/>
            </a:ln>
          </p:spPr>
          <p:txBody>
            <a:bodyPr/>
            <a:lstStyle/>
            <a:p>
              <a:endParaRPr lang="en-US"/>
            </a:p>
          </p:txBody>
        </p:sp>
        <p:sp>
          <p:nvSpPr>
            <p:cNvPr id="350265" name="Freeform 57"/>
            <p:cNvSpPr>
              <a:spLocks/>
            </p:cNvSpPr>
            <p:nvPr/>
          </p:nvSpPr>
          <p:spPr bwMode="auto">
            <a:xfrm>
              <a:off x="4160" y="3470"/>
              <a:ext cx="145" cy="163"/>
            </a:xfrm>
            <a:custGeom>
              <a:avLst/>
              <a:gdLst/>
              <a:ahLst/>
              <a:cxnLst>
                <a:cxn ang="0">
                  <a:pos x="9" y="438"/>
                </a:cxn>
                <a:cxn ang="0">
                  <a:pos x="6" y="321"/>
                </a:cxn>
                <a:cxn ang="0">
                  <a:pos x="0" y="187"/>
                </a:cxn>
                <a:cxn ang="0">
                  <a:pos x="36" y="172"/>
                </a:cxn>
                <a:cxn ang="0">
                  <a:pos x="38" y="350"/>
                </a:cxn>
                <a:cxn ang="0">
                  <a:pos x="59" y="365"/>
                </a:cxn>
                <a:cxn ang="0">
                  <a:pos x="65" y="336"/>
                </a:cxn>
                <a:cxn ang="0">
                  <a:pos x="63" y="172"/>
                </a:cxn>
                <a:cxn ang="0">
                  <a:pos x="96" y="143"/>
                </a:cxn>
                <a:cxn ang="0">
                  <a:pos x="121" y="136"/>
                </a:cxn>
                <a:cxn ang="0">
                  <a:pos x="130" y="132"/>
                </a:cxn>
                <a:cxn ang="0">
                  <a:pos x="122" y="180"/>
                </a:cxn>
                <a:cxn ang="0">
                  <a:pos x="109" y="287"/>
                </a:cxn>
                <a:cxn ang="0">
                  <a:pos x="136" y="292"/>
                </a:cxn>
                <a:cxn ang="0">
                  <a:pos x="180" y="107"/>
                </a:cxn>
                <a:cxn ang="0">
                  <a:pos x="216" y="336"/>
                </a:cxn>
                <a:cxn ang="0">
                  <a:pos x="222" y="208"/>
                </a:cxn>
                <a:cxn ang="0">
                  <a:pos x="235" y="80"/>
                </a:cxn>
                <a:cxn ang="0">
                  <a:pos x="279" y="61"/>
                </a:cxn>
                <a:cxn ang="0">
                  <a:pos x="274" y="151"/>
                </a:cxn>
                <a:cxn ang="0">
                  <a:pos x="274" y="227"/>
                </a:cxn>
                <a:cxn ang="0">
                  <a:pos x="276" y="287"/>
                </a:cxn>
                <a:cxn ang="0">
                  <a:pos x="297" y="300"/>
                </a:cxn>
                <a:cxn ang="0">
                  <a:pos x="301" y="155"/>
                </a:cxn>
                <a:cxn ang="0">
                  <a:pos x="302" y="53"/>
                </a:cxn>
                <a:cxn ang="0">
                  <a:pos x="341" y="36"/>
                </a:cxn>
                <a:cxn ang="0">
                  <a:pos x="329" y="93"/>
                </a:cxn>
                <a:cxn ang="0">
                  <a:pos x="325" y="180"/>
                </a:cxn>
                <a:cxn ang="0">
                  <a:pos x="329" y="246"/>
                </a:cxn>
                <a:cxn ang="0">
                  <a:pos x="341" y="195"/>
                </a:cxn>
                <a:cxn ang="0">
                  <a:pos x="347" y="25"/>
                </a:cxn>
                <a:cxn ang="0">
                  <a:pos x="371" y="4"/>
                </a:cxn>
                <a:cxn ang="0">
                  <a:pos x="385" y="153"/>
                </a:cxn>
                <a:cxn ang="0">
                  <a:pos x="389" y="258"/>
                </a:cxn>
                <a:cxn ang="0">
                  <a:pos x="402" y="287"/>
                </a:cxn>
                <a:cxn ang="0">
                  <a:pos x="371" y="294"/>
                </a:cxn>
                <a:cxn ang="0">
                  <a:pos x="345" y="304"/>
                </a:cxn>
                <a:cxn ang="0">
                  <a:pos x="318" y="323"/>
                </a:cxn>
                <a:cxn ang="0">
                  <a:pos x="278" y="342"/>
                </a:cxn>
                <a:cxn ang="0">
                  <a:pos x="239" y="361"/>
                </a:cxn>
                <a:cxn ang="0">
                  <a:pos x="172" y="394"/>
                </a:cxn>
                <a:cxn ang="0">
                  <a:pos x="92" y="434"/>
                </a:cxn>
                <a:cxn ang="0">
                  <a:pos x="8" y="466"/>
                </a:cxn>
              </a:cxnLst>
              <a:rect l="0" t="0" r="r" b="b"/>
              <a:pathLst>
                <a:path w="402" h="466">
                  <a:moveTo>
                    <a:pt x="8" y="466"/>
                  </a:moveTo>
                  <a:lnTo>
                    <a:pt x="9" y="453"/>
                  </a:lnTo>
                  <a:lnTo>
                    <a:pt x="9" y="438"/>
                  </a:lnTo>
                  <a:lnTo>
                    <a:pt x="9" y="411"/>
                  </a:lnTo>
                  <a:lnTo>
                    <a:pt x="9" y="365"/>
                  </a:lnTo>
                  <a:lnTo>
                    <a:pt x="6" y="321"/>
                  </a:lnTo>
                  <a:lnTo>
                    <a:pt x="6" y="275"/>
                  </a:lnTo>
                  <a:lnTo>
                    <a:pt x="6" y="233"/>
                  </a:lnTo>
                  <a:lnTo>
                    <a:pt x="0" y="187"/>
                  </a:lnTo>
                  <a:lnTo>
                    <a:pt x="11" y="183"/>
                  </a:lnTo>
                  <a:lnTo>
                    <a:pt x="25" y="178"/>
                  </a:lnTo>
                  <a:lnTo>
                    <a:pt x="36" y="172"/>
                  </a:lnTo>
                  <a:lnTo>
                    <a:pt x="48" y="168"/>
                  </a:lnTo>
                  <a:lnTo>
                    <a:pt x="40" y="281"/>
                  </a:lnTo>
                  <a:lnTo>
                    <a:pt x="38" y="350"/>
                  </a:lnTo>
                  <a:lnTo>
                    <a:pt x="40" y="378"/>
                  </a:lnTo>
                  <a:lnTo>
                    <a:pt x="57" y="376"/>
                  </a:lnTo>
                  <a:lnTo>
                    <a:pt x="59" y="365"/>
                  </a:lnTo>
                  <a:lnTo>
                    <a:pt x="63" y="355"/>
                  </a:lnTo>
                  <a:lnTo>
                    <a:pt x="63" y="344"/>
                  </a:lnTo>
                  <a:lnTo>
                    <a:pt x="65" y="336"/>
                  </a:lnTo>
                  <a:lnTo>
                    <a:pt x="65" y="246"/>
                  </a:lnTo>
                  <a:lnTo>
                    <a:pt x="65" y="195"/>
                  </a:lnTo>
                  <a:lnTo>
                    <a:pt x="63" y="172"/>
                  </a:lnTo>
                  <a:lnTo>
                    <a:pt x="63" y="158"/>
                  </a:lnTo>
                  <a:lnTo>
                    <a:pt x="82" y="151"/>
                  </a:lnTo>
                  <a:lnTo>
                    <a:pt x="96" y="143"/>
                  </a:lnTo>
                  <a:lnTo>
                    <a:pt x="107" y="139"/>
                  </a:lnTo>
                  <a:lnTo>
                    <a:pt x="113" y="136"/>
                  </a:lnTo>
                  <a:lnTo>
                    <a:pt x="121" y="136"/>
                  </a:lnTo>
                  <a:lnTo>
                    <a:pt x="122" y="132"/>
                  </a:lnTo>
                  <a:lnTo>
                    <a:pt x="126" y="132"/>
                  </a:lnTo>
                  <a:lnTo>
                    <a:pt x="130" y="132"/>
                  </a:lnTo>
                  <a:lnTo>
                    <a:pt x="126" y="149"/>
                  </a:lnTo>
                  <a:lnTo>
                    <a:pt x="124" y="164"/>
                  </a:lnTo>
                  <a:lnTo>
                    <a:pt x="122" y="180"/>
                  </a:lnTo>
                  <a:lnTo>
                    <a:pt x="121" y="195"/>
                  </a:lnTo>
                  <a:lnTo>
                    <a:pt x="115" y="233"/>
                  </a:lnTo>
                  <a:lnTo>
                    <a:pt x="109" y="287"/>
                  </a:lnTo>
                  <a:lnTo>
                    <a:pt x="109" y="338"/>
                  </a:lnTo>
                  <a:lnTo>
                    <a:pt x="130" y="365"/>
                  </a:lnTo>
                  <a:lnTo>
                    <a:pt x="136" y="292"/>
                  </a:lnTo>
                  <a:lnTo>
                    <a:pt x="140" y="225"/>
                  </a:lnTo>
                  <a:lnTo>
                    <a:pt x="153" y="166"/>
                  </a:lnTo>
                  <a:lnTo>
                    <a:pt x="180" y="107"/>
                  </a:lnTo>
                  <a:lnTo>
                    <a:pt x="203" y="143"/>
                  </a:lnTo>
                  <a:lnTo>
                    <a:pt x="211" y="246"/>
                  </a:lnTo>
                  <a:lnTo>
                    <a:pt x="216" y="336"/>
                  </a:lnTo>
                  <a:lnTo>
                    <a:pt x="226" y="344"/>
                  </a:lnTo>
                  <a:lnTo>
                    <a:pt x="226" y="292"/>
                  </a:lnTo>
                  <a:lnTo>
                    <a:pt x="222" y="208"/>
                  </a:lnTo>
                  <a:lnTo>
                    <a:pt x="220" y="126"/>
                  </a:lnTo>
                  <a:lnTo>
                    <a:pt x="220" y="86"/>
                  </a:lnTo>
                  <a:lnTo>
                    <a:pt x="235" y="80"/>
                  </a:lnTo>
                  <a:lnTo>
                    <a:pt x="251" y="72"/>
                  </a:lnTo>
                  <a:lnTo>
                    <a:pt x="264" y="67"/>
                  </a:lnTo>
                  <a:lnTo>
                    <a:pt x="279" y="61"/>
                  </a:lnTo>
                  <a:lnTo>
                    <a:pt x="278" y="90"/>
                  </a:lnTo>
                  <a:lnTo>
                    <a:pt x="276" y="122"/>
                  </a:lnTo>
                  <a:lnTo>
                    <a:pt x="274" y="151"/>
                  </a:lnTo>
                  <a:lnTo>
                    <a:pt x="272" y="181"/>
                  </a:lnTo>
                  <a:lnTo>
                    <a:pt x="274" y="206"/>
                  </a:lnTo>
                  <a:lnTo>
                    <a:pt x="274" y="227"/>
                  </a:lnTo>
                  <a:lnTo>
                    <a:pt x="274" y="252"/>
                  </a:lnTo>
                  <a:lnTo>
                    <a:pt x="274" y="275"/>
                  </a:lnTo>
                  <a:lnTo>
                    <a:pt x="276" y="287"/>
                  </a:lnTo>
                  <a:lnTo>
                    <a:pt x="278" y="296"/>
                  </a:lnTo>
                  <a:lnTo>
                    <a:pt x="285" y="300"/>
                  </a:lnTo>
                  <a:lnTo>
                    <a:pt x="297" y="300"/>
                  </a:lnTo>
                  <a:lnTo>
                    <a:pt x="299" y="275"/>
                  </a:lnTo>
                  <a:lnTo>
                    <a:pt x="299" y="218"/>
                  </a:lnTo>
                  <a:lnTo>
                    <a:pt x="301" y="155"/>
                  </a:lnTo>
                  <a:lnTo>
                    <a:pt x="302" y="99"/>
                  </a:lnTo>
                  <a:lnTo>
                    <a:pt x="302" y="67"/>
                  </a:lnTo>
                  <a:lnTo>
                    <a:pt x="302" y="53"/>
                  </a:lnTo>
                  <a:lnTo>
                    <a:pt x="310" y="44"/>
                  </a:lnTo>
                  <a:lnTo>
                    <a:pt x="329" y="32"/>
                  </a:lnTo>
                  <a:lnTo>
                    <a:pt x="341" y="36"/>
                  </a:lnTo>
                  <a:lnTo>
                    <a:pt x="341" y="53"/>
                  </a:lnTo>
                  <a:lnTo>
                    <a:pt x="333" y="74"/>
                  </a:lnTo>
                  <a:lnTo>
                    <a:pt x="329" y="93"/>
                  </a:lnTo>
                  <a:lnTo>
                    <a:pt x="327" y="124"/>
                  </a:lnTo>
                  <a:lnTo>
                    <a:pt x="325" y="149"/>
                  </a:lnTo>
                  <a:lnTo>
                    <a:pt x="325" y="180"/>
                  </a:lnTo>
                  <a:lnTo>
                    <a:pt x="325" y="225"/>
                  </a:lnTo>
                  <a:lnTo>
                    <a:pt x="327" y="235"/>
                  </a:lnTo>
                  <a:lnTo>
                    <a:pt x="329" y="246"/>
                  </a:lnTo>
                  <a:lnTo>
                    <a:pt x="333" y="252"/>
                  </a:lnTo>
                  <a:lnTo>
                    <a:pt x="341" y="250"/>
                  </a:lnTo>
                  <a:lnTo>
                    <a:pt x="341" y="195"/>
                  </a:lnTo>
                  <a:lnTo>
                    <a:pt x="345" y="137"/>
                  </a:lnTo>
                  <a:lnTo>
                    <a:pt x="347" y="80"/>
                  </a:lnTo>
                  <a:lnTo>
                    <a:pt x="347" y="25"/>
                  </a:lnTo>
                  <a:lnTo>
                    <a:pt x="356" y="17"/>
                  </a:lnTo>
                  <a:lnTo>
                    <a:pt x="364" y="11"/>
                  </a:lnTo>
                  <a:lnTo>
                    <a:pt x="371" y="4"/>
                  </a:lnTo>
                  <a:lnTo>
                    <a:pt x="383" y="0"/>
                  </a:lnTo>
                  <a:lnTo>
                    <a:pt x="383" y="95"/>
                  </a:lnTo>
                  <a:lnTo>
                    <a:pt x="385" y="153"/>
                  </a:lnTo>
                  <a:lnTo>
                    <a:pt x="385" y="195"/>
                  </a:lnTo>
                  <a:lnTo>
                    <a:pt x="385" y="241"/>
                  </a:lnTo>
                  <a:lnTo>
                    <a:pt x="389" y="258"/>
                  </a:lnTo>
                  <a:lnTo>
                    <a:pt x="396" y="271"/>
                  </a:lnTo>
                  <a:lnTo>
                    <a:pt x="400" y="281"/>
                  </a:lnTo>
                  <a:lnTo>
                    <a:pt x="402" y="287"/>
                  </a:lnTo>
                  <a:lnTo>
                    <a:pt x="392" y="290"/>
                  </a:lnTo>
                  <a:lnTo>
                    <a:pt x="383" y="292"/>
                  </a:lnTo>
                  <a:lnTo>
                    <a:pt x="371" y="294"/>
                  </a:lnTo>
                  <a:lnTo>
                    <a:pt x="362" y="296"/>
                  </a:lnTo>
                  <a:lnTo>
                    <a:pt x="354" y="300"/>
                  </a:lnTo>
                  <a:lnTo>
                    <a:pt x="345" y="304"/>
                  </a:lnTo>
                  <a:lnTo>
                    <a:pt x="339" y="310"/>
                  </a:lnTo>
                  <a:lnTo>
                    <a:pt x="331" y="315"/>
                  </a:lnTo>
                  <a:lnTo>
                    <a:pt x="318" y="323"/>
                  </a:lnTo>
                  <a:lnTo>
                    <a:pt x="304" y="329"/>
                  </a:lnTo>
                  <a:lnTo>
                    <a:pt x="291" y="336"/>
                  </a:lnTo>
                  <a:lnTo>
                    <a:pt x="278" y="342"/>
                  </a:lnTo>
                  <a:lnTo>
                    <a:pt x="268" y="352"/>
                  </a:lnTo>
                  <a:lnTo>
                    <a:pt x="255" y="355"/>
                  </a:lnTo>
                  <a:lnTo>
                    <a:pt x="239" y="361"/>
                  </a:lnTo>
                  <a:lnTo>
                    <a:pt x="226" y="365"/>
                  </a:lnTo>
                  <a:lnTo>
                    <a:pt x="197" y="380"/>
                  </a:lnTo>
                  <a:lnTo>
                    <a:pt x="172" y="394"/>
                  </a:lnTo>
                  <a:lnTo>
                    <a:pt x="143" y="407"/>
                  </a:lnTo>
                  <a:lnTo>
                    <a:pt x="119" y="420"/>
                  </a:lnTo>
                  <a:lnTo>
                    <a:pt x="92" y="434"/>
                  </a:lnTo>
                  <a:lnTo>
                    <a:pt x="65" y="443"/>
                  </a:lnTo>
                  <a:lnTo>
                    <a:pt x="36" y="455"/>
                  </a:lnTo>
                  <a:lnTo>
                    <a:pt x="8" y="466"/>
                  </a:lnTo>
                  <a:close/>
                </a:path>
              </a:pathLst>
            </a:custGeom>
            <a:solidFill>
              <a:srgbClr val="C0C0C0"/>
            </a:solidFill>
            <a:ln w="9525">
              <a:noFill/>
              <a:round/>
              <a:headEnd/>
              <a:tailEnd/>
            </a:ln>
          </p:spPr>
          <p:txBody>
            <a:bodyPr/>
            <a:lstStyle/>
            <a:p>
              <a:endParaRPr lang="en-US"/>
            </a:p>
          </p:txBody>
        </p:sp>
        <p:sp>
          <p:nvSpPr>
            <p:cNvPr id="350266" name="Freeform 58"/>
            <p:cNvSpPr>
              <a:spLocks/>
            </p:cNvSpPr>
            <p:nvPr/>
          </p:nvSpPr>
          <p:spPr bwMode="auto">
            <a:xfrm>
              <a:off x="3751" y="3518"/>
              <a:ext cx="103" cy="113"/>
            </a:xfrm>
            <a:custGeom>
              <a:avLst/>
              <a:gdLst/>
              <a:ahLst/>
              <a:cxnLst>
                <a:cxn ang="0">
                  <a:pos x="249" y="301"/>
                </a:cxn>
                <a:cxn ang="0">
                  <a:pos x="241" y="236"/>
                </a:cxn>
                <a:cxn ang="0">
                  <a:pos x="243" y="161"/>
                </a:cxn>
                <a:cxn ang="0">
                  <a:pos x="245" y="88"/>
                </a:cxn>
                <a:cxn ang="0">
                  <a:pos x="249" y="20"/>
                </a:cxn>
                <a:cxn ang="0">
                  <a:pos x="222" y="23"/>
                </a:cxn>
                <a:cxn ang="0">
                  <a:pos x="195" y="29"/>
                </a:cxn>
                <a:cxn ang="0">
                  <a:pos x="167" y="33"/>
                </a:cxn>
                <a:cxn ang="0">
                  <a:pos x="138" y="41"/>
                </a:cxn>
                <a:cxn ang="0">
                  <a:pos x="107" y="44"/>
                </a:cxn>
                <a:cxn ang="0">
                  <a:pos x="80" y="48"/>
                </a:cxn>
                <a:cxn ang="0">
                  <a:pos x="52" y="50"/>
                </a:cxn>
                <a:cxn ang="0">
                  <a:pos x="27" y="52"/>
                </a:cxn>
                <a:cxn ang="0">
                  <a:pos x="21" y="50"/>
                </a:cxn>
                <a:cxn ang="0">
                  <a:pos x="13" y="48"/>
                </a:cxn>
                <a:cxn ang="0">
                  <a:pos x="8" y="44"/>
                </a:cxn>
                <a:cxn ang="0">
                  <a:pos x="0" y="43"/>
                </a:cxn>
                <a:cxn ang="0">
                  <a:pos x="2" y="43"/>
                </a:cxn>
                <a:cxn ang="0">
                  <a:pos x="9" y="41"/>
                </a:cxn>
                <a:cxn ang="0">
                  <a:pos x="23" y="39"/>
                </a:cxn>
                <a:cxn ang="0">
                  <a:pos x="46" y="35"/>
                </a:cxn>
                <a:cxn ang="0">
                  <a:pos x="78" y="31"/>
                </a:cxn>
                <a:cxn ang="0">
                  <a:pos x="124" y="21"/>
                </a:cxn>
                <a:cxn ang="0">
                  <a:pos x="184" y="14"/>
                </a:cxn>
                <a:cxn ang="0">
                  <a:pos x="266" y="0"/>
                </a:cxn>
                <a:cxn ang="0">
                  <a:pos x="270" y="2"/>
                </a:cxn>
                <a:cxn ang="0">
                  <a:pos x="274" y="4"/>
                </a:cxn>
                <a:cxn ang="0">
                  <a:pos x="278" y="6"/>
                </a:cxn>
                <a:cxn ang="0">
                  <a:pos x="283" y="10"/>
                </a:cxn>
                <a:cxn ang="0">
                  <a:pos x="285" y="77"/>
                </a:cxn>
                <a:cxn ang="0">
                  <a:pos x="285" y="171"/>
                </a:cxn>
                <a:cxn ang="0">
                  <a:pos x="283" y="262"/>
                </a:cxn>
                <a:cxn ang="0">
                  <a:pos x="276" y="324"/>
                </a:cxn>
                <a:cxn ang="0">
                  <a:pos x="266" y="318"/>
                </a:cxn>
                <a:cxn ang="0">
                  <a:pos x="260" y="314"/>
                </a:cxn>
                <a:cxn ang="0">
                  <a:pos x="257" y="310"/>
                </a:cxn>
                <a:cxn ang="0">
                  <a:pos x="249" y="301"/>
                </a:cxn>
              </a:cxnLst>
              <a:rect l="0" t="0" r="r" b="b"/>
              <a:pathLst>
                <a:path w="285" h="324">
                  <a:moveTo>
                    <a:pt x="249" y="301"/>
                  </a:moveTo>
                  <a:lnTo>
                    <a:pt x="241" y="236"/>
                  </a:lnTo>
                  <a:lnTo>
                    <a:pt x="243" y="161"/>
                  </a:lnTo>
                  <a:lnTo>
                    <a:pt x="245" y="88"/>
                  </a:lnTo>
                  <a:lnTo>
                    <a:pt x="249" y="20"/>
                  </a:lnTo>
                  <a:lnTo>
                    <a:pt x="222" y="23"/>
                  </a:lnTo>
                  <a:lnTo>
                    <a:pt x="195" y="29"/>
                  </a:lnTo>
                  <a:lnTo>
                    <a:pt x="167" y="33"/>
                  </a:lnTo>
                  <a:lnTo>
                    <a:pt x="138" y="41"/>
                  </a:lnTo>
                  <a:lnTo>
                    <a:pt x="107" y="44"/>
                  </a:lnTo>
                  <a:lnTo>
                    <a:pt x="80" y="48"/>
                  </a:lnTo>
                  <a:lnTo>
                    <a:pt x="52" y="50"/>
                  </a:lnTo>
                  <a:lnTo>
                    <a:pt x="27" y="52"/>
                  </a:lnTo>
                  <a:lnTo>
                    <a:pt x="21" y="50"/>
                  </a:lnTo>
                  <a:lnTo>
                    <a:pt x="13" y="48"/>
                  </a:lnTo>
                  <a:lnTo>
                    <a:pt x="8" y="44"/>
                  </a:lnTo>
                  <a:lnTo>
                    <a:pt x="0" y="43"/>
                  </a:lnTo>
                  <a:lnTo>
                    <a:pt x="2" y="43"/>
                  </a:lnTo>
                  <a:lnTo>
                    <a:pt x="9" y="41"/>
                  </a:lnTo>
                  <a:lnTo>
                    <a:pt x="23" y="39"/>
                  </a:lnTo>
                  <a:lnTo>
                    <a:pt x="46" y="35"/>
                  </a:lnTo>
                  <a:lnTo>
                    <a:pt x="78" y="31"/>
                  </a:lnTo>
                  <a:lnTo>
                    <a:pt x="124" y="21"/>
                  </a:lnTo>
                  <a:lnTo>
                    <a:pt x="184" y="14"/>
                  </a:lnTo>
                  <a:lnTo>
                    <a:pt x="266" y="0"/>
                  </a:lnTo>
                  <a:lnTo>
                    <a:pt x="270" y="2"/>
                  </a:lnTo>
                  <a:lnTo>
                    <a:pt x="274" y="4"/>
                  </a:lnTo>
                  <a:lnTo>
                    <a:pt x="278" y="6"/>
                  </a:lnTo>
                  <a:lnTo>
                    <a:pt x="283" y="10"/>
                  </a:lnTo>
                  <a:lnTo>
                    <a:pt x="285" y="77"/>
                  </a:lnTo>
                  <a:lnTo>
                    <a:pt x="285" y="171"/>
                  </a:lnTo>
                  <a:lnTo>
                    <a:pt x="283" y="262"/>
                  </a:lnTo>
                  <a:lnTo>
                    <a:pt x="276" y="324"/>
                  </a:lnTo>
                  <a:lnTo>
                    <a:pt x="266" y="318"/>
                  </a:lnTo>
                  <a:lnTo>
                    <a:pt x="260" y="314"/>
                  </a:lnTo>
                  <a:lnTo>
                    <a:pt x="257" y="310"/>
                  </a:lnTo>
                  <a:lnTo>
                    <a:pt x="249" y="301"/>
                  </a:lnTo>
                  <a:close/>
                </a:path>
              </a:pathLst>
            </a:custGeom>
            <a:solidFill>
              <a:srgbClr val="000000"/>
            </a:solidFill>
            <a:ln w="9525">
              <a:noFill/>
              <a:round/>
              <a:headEnd/>
              <a:tailEnd/>
            </a:ln>
          </p:spPr>
          <p:txBody>
            <a:bodyPr/>
            <a:lstStyle/>
            <a:p>
              <a:endParaRPr lang="en-US"/>
            </a:p>
          </p:txBody>
        </p:sp>
        <p:sp>
          <p:nvSpPr>
            <p:cNvPr id="350267" name="Freeform 59"/>
            <p:cNvSpPr>
              <a:spLocks/>
            </p:cNvSpPr>
            <p:nvPr/>
          </p:nvSpPr>
          <p:spPr bwMode="auto">
            <a:xfrm>
              <a:off x="4580" y="3458"/>
              <a:ext cx="23" cy="164"/>
            </a:xfrm>
            <a:custGeom>
              <a:avLst/>
              <a:gdLst/>
              <a:ahLst/>
              <a:cxnLst>
                <a:cxn ang="0">
                  <a:pos x="4" y="461"/>
                </a:cxn>
                <a:cxn ang="0">
                  <a:pos x="4" y="455"/>
                </a:cxn>
                <a:cxn ang="0">
                  <a:pos x="4" y="438"/>
                </a:cxn>
                <a:cxn ang="0">
                  <a:pos x="4" y="402"/>
                </a:cxn>
                <a:cxn ang="0">
                  <a:pos x="4" y="339"/>
                </a:cxn>
                <a:cxn ang="0">
                  <a:pos x="4" y="262"/>
                </a:cxn>
                <a:cxn ang="0">
                  <a:pos x="4" y="199"/>
                </a:cxn>
                <a:cxn ang="0">
                  <a:pos x="0" y="134"/>
                </a:cxn>
                <a:cxn ang="0">
                  <a:pos x="0" y="58"/>
                </a:cxn>
                <a:cxn ang="0">
                  <a:pos x="6" y="62"/>
                </a:cxn>
                <a:cxn ang="0">
                  <a:pos x="10" y="63"/>
                </a:cxn>
                <a:cxn ang="0">
                  <a:pos x="12" y="67"/>
                </a:cxn>
                <a:cxn ang="0">
                  <a:pos x="18" y="75"/>
                </a:cxn>
                <a:cxn ang="0">
                  <a:pos x="18" y="117"/>
                </a:cxn>
                <a:cxn ang="0">
                  <a:pos x="18" y="159"/>
                </a:cxn>
                <a:cxn ang="0">
                  <a:pos x="18" y="203"/>
                </a:cxn>
                <a:cxn ang="0">
                  <a:pos x="18" y="245"/>
                </a:cxn>
                <a:cxn ang="0">
                  <a:pos x="20" y="274"/>
                </a:cxn>
                <a:cxn ang="0">
                  <a:pos x="21" y="301"/>
                </a:cxn>
                <a:cxn ang="0">
                  <a:pos x="21" y="329"/>
                </a:cxn>
                <a:cxn ang="0">
                  <a:pos x="23" y="358"/>
                </a:cxn>
                <a:cxn ang="0">
                  <a:pos x="21" y="377"/>
                </a:cxn>
                <a:cxn ang="0">
                  <a:pos x="20" y="396"/>
                </a:cxn>
                <a:cxn ang="0">
                  <a:pos x="20" y="413"/>
                </a:cxn>
                <a:cxn ang="0">
                  <a:pos x="20" y="433"/>
                </a:cxn>
                <a:cxn ang="0">
                  <a:pos x="25" y="431"/>
                </a:cxn>
                <a:cxn ang="0">
                  <a:pos x="29" y="431"/>
                </a:cxn>
                <a:cxn ang="0">
                  <a:pos x="35" y="427"/>
                </a:cxn>
                <a:cxn ang="0">
                  <a:pos x="41" y="421"/>
                </a:cxn>
                <a:cxn ang="0">
                  <a:pos x="42" y="389"/>
                </a:cxn>
                <a:cxn ang="0">
                  <a:pos x="46" y="346"/>
                </a:cxn>
                <a:cxn ang="0">
                  <a:pos x="48" y="270"/>
                </a:cxn>
                <a:cxn ang="0">
                  <a:pos x="50" y="125"/>
                </a:cxn>
                <a:cxn ang="0">
                  <a:pos x="50" y="100"/>
                </a:cxn>
                <a:cxn ang="0">
                  <a:pos x="52" y="62"/>
                </a:cxn>
                <a:cxn ang="0">
                  <a:pos x="48" y="27"/>
                </a:cxn>
                <a:cxn ang="0">
                  <a:pos x="39" y="14"/>
                </a:cxn>
                <a:cxn ang="0">
                  <a:pos x="35" y="23"/>
                </a:cxn>
                <a:cxn ang="0">
                  <a:pos x="29" y="35"/>
                </a:cxn>
                <a:cxn ang="0">
                  <a:pos x="23" y="42"/>
                </a:cxn>
                <a:cxn ang="0">
                  <a:pos x="14" y="46"/>
                </a:cxn>
                <a:cxn ang="0">
                  <a:pos x="14" y="42"/>
                </a:cxn>
                <a:cxn ang="0">
                  <a:pos x="14" y="39"/>
                </a:cxn>
                <a:cxn ang="0">
                  <a:pos x="14" y="35"/>
                </a:cxn>
                <a:cxn ang="0">
                  <a:pos x="18" y="31"/>
                </a:cxn>
                <a:cxn ang="0">
                  <a:pos x="21" y="21"/>
                </a:cxn>
                <a:cxn ang="0">
                  <a:pos x="29" y="18"/>
                </a:cxn>
                <a:cxn ang="0">
                  <a:pos x="33" y="10"/>
                </a:cxn>
                <a:cxn ang="0">
                  <a:pos x="42" y="0"/>
                </a:cxn>
                <a:cxn ang="0">
                  <a:pos x="58" y="52"/>
                </a:cxn>
                <a:cxn ang="0">
                  <a:pos x="64" y="174"/>
                </a:cxn>
                <a:cxn ang="0">
                  <a:pos x="62" y="301"/>
                </a:cxn>
                <a:cxn ang="0">
                  <a:pos x="62" y="371"/>
                </a:cxn>
                <a:cxn ang="0">
                  <a:pos x="58" y="387"/>
                </a:cxn>
                <a:cxn ang="0">
                  <a:pos x="54" y="398"/>
                </a:cxn>
                <a:cxn ang="0">
                  <a:pos x="54" y="413"/>
                </a:cxn>
                <a:cxn ang="0">
                  <a:pos x="54" y="438"/>
                </a:cxn>
                <a:cxn ang="0">
                  <a:pos x="41" y="455"/>
                </a:cxn>
                <a:cxn ang="0">
                  <a:pos x="33" y="467"/>
                </a:cxn>
                <a:cxn ang="0">
                  <a:pos x="20" y="471"/>
                </a:cxn>
                <a:cxn ang="0">
                  <a:pos x="4" y="461"/>
                </a:cxn>
              </a:cxnLst>
              <a:rect l="0" t="0" r="r" b="b"/>
              <a:pathLst>
                <a:path w="64" h="471">
                  <a:moveTo>
                    <a:pt x="4" y="461"/>
                  </a:moveTo>
                  <a:lnTo>
                    <a:pt x="4" y="455"/>
                  </a:lnTo>
                  <a:lnTo>
                    <a:pt x="4" y="438"/>
                  </a:lnTo>
                  <a:lnTo>
                    <a:pt x="4" y="402"/>
                  </a:lnTo>
                  <a:lnTo>
                    <a:pt x="4" y="339"/>
                  </a:lnTo>
                  <a:lnTo>
                    <a:pt x="4" y="262"/>
                  </a:lnTo>
                  <a:lnTo>
                    <a:pt x="4" y="199"/>
                  </a:lnTo>
                  <a:lnTo>
                    <a:pt x="0" y="134"/>
                  </a:lnTo>
                  <a:lnTo>
                    <a:pt x="0" y="58"/>
                  </a:lnTo>
                  <a:lnTo>
                    <a:pt x="6" y="62"/>
                  </a:lnTo>
                  <a:lnTo>
                    <a:pt x="10" y="63"/>
                  </a:lnTo>
                  <a:lnTo>
                    <a:pt x="12" y="67"/>
                  </a:lnTo>
                  <a:lnTo>
                    <a:pt x="18" y="75"/>
                  </a:lnTo>
                  <a:lnTo>
                    <a:pt x="18" y="117"/>
                  </a:lnTo>
                  <a:lnTo>
                    <a:pt x="18" y="159"/>
                  </a:lnTo>
                  <a:lnTo>
                    <a:pt x="18" y="203"/>
                  </a:lnTo>
                  <a:lnTo>
                    <a:pt x="18" y="245"/>
                  </a:lnTo>
                  <a:lnTo>
                    <a:pt x="20" y="274"/>
                  </a:lnTo>
                  <a:lnTo>
                    <a:pt x="21" y="301"/>
                  </a:lnTo>
                  <a:lnTo>
                    <a:pt x="21" y="329"/>
                  </a:lnTo>
                  <a:lnTo>
                    <a:pt x="23" y="358"/>
                  </a:lnTo>
                  <a:lnTo>
                    <a:pt x="21" y="377"/>
                  </a:lnTo>
                  <a:lnTo>
                    <a:pt x="20" y="396"/>
                  </a:lnTo>
                  <a:lnTo>
                    <a:pt x="20" y="413"/>
                  </a:lnTo>
                  <a:lnTo>
                    <a:pt x="20" y="433"/>
                  </a:lnTo>
                  <a:lnTo>
                    <a:pt x="25" y="431"/>
                  </a:lnTo>
                  <a:lnTo>
                    <a:pt x="29" y="431"/>
                  </a:lnTo>
                  <a:lnTo>
                    <a:pt x="35" y="427"/>
                  </a:lnTo>
                  <a:lnTo>
                    <a:pt x="41" y="421"/>
                  </a:lnTo>
                  <a:lnTo>
                    <a:pt x="42" y="389"/>
                  </a:lnTo>
                  <a:lnTo>
                    <a:pt x="46" y="346"/>
                  </a:lnTo>
                  <a:lnTo>
                    <a:pt x="48" y="270"/>
                  </a:lnTo>
                  <a:lnTo>
                    <a:pt x="50" y="125"/>
                  </a:lnTo>
                  <a:lnTo>
                    <a:pt x="50" y="100"/>
                  </a:lnTo>
                  <a:lnTo>
                    <a:pt x="52" y="62"/>
                  </a:lnTo>
                  <a:lnTo>
                    <a:pt x="48" y="27"/>
                  </a:lnTo>
                  <a:lnTo>
                    <a:pt x="39" y="14"/>
                  </a:lnTo>
                  <a:lnTo>
                    <a:pt x="35" y="23"/>
                  </a:lnTo>
                  <a:lnTo>
                    <a:pt x="29" y="35"/>
                  </a:lnTo>
                  <a:lnTo>
                    <a:pt x="23" y="42"/>
                  </a:lnTo>
                  <a:lnTo>
                    <a:pt x="14" y="46"/>
                  </a:lnTo>
                  <a:lnTo>
                    <a:pt x="14" y="42"/>
                  </a:lnTo>
                  <a:lnTo>
                    <a:pt x="14" y="39"/>
                  </a:lnTo>
                  <a:lnTo>
                    <a:pt x="14" y="35"/>
                  </a:lnTo>
                  <a:lnTo>
                    <a:pt x="18" y="31"/>
                  </a:lnTo>
                  <a:lnTo>
                    <a:pt x="21" y="21"/>
                  </a:lnTo>
                  <a:lnTo>
                    <a:pt x="29" y="18"/>
                  </a:lnTo>
                  <a:lnTo>
                    <a:pt x="33" y="10"/>
                  </a:lnTo>
                  <a:lnTo>
                    <a:pt x="42" y="0"/>
                  </a:lnTo>
                  <a:lnTo>
                    <a:pt x="58" y="52"/>
                  </a:lnTo>
                  <a:lnTo>
                    <a:pt x="64" y="174"/>
                  </a:lnTo>
                  <a:lnTo>
                    <a:pt x="62" y="301"/>
                  </a:lnTo>
                  <a:lnTo>
                    <a:pt x="62" y="371"/>
                  </a:lnTo>
                  <a:lnTo>
                    <a:pt x="58" y="387"/>
                  </a:lnTo>
                  <a:lnTo>
                    <a:pt x="54" y="398"/>
                  </a:lnTo>
                  <a:lnTo>
                    <a:pt x="54" y="413"/>
                  </a:lnTo>
                  <a:lnTo>
                    <a:pt x="54" y="438"/>
                  </a:lnTo>
                  <a:lnTo>
                    <a:pt x="41" y="455"/>
                  </a:lnTo>
                  <a:lnTo>
                    <a:pt x="33" y="467"/>
                  </a:lnTo>
                  <a:lnTo>
                    <a:pt x="20" y="471"/>
                  </a:lnTo>
                  <a:lnTo>
                    <a:pt x="4" y="461"/>
                  </a:lnTo>
                  <a:close/>
                </a:path>
              </a:pathLst>
            </a:custGeom>
            <a:solidFill>
              <a:srgbClr val="000000"/>
            </a:solidFill>
            <a:ln w="9525">
              <a:noFill/>
              <a:round/>
              <a:headEnd/>
              <a:tailEnd/>
            </a:ln>
          </p:spPr>
          <p:txBody>
            <a:bodyPr/>
            <a:lstStyle/>
            <a:p>
              <a:endParaRPr lang="en-US"/>
            </a:p>
          </p:txBody>
        </p:sp>
        <p:sp>
          <p:nvSpPr>
            <p:cNvPr id="350268" name="Freeform 60"/>
            <p:cNvSpPr>
              <a:spLocks/>
            </p:cNvSpPr>
            <p:nvPr/>
          </p:nvSpPr>
          <p:spPr bwMode="auto">
            <a:xfrm>
              <a:off x="4805" y="3444"/>
              <a:ext cx="52" cy="177"/>
            </a:xfrm>
            <a:custGeom>
              <a:avLst/>
              <a:gdLst/>
              <a:ahLst/>
              <a:cxnLst>
                <a:cxn ang="0">
                  <a:pos x="99" y="128"/>
                </a:cxn>
                <a:cxn ang="0">
                  <a:pos x="92" y="124"/>
                </a:cxn>
                <a:cxn ang="0">
                  <a:pos x="84" y="142"/>
                </a:cxn>
                <a:cxn ang="0">
                  <a:pos x="76" y="174"/>
                </a:cxn>
                <a:cxn ang="0">
                  <a:pos x="73" y="272"/>
                </a:cxn>
                <a:cxn ang="0">
                  <a:pos x="67" y="371"/>
                </a:cxn>
                <a:cxn ang="0">
                  <a:pos x="46" y="430"/>
                </a:cxn>
                <a:cxn ang="0">
                  <a:pos x="23" y="409"/>
                </a:cxn>
                <a:cxn ang="0">
                  <a:pos x="11" y="385"/>
                </a:cxn>
                <a:cxn ang="0">
                  <a:pos x="9" y="362"/>
                </a:cxn>
                <a:cxn ang="0">
                  <a:pos x="4" y="339"/>
                </a:cxn>
                <a:cxn ang="0">
                  <a:pos x="4" y="308"/>
                </a:cxn>
                <a:cxn ang="0">
                  <a:pos x="0" y="279"/>
                </a:cxn>
                <a:cxn ang="0">
                  <a:pos x="4" y="241"/>
                </a:cxn>
                <a:cxn ang="0">
                  <a:pos x="4" y="161"/>
                </a:cxn>
                <a:cxn ang="0">
                  <a:pos x="0" y="56"/>
                </a:cxn>
                <a:cxn ang="0">
                  <a:pos x="9" y="6"/>
                </a:cxn>
                <a:cxn ang="0">
                  <a:pos x="25" y="27"/>
                </a:cxn>
                <a:cxn ang="0">
                  <a:pos x="29" y="119"/>
                </a:cxn>
                <a:cxn ang="0">
                  <a:pos x="30" y="293"/>
                </a:cxn>
                <a:cxn ang="0">
                  <a:pos x="32" y="394"/>
                </a:cxn>
                <a:cxn ang="0">
                  <a:pos x="42" y="409"/>
                </a:cxn>
                <a:cxn ang="0">
                  <a:pos x="53" y="379"/>
                </a:cxn>
                <a:cxn ang="0">
                  <a:pos x="57" y="228"/>
                </a:cxn>
                <a:cxn ang="0">
                  <a:pos x="57" y="155"/>
                </a:cxn>
                <a:cxn ang="0">
                  <a:pos x="57" y="107"/>
                </a:cxn>
                <a:cxn ang="0">
                  <a:pos x="46" y="61"/>
                </a:cxn>
                <a:cxn ang="0">
                  <a:pos x="53" y="61"/>
                </a:cxn>
                <a:cxn ang="0">
                  <a:pos x="88" y="98"/>
                </a:cxn>
                <a:cxn ang="0">
                  <a:pos x="124" y="136"/>
                </a:cxn>
                <a:cxn ang="0">
                  <a:pos x="142" y="149"/>
                </a:cxn>
                <a:cxn ang="0">
                  <a:pos x="142" y="170"/>
                </a:cxn>
                <a:cxn ang="0">
                  <a:pos x="134" y="174"/>
                </a:cxn>
                <a:cxn ang="0">
                  <a:pos x="130" y="168"/>
                </a:cxn>
                <a:cxn ang="0">
                  <a:pos x="119" y="193"/>
                </a:cxn>
                <a:cxn ang="0">
                  <a:pos x="109" y="258"/>
                </a:cxn>
                <a:cxn ang="0">
                  <a:pos x="105" y="331"/>
                </a:cxn>
                <a:cxn ang="0">
                  <a:pos x="105" y="411"/>
                </a:cxn>
                <a:cxn ang="0">
                  <a:pos x="107" y="482"/>
                </a:cxn>
                <a:cxn ang="0">
                  <a:pos x="109" y="503"/>
                </a:cxn>
                <a:cxn ang="0">
                  <a:pos x="78" y="459"/>
                </a:cxn>
                <a:cxn ang="0">
                  <a:pos x="88" y="224"/>
                </a:cxn>
              </a:cxnLst>
              <a:rect l="0" t="0" r="r" b="b"/>
              <a:pathLst>
                <a:path w="143" h="509">
                  <a:moveTo>
                    <a:pt x="101" y="136"/>
                  </a:moveTo>
                  <a:lnTo>
                    <a:pt x="99" y="128"/>
                  </a:lnTo>
                  <a:lnTo>
                    <a:pt x="96" y="124"/>
                  </a:lnTo>
                  <a:lnTo>
                    <a:pt x="92" y="124"/>
                  </a:lnTo>
                  <a:lnTo>
                    <a:pt x="86" y="124"/>
                  </a:lnTo>
                  <a:lnTo>
                    <a:pt x="84" y="142"/>
                  </a:lnTo>
                  <a:lnTo>
                    <a:pt x="80" y="157"/>
                  </a:lnTo>
                  <a:lnTo>
                    <a:pt x="76" y="174"/>
                  </a:lnTo>
                  <a:lnTo>
                    <a:pt x="75" y="193"/>
                  </a:lnTo>
                  <a:lnTo>
                    <a:pt x="73" y="272"/>
                  </a:lnTo>
                  <a:lnTo>
                    <a:pt x="71" y="325"/>
                  </a:lnTo>
                  <a:lnTo>
                    <a:pt x="67" y="371"/>
                  </a:lnTo>
                  <a:lnTo>
                    <a:pt x="63" y="438"/>
                  </a:lnTo>
                  <a:lnTo>
                    <a:pt x="46" y="430"/>
                  </a:lnTo>
                  <a:lnTo>
                    <a:pt x="34" y="423"/>
                  </a:lnTo>
                  <a:lnTo>
                    <a:pt x="23" y="409"/>
                  </a:lnTo>
                  <a:lnTo>
                    <a:pt x="11" y="396"/>
                  </a:lnTo>
                  <a:lnTo>
                    <a:pt x="11" y="385"/>
                  </a:lnTo>
                  <a:lnTo>
                    <a:pt x="11" y="373"/>
                  </a:lnTo>
                  <a:lnTo>
                    <a:pt x="9" y="362"/>
                  </a:lnTo>
                  <a:lnTo>
                    <a:pt x="4" y="354"/>
                  </a:lnTo>
                  <a:lnTo>
                    <a:pt x="4" y="339"/>
                  </a:lnTo>
                  <a:lnTo>
                    <a:pt x="6" y="321"/>
                  </a:lnTo>
                  <a:lnTo>
                    <a:pt x="4" y="308"/>
                  </a:lnTo>
                  <a:lnTo>
                    <a:pt x="0" y="293"/>
                  </a:lnTo>
                  <a:lnTo>
                    <a:pt x="0" y="279"/>
                  </a:lnTo>
                  <a:lnTo>
                    <a:pt x="0" y="260"/>
                  </a:lnTo>
                  <a:lnTo>
                    <a:pt x="4" y="241"/>
                  </a:lnTo>
                  <a:lnTo>
                    <a:pt x="6" y="216"/>
                  </a:lnTo>
                  <a:lnTo>
                    <a:pt x="4" y="161"/>
                  </a:lnTo>
                  <a:lnTo>
                    <a:pt x="4" y="107"/>
                  </a:lnTo>
                  <a:lnTo>
                    <a:pt x="0" y="56"/>
                  </a:lnTo>
                  <a:lnTo>
                    <a:pt x="0" y="0"/>
                  </a:lnTo>
                  <a:lnTo>
                    <a:pt x="9" y="6"/>
                  </a:lnTo>
                  <a:lnTo>
                    <a:pt x="19" y="15"/>
                  </a:lnTo>
                  <a:lnTo>
                    <a:pt x="25" y="27"/>
                  </a:lnTo>
                  <a:lnTo>
                    <a:pt x="32" y="38"/>
                  </a:lnTo>
                  <a:lnTo>
                    <a:pt x="29" y="119"/>
                  </a:lnTo>
                  <a:lnTo>
                    <a:pt x="29" y="207"/>
                  </a:lnTo>
                  <a:lnTo>
                    <a:pt x="30" y="293"/>
                  </a:lnTo>
                  <a:lnTo>
                    <a:pt x="30" y="379"/>
                  </a:lnTo>
                  <a:lnTo>
                    <a:pt x="32" y="394"/>
                  </a:lnTo>
                  <a:lnTo>
                    <a:pt x="36" y="402"/>
                  </a:lnTo>
                  <a:lnTo>
                    <a:pt x="42" y="409"/>
                  </a:lnTo>
                  <a:lnTo>
                    <a:pt x="48" y="419"/>
                  </a:lnTo>
                  <a:lnTo>
                    <a:pt x="53" y="379"/>
                  </a:lnTo>
                  <a:lnTo>
                    <a:pt x="57" y="304"/>
                  </a:lnTo>
                  <a:lnTo>
                    <a:pt x="57" y="228"/>
                  </a:lnTo>
                  <a:lnTo>
                    <a:pt x="57" y="178"/>
                  </a:lnTo>
                  <a:lnTo>
                    <a:pt x="57" y="155"/>
                  </a:lnTo>
                  <a:lnTo>
                    <a:pt x="57" y="132"/>
                  </a:lnTo>
                  <a:lnTo>
                    <a:pt x="57" y="107"/>
                  </a:lnTo>
                  <a:lnTo>
                    <a:pt x="53" y="86"/>
                  </a:lnTo>
                  <a:lnTo>
                    <a:pt x="46" y="61"/>
                  </a:lnTo>
                  <a:lnTo>
                    <a:pt x="46" y="56"/>
                  </a:lnTo>
                  <a:lnTo>
                    <a:pt x="53" y="61"/>
                  </a:lnTo>
                  <a:lnTo>
                    <a:pt x="71" y="77"/>
                  </a:lnTo>
                  <a:lnTo>
                    <a:pt x="88" y="98"/>
                  </a:lnTo>
                  <a:lnTo>
                    <a:pt x="107" y="117"/>
                  </a:lnTo>
                  <a:lnTo>
                    <a:pt x="124" y="136"/>
                  </a:lnTo>
                  <a:lnTo>
                    <a:pt x="142" y="142"/>
                  </a:lnTo>
                  <a:lnTo>
                    <a:pt x="142" y="149"/>
                  </a:lnTo>
                  <a:lnTo>
                    <a:pt x="143" y="161"/>
                  </a:lnTo>
                  <a:lnTo>
                    <a:pt x="142" y="170"/>
                  </a:lnTo>
                  <a:lnTo>
                    <a:pt x="136" y="178"/>
                  </a:lnTo>
                  <a:lnTo>
                    <a:pt x="134" y="174"/>
                  </a:lnTo>
                  <a:lnTo>
                    <a:pt x="134" y="170"/>
                  </a:lnTo>
                  <a:lnTo>
                    <a:pt x="130" y="168"/>
                  </a:lnTo>
                  <a:lnTo>
                    <a:pt x="124" y="165"/>
                  </a:lnTo>
                  <a:lnTo>
                    <a:pt x="119" y="193"/>
                  </a:lnTo>
                  <a:lnTo>
                    <a:pt x="115" y="226"/>
                  </a:lnTo>
                  <a:lnTo>
                    <a:pt x="109" y="258"/>
                  </a:lnTo>
                  <a:lnTo>
                    <a:pt x="105" y="289"/>
                  </a:lnTo>
                  <a:lnTo>
                    <a:pt x="105" y="331"/>
                  </a:lnTo>
                  <a:lnTo>
                    <a:pt x="105" y="371"/>
                  </a:lnTo>
                  <a:lnTo>
                    <a:pt x="105" y="411"/>
                  </a:lnTo>
                  <a:lnTo>
                    <a:pt x="105" y="453"/>
                  </a:lnTo>
                  <a:lnTo>
                    <a:pt x="107" y="482"/>
                  </a:lnTo>
                  <a:lnTo>
                    <a:pt x="109" y="497"/>
                  </a:lnTo>
                  <a:lnTo>
                    <a:pt x="109" y="503"/>
                  </a:lnTo>
                  <a:lnTo>
                    <a:pt x="107" y="509"/>
                  </a:lnTo>
                  <a:lnTo>
                    <a:pt x="78" y="459"/>
                  </a:lnTo>
                  <a:lnTo>
                    <a:pt x="76" y="346"/>
                  </a:lnTo>
                  <a:lnTo>
                    <a:pt x="88" y="224"/>
                  </a:lnTo>
                  <a:lnTo>
                    <a:pt x="101" y="136"/>
                  </a:lnTo>
                  <a:close/>
                </a:path>
              </a:pathLst>
            </a:custGeom>
            <a:solidFill>
              <a:srgbClr val="C0C0C0"/>
            </a:solidFill>
            <a:ln w="9525">
              <a:noFill/>
              <a:round/>
              <a:headEnd/>
              <a:tailEnd/>
            </a:ln>
          </p:spPr>
          <p:txBody>
            <a:bodyPr/>
            <a:lstStyle/>
            <a:p>
              <a:endParaRPr lang="en-US"/>
            </a:p>
          </p:txBody>
        </p:sp>
        <p:sp>
          <p:nvSpPr>
            <p:cNvPr id="350269" name="Freeform 61"/>
            <p:cNvSpPr>
              <a:spLocks/>
            </p:cNvSpPr>
            <p:nvPr/>
          </p:nvSpPr>
          <p:spPr bwMode="auto">
            <a:xfrm>
              <a:off x="4293" y="3589"/>
              <a:ext cx="20" cy="25"/>
            </a:xfrm>
            <a:custGeom>
              <a:avLst/>
              <a:gdLst/>
              <a:ahLst/>
              <a:cxnLst>
                <a:cxn ang="0">
                  <a:pos x="23" y="73"/>
                </a:cxn>
                <a:cxn ang="0">
                  <a:pos x="18" y="73"/>
                </a:cxn>
                <a:cxn ang="0">
                  <a:pos x="12" y="73"/>
                </a:cxn>
                <a:cxn ang="0">
                  <a:pos x="6" y="73"/>
                </a:cxn>
                <a:cxn ang="0">
                  <a:pos x="0" y="71"/>
                </a:cxn>
                <a:cxn ang="0">
                  <a:pos x="2" y="59"/>
                </a:cxn>
                <a:cxn ang="0">
                  <a:pos x="4" y="50"/>
                </a:cxn>
                <a:cxn ang="0">
                  <a:pos x="6" y="31"/>
                </a:cxn>
                <a:cxn ang="0">
                  <a:pos x="14" y="0"/>
                </a:cxn>
                <a:cxn ang="0">
                  <a:pos x="23" y="0"/>
                </a:cxn>
                <a:cxn ang="0">
                  <a:pos x="33" y="0"/>
                </a:cxn>
                <a:cxn ang="0">
                  <a:pos x="45" y="0"/>
                </a:cxn>
                <a:cxn ang="0">
                  <a:pos x="54" y="2"/>
                </a:cxn>
                <a:cxn ang="0">
                  <a:pos x="54" y="21"/>
                </a:cxn>
                <a:cxn ang="0">
                  <a:pos x="54" y="33"/>
                </a:cxn>
                <a:cxn ang="0">
                  <a:pos x="52" y="50"/>
                </a:cxn>
                <a:cxn ang="0">
                  <a:pos x="52" y="71"/>
                </a:cxn>
                <a:cxn ang="0">
                  <a:pos x="45" y="71"/>
                </a:cxn>
                <a:cxn ang="0">
                  <a:pos x="39" y="71"/>
                </a:cxn>
                <a:cxn ang="0">
                  <a:pos x="31" y="71"/>
                </a:cxn>
                <a:cxn ang="0">
                  <a:pos x="23" y="73"/>
                </a:cxn>
              </a:cxnLst>
              <a:rect l="0" t="0" r="r" b="b"/>
              <a:pathLst>
                <a:path w="54" h="73">
                  <a:moveTo>
                    <a:pt x="23" y="73"/>
                  </a:moveTo>
                  <a:lnTo>
                    <a:pt x="18" y="73"/>
                  </a:lnTo>
                  <a:lnTo>
                    <a:pt x="12" y="73"/>
                  </a:lnTo>
                  <a:lnTo>
                    <a:pt x="6" y="73"/>
                  </a:lnTo>
                  <a:lnTo>
                    <a:pt x="0" y="71"/>
                  </a:lnTo>
                  <a:lnTo>
                    <a:pt x="2" y="59"/>
                  </a:lnTo>
                  <a:lnTo>
                    <a:pt x="4" y="50"/>
                  </a:lnTo>
                  <a:lnTo>
                    <a:pt x="6" y="31"/>
                  </a:lnTo>
                  <a:lnTo>
                    <a:pt x="14" y="0"/>
                  </a:lnTo>
                  <a:lnTo>
                    <a:pt x="23" y="0"/>
                  </a:lnTo>
                  <a:lnTo>
                    <a:pt x="33" y="0"/>
                  </a:lnTo>
                  <a:lnTo>
                    <a:pt x="45" y="0"/>
                  </a:lnTo>
                  <a:lnTo>
                    <a:pt x="54" y="2"/>
                  </a:lnTo>
                  <a:lnTo>
                    <a:pt x="54" y="21"/>
                  </a:lnTo>
                  <a:lnTo>
                    <a:pt x="54" y="33"/>
                  </a:lnTo>
                  <a:lnTo>
                    <a:pt x="52" y="50"/>
                  </a:lnTo>
                  <a:lnTo>
                    <a:pt x="52" y="71"/>
                  </a:lnTo>
                  <a:lnTo>
                    <a:pt x="45" y="71"/>
                  </a:lnTo>
                  <a:lnTo>
                    <a:pt x="39" y="71"/>
                  </a:lnTo>
                  <a:lnTo>
                    <a:pt x="31" y="71"/>
                  </a:lnTo>
                  <a:lnTo>
                    <a:pt x="23" y="73"/>
                  </a:lnTo>
                  <a:close/>
                </a:path>
              </a:pathLst>
            </a:custGeom>
            <a:solidFill>
              <a:srgbClr val="FFFFFF"/>
            </a:solidFill>
            <a:ln w="9525">
              <a:noFill/>
              <a:round/>
              <a:headEnd/>
              <a:tailEnd/>
            </a:ln>
          </p:spPr>
          <p:txBody>
            <a:bodyPr/>
            <a:lstStyle/>
            <a:p>
              <a:endParaRPr lang="en-US"/>
            </a:p>
          </p:txBody>
        </p:sp>
        <p:sp>
          <p:nvSpPr>
            <p:cNvPr id="350270" name="Freeform 62"/>
            <p:cNvSpPr>
              <a:spLocks/>
            </p:cNvSpPr>
            <p:nvPr/>
          </p:nvSpPr>
          <p:spPr bwMode="auto">
            <a:xfrm>
              <a:off x="4329" y="3588"/>
              <a:ext cx="7" cy="23"/>
            </a:xfrm>
            <a:custGeom>
              <a:avLst/>
              <a:gdLst/>
              <a:ahLst/>
              <a:cxnLst>
                <a:cxn ang="0">
                  <a:pos x="2" y="69"/>
                </a:cxn>
                <a:cxn ang="0">
                  <a:pos x="2" y="54"/>
                </a:cxn>
                <a:cxn ang="0">
                  <a:pos x="2" y="35"/>
                </a:cxn>
                <a:cxn ang="0">
                  <a:pos x="2" y="19"/>
                </a:cxn>
                <a:cxn ang="0">
                  <a:pos x="0" y="2"/>
                </a:cxn>
                <a:cxn ang="0">
                  <a:pos x="6" y="2"/>
                </a:cxn>
                <a:cxn ang="0">
                  <a:pos x="6" y="2"/>
                </a:cxn>
                <a:cxn ang="0">
                  <a:pos x="12" y="2"/>
                </a:cxn>
                <a:cxn ang="0">
                  <a:pos x="14" y="0"/>
                </a:cxn>
                <a:cxn ang="0">
                  <a:pos x="15" y="25"/>
                </a:cxn>
                <a:cxn ang="0">
                  <a:pos x="17" y="42"/>
                </a:cxn>
                <a:cxn ang="0">
                  <a:pos x="19" y="58"/>
                </a:cxn>
                <a:cxn ang="0">
                  <a:pos x="19" y="67"/>
                </a:cxn>
                <a:cxn ang="0">
                  <a:pos x="15" y="67"/>
                </a:cxn>
                <a:cxn ang="0">
                  <a:pos x="12" y="67"/>
                </a:cxn>
                <a:cxn ang="0">
                  <a:pos x="6" y="69"/>
                </a:cxn>
                <a:cxn ang="0">
                  <a:pos x="2" y="69"/>
                </a:cxn>
              </a:cxnLst>
              <a:rect l="0" t="0" r="r" b="b"/>
              <a:pathLst>
                <a:path w="19" h="69">
                  <a:moveTo>
                    <a:pt x="2" y="69"/>
                  </a:moveTo>
                  <a:lnTo>
                    <a:pt x="2" y="54"/>
                  </a:lnTo>
                  <a:lnTo>
                    <a:pt x="2" y="35"/>
                  </a:lnTo>
                  <a:lnTo>
                    <a:pt x="2" y="19"/>
                  </a:lnTo>
                  <a:lnTo>
                    <a:pt x="0" y="2"/>
                  </a:lnTo>
                  <a:lnTo>
                    <a:pt x="6" y="2"/>
                  </a:lnTo>
                  <a:lnTo>
                    <a:pt x="6" y="2"/>
                  </a:lnTo>
                  <a:lnTo>
                    <a:pt x="12" y="2"/>
                  </a:lnTo>
                  <a:lnTo>
                    <a:pt x="14" y="0"/>
                  </a:lnTo>
                  <a:lnTo>
                    <a:pt x="15" y="25"/>
                  </a:lnTo>
                  <a:lnTo>
                    <a:pt x="17" y="42"/>
                  </a:lnTo>
                  <a:lnTo>
                    <a:pt x="19" y="58"/>
                  </a:lnTo>
                  <a:lnTo>
                    <a:pt x="19" y="67"/>
                  </a:lnTo>
                  <a:lnTo>
                    <a:pt x="15" y="67"/>
                  </a:lnTo>
                  <a:lnTo>
                    <a:pt x="12" y="67"/>
                  </a:lnTo>
                  <a:lnTo>
                    <a:pt x="6" y="69"/>
                  </a:lnTo>
                  <a:lnTo>
                    <a:pt x="2" y="69"/>
                  </a:lnTo>
                  <a:close/>
                </a:path>
              </a:pathLst>
            </a:custGeom>
            <a:solidFill>
              <a:srgbClr val="FFFFFF"/>
            </a:solidFill>
            <a:ln w="9525">
              <a:noFill/>
              <a:round/>
              <a:headEnd/>
              <a:tailEnd/>
            </a:ln>
          </p:spPr>
          <p:txBody>
            <a:bodyPr/>
            <a:lstStyle/>
            <a:p>
              <a:endParaRPr lang="en-US"/>
            </a:p>
          </p:txBody>
        </p:sp>
        <p:sp>
          <p:nvSpPr>
            <p:cNvPr id="350271" name="Freeform 63"/>
            <p:cNvSpPr>
              <a:spLocks/>
            </p:cNvSpPr>
            <p:nvPr/>
          </p:nvSpPr>
          <p:spPr bwMode="auto">
            <a:xfrm>
              <a:off x="4345" y="3587"/>
              <a:ext cx="15" cy="17"/>
            </a:xfrm>
            <a:custGeom>
              <a:avLst/>
              <a:gdLst/>
              <a:ahLst/>
              <a:cxnLst>
                <a:cxn ang="0">
                  <a:pos x="21" y="50"/>
                </a:cxn>
                <a:cxn ang="0">
                  <a:pos x="19" y="42"/>
                </a:cxn>
                <a:cxn ang="0">
                  <a:pos x="15" y="33"/>
                </a:cxn>
                <a:cxn ang="0">
                  <a:pos x="14" y="27"/>
                </a:cxn>
                <a:cxn ang="0">
                  <a:pos x="12" y="18"/>
                </a:cxn>
                <a:cxn ang="0">
                  <a:pos x="10" y="16"/>
                </a:cxn>
                <a:cxn ang="0">
                  <a:pos x="8" y="14"/>
                </a:cxn>
                <a:cxn ang="0">
                  <a:pos x="4" y="14"/>
                </a:cxn>
                <a:cxn ang="0">
                  <a:pos x="0" y="10"/>
                </a:cxn>
                <a:cxn ang="0">
                  <a:pos x="0" y="8"/>
                </a:cxn>
                <a:cxn ang="0">
                  <a:pos x="0" y="6"/>
                </a:cxn>
                <a:cxn ang="0">
                  <a:pos x="0" y="4"/>
                </a:cxn>
                <a:cxn ang="0">
                  <a:pos x="0" y="2"/>
                </a:cxn>
                <a:cxn ang="0">
                  <a:pos x="10" y="2"/>
                </a:cxn>
                <a:cxn ang="0">
                  <a:pos x="19" y="0"/>
                </a:cxn>
                <a:cxn ang="0">
                  <a:pos x="27" y="0"/>
                </a:cxn>
                <a:cxn ang="0">
                  <a:pos x="37" y="0"/>
                </a:cxn>
                <a:cxn ang="0">
                  <a:pos x="38" y="10"/>
                </a:cxn>
                <a:cxn ang="0">
                  <a:pos x="40" y="20"/>
                </a:cxn>
                <a:cxn ang="0">
                  <a:pos x="40" y="31"/>
                </a:cxn>
                <a:cxn ang="0">
                  <a:pos x="42" y="42"/>
                </a:cxn>
                <a:cxn ang="0">
                  <a:pos x="35" y="46"/>
                </a:cxn>
                <a:cxn ang="0">
                  <a:pos x="29" y="48"/>
                </a:cxn>
                <a:cxn ang="0">
                  <a:pos x="25" y="50"/>
                </a:cxn>
                <a:cxn ang="0">
                  <a:pos x="21" y="50"/>
                </a:cxn>
              </a:cxnLst>
              <a:rect l="0" t="0" r="r" b="b"/>
              <a:pathLst>
                <a:path w="42" h="50">
                  <a:moveTo>
                    <a:pt x="21" y="50"/>
                  </a:moveTo>
                  <a:lnTo>
                    <a:pt x="19" y="42"/>
                  </a:lnTo>
                  <a:lnTo>
                    <a:pt x="15" y="33"/>
                  </a:lnTo>
                  <a:lnTo>
                    <a:pt x="14" y="27"/>
                  </a:lnTo>
                  <a:lnTo>
                    <a:pt x="12" y="18"/>
                  </a:lnTo>
                  <a:lnTo>
                    <a:pt x="10" y="16"/>
                  </a:lnTo>
                  <a:lnTo>
                    <a:pt x="8" y="14"/>
                  </a:lnTo>
                  <a:lnTo>
                    <a:pt x="4" y="14"/>
                  </a:lnTo>
                  <a:lnTo>
                    <a:pt x="0" y="10"/>
                  </a:lnTo>
                  <a:lnTo>
                    <a:pt x="0" y="8"/>
                  </a:lnTo>
                  <a:lnTo>
                    <a:pt x="0" y="6"/>
                  </a:lnTo>
                  <a:lnTo>
                    <a:pt x="0" y="4"/>
                  </a:lnTo>
                  <a:lnTo>
                    <a:pt x="0" y="2"/>
                  </a:lnTo>
                  <a:lnTo>
                    <a:pt x="10" y="2"/>
                  </a:lnTo>
                  <a:lnTo>
                    <a:pt x="19" y="0"/>
                  </a:lnTo>
                  <a:lnTo>
                    <a:pt x="27" y="0"/>
                  </a:lnTo>
                  <a:lnTo>
                    <a:pt x="37" y="0"/>
                  </a:lnTo>
                  <a:lnTo>
                    <a:pt x="38" y="10"/>
                  </a:lnTo>
                  <a:lnTo>
                    <a:pt x="40" y="20"/>
                  </a:lnTo>
                  <a:lnTo>
                    <a:pt x="40" y="31"/>
                  </a:lnTo>
                  <a:lnTo>
                    <a:pt x="42" y="42"/>
                  </a:lnTo>
                  <a:lnTo>
                    <a:pt x="35" y="46"/>
                  </a:lnTo>
                  <a:lnTo>
                    <a:pt x="29" y="48"/>
                  </a:lnTo>
                  <a:lnTo>
                    <a:pt x="25" y="50"/>
                  </a:lnTo>
                  <a:lnTo>
                    <a:pt x="21" y="50"/>
                  </a:lnTo>
                  <a:close/>
                </a:path>
              </a:pathLst>
            </a:custGeom>
            <a:solidFill>
              <a:srgbClr val="FFFFFF"/>
            </a:solidFill>
            <a:ln w="9525">
              <a:noFill/>
              <a:round/>
              <a:headEnd/>
              <a:tailEnd/>
            </a:ln>
          </p:spPr>
          <p:txBody>
            <a:bodyPr/>
            <a:lstStyle/>
            <a:p>
              <a:endParaRPr lang="en-US"/>
            </a:p>
          </p:txBody>
        </p:sp>
        <p:sp>
          <p:nvSpPr>
            <p:cNvPr id="350272" name="Freeform 64"/>
            <p:cNvSpPr>
              <a:spLocks/>
            </p:cNvSpPr>
            <p:nvPr/>
          </p:nvSpPr>
          <p:spPr bwMode="auto">
            <a:xfrm>
              <a:off x="4295" y="3572"/>
              <a:ext cx="65" cy="8"/>
            </a:xfrm>
            <a:custGeom>
              <a:avLst/>
              <a:gdLst/>
              <a:ahLst/>
              <a:cxnLst>
                <a:cxn ang="0">
                  <a:pos x="75" y="25"/>
                </a:cxn>
                <a:cxn ang="0">
                  <a:pos x="65" y="25"/>
                </a:cxn>
                <a:cxn ang="0">
                  <a:pos x="56" y="25"/>
                </a:cxn>
                <a:cxn ang="0">
                  <a:pos x="48" y="25"/>
                </a:cxn>
                <a:cxn ang="0">
                  <a:pos x="39" y="25"/>
                </a:cxn>
                <a:cxn ang="0">
                  <a:pos x="29" y="25"/>
                </a:cxn>
                <a:cxn ang="0">
                  <a:pos x="21" y="25"/>
                </a:cxn>
                <a:cxn ang="0">
                  <a:pos x="12" y="23"/>
                </a:cxn>
                <a:cxn ang="0">
                  <a:pos x="4" y="23"/>
                </a:cxn>
                <a:cxn ang="0">
                  <a:pos x="4" y="21"/>
                </a:cxn>
                <a:cxn ang="0">
                  <a:pos x="4" y="20"/>
                </a:cxn>
                <a:cxn ang="0">
                  <a:pos x="4" y="18"/>
                </a:cxn>
                <a:cxn ang="0">
                  <a:pos x="0" y="14"/>
                </a:cxn>
                <a:cxn ang="0">
                  <a:pos x="17" y="10"/>
                </a:cxn>
                <a:cxn ang="0">
                  <a:pos x="33" y="8"/>
                </a:cxn>
                <a:cxn ang="0">
                  <a:pos x="46" y="4"/>
                </a:cxn>
                <a:cxn ang="0">
                  <a:pos x="62" y="0"/>
                </a:cxn>
                <a:cxn ang="0">
                  <a:pos x="71" y="0"/>
                </a:cxn>
                <a:cxn ang="0">
                  <a:pos x="81" y="0"/>
                </a:cxn>
                <a:cxn ang="0">
                  <a:pos x="88" y="0"/>
                </a:cxn>
                <a:cxn ang="0">
                  <a:pos x="96" y="0"/>
                </a:cxn>
                <a:cxn ang="0">
                  <a:pos x="106" y="0"/>
                </a:cxn>
                <a:cxn ang="0">
                  <a:pos x="117" y="0"/>
                </a:cxn>
                <a:cxn ang="0">
                  <a:pos x="130" y="0"/>
                </a:cxn>
                <a:cxn ang="0">
                  <a:pos x="148" y="0"/>
                </a:cxn>
                <a:cxn ang="0">
                  <a:pos x="152" y="2"/>
                </a:cxn>
                <a:cxn ang="0">
                  <a:pos x="157" y="2"/>
                </a:cxn>
                <a:cxn ang="0">
                  <a:pos x="161" y="2"/>
                </a:cxn>
                <a:cxn ang="0">
                  <a:pos x="165" y="4"/>
                </a:cxn>
                <a:cxn ang="0">
                  <a:pos x="171" y="6"/>
                </a:cxn>
                <a:cxn ang="0">
                  <a:pos x="173" y="8"/>
                </a:cxn>
                <a:cxn ang="0">
                  <a:pos x="176" y="10"/>
                </a:cxn>
                <a:cxn ang="0">
                  <a:pos x="178" y="14"/>
                </a:cxn>
                <a:cxn ang="0">
                  <a:pos x="175" y="14"/>
                </a:cxn>
                <a:cxn ang="0">
                  <a:pos x="167" y="18"/>
                </a:cxn>
                <a:cxn ang="0">
                  <a:pos x="150" y="21"/>
                </a:cxn>
                <a:cxn ang="0">
                  <a:pos x="117" y="25"/>
                </a:cxn>
                <a:cxn ang="0">
                  <a:pos x="106" y="25"/>
                </a:cxn>
                <a:cxn ang="0">
                  <a:pos x="96" y="25"/>
                </a:cxn>
                <a:cxn ang="0">
                  <a:pos x="85" y="25"/>
                </a:cxn>
                <a:cxn ang="0">
                  <a:pos x="75" y="25"/>
                </a:cxn>
              </a:cxnLst>
              <a:rect l="0" t="0" r="r" b="b"/>
              <a:pathLst>
                <a:path w="178" h="25">
                  <a:moveTo>
                    <a:pt x="75" y="25"/>
                  </a:moveTo>
                  <a:lnTo>
                    <a:pt x="65" y="25"/>
                  </a:lnTo>
                  <a:lnTo>
                    <a:pt x="56" y="25"/>
                  </a:lnTo>
                  <a:lnTo>
                    <a:pt x="48" y="25"/>
                  </a:lnTo>
                  <a:lnTo>
                    <a:pt x="39" y="25"/>
                  </a:lnTo>
                  <a:lnTo>
                    <a:pt x="29" y="25"/>
                  </a:lnTo>
                  <a:lnTo>
                    <a:pt x="21" y="25"/>
                  </a:lnTo>
                  <a:lnTo>
                    <a:pt x="12" y="23"/>
                  </a:lnTo>
                  <a:lnTo>
                    <a:pt x="4" y="23"/>
                  </a:lnTo>
                  <a:lnTo>
                    <a:pt x="4" y="21"/>
                  </a:lnTo>
                  <a:lnTo>
                    <a:pt x="4" y="20"/>
                  </a:lnTo>
                  <a:lnTo>
                    <a:pt x="4" y="18"/>
                  </a:lnTo>
                  <a:lnTo>
                    <a:pt x="0" y="14"/>
                  </a:lnTo>
                  <a:lnTo>
                    <a:pt x="17" y="10"/>
                  </a:lnTo>
                  <a:lnTo>
                    <a:pt x="33" y="8"/>
                  </a:lnTo>
                  <a:lnTo>
                    <a:pt x="46" y="4"/>
                  </a:lnTo>
                  <a:lnTo>
                    <a:pt x="62" y="0"/>
                  </a:lnTo>
                  <a:lnTo>
                    <a:pt x="71" y="0"/>
                  </a:lnTo>
                  <a:lnTo>
                    <a:pt x="81" y="0"/>
                  </a:lnTo>
                  <a:lnTo>
                    <a:pt x="88" y="0"/>
                  </a:lnTo>
                  <a:lnTo>
                    <a:pt x="96" y="0"/>
                  </a:lnTo>
                  <a:lnTo>
                    <a:pt x="106" y="0"/>
                  </a:lnTo>
                  <a:lnTo>
                    <a:pt x="117" y="0"/>
                  </a:lnTo>
                  <a:lnTo>
                    <a:pt x="130" y="0"/>
                  </a:lnTo>
                  <a:lnTo>
                    <a:pt x="148" y="0"/>
                  </a:lnTo>
                  <a:lnTo>
                    <a:pt x="152" y="2"/>
                  </a:lnTo>
                  <a:lnTo>
                    <a:pt x="157" y="2"/>
                  </a:lnTo>
                  <a:lnTo>
                    <a:pt x="161" y="2"/>
                  </a:lnTo>
                  <a:lnTo>
                    <a:pt x="165" y="4"/>
                  </a:lnTo>
                  <a:lnTo>
                    <a:pt x="171" y="6"/>
                  </a:lnTo>
                  <a:lnTo>
                    <a:pt x="173" y="8"/>
                  </a:lnTo>
                  <a:lnTo>
                    <a:pt x="176" y="10"/>
                  </a:lnTo>
                  <a:lnTo>
                    <a:pt x="178" y="14"/>
                  </a:lnTo>
                  <a:lnTo>
                    <a:pt x="175" y="14"/>
                  </a:lnTo>
                  <a:lnTo>
                    <a:pt x="167" y="18"/>
                  </a:lnTo>
                  <a:lnTo>
                    <a:pt x="150" y="21"/>
                  </a:lnTo>
                  <a:lnTo>
                    <a:pt x="117" y="25"/>
                  </a:lnTo>
                  <a:lnTo>
                    <a:pt x="106" y="25"/>
                  </a:lnTo>
                  <a:lnTo>
                    <a:pt x="96" y="25"/>
                  </a:lnTo>
                  <a:lnTo>
                    <a:pt x="85" y="25"/>
                  </a:lnTo>
                  <a:lnTo>
                    <a:pt x="75" y="25"/>
                  </a:lnTo>
                  <a:close/>
                </a:path>
              </a:pathLst>
            </a:custGeom>
            <a:solidFill>
              <a:srgbClr val="FFFFFF"/>
            </a:solidFill>
            <a:ln w="9525">
              <a:noFill/>
              <a:round/>
              <a:headEnd/>
              <a:tailEnd/>
            </a:ln>
          </p:spPr>
          <p:txBody>
            <a:bodyPr/>
            <a:lstStyle/>
            <a:p>
              <a:endParaRPr lang="en-US"/>
            </a:p>
          </p:txBody>
        </p:sp>
        <p:sp>
          <p:nvSpPr>
            <p:cNvPr id="350273" name="Freeform 65"/>
            <p:cNvSpPr>
              <a:spLocks/>
            </p:cNvSpPr>
            <p:nvPr/>
          </p:nvSpPr>
          <p:spPr bwMode="auto">
            <a:xfrm>
              <a:off x="4847" y="3566"/>
              <a:ext cx="1" cy="6"/>
            </a:xfrm>
            <a:custGeom>
              <a:avLst/>
              <a:gdLst/>
              <a:ahLst/>
              <a:cxnLst>
                <a:cxn ang="0">
                  <a:pos x="0" y="15"/>
                </a:cxn>
                <a:cxn ang="0">
                  <a:pos x="2" y="10"/>
                </a:cxn>
                <a:cxn ang="0">
                  <a:pos x="2" y="6"/>
                </a:cxn>
                <a:cxn ang="0">
                  <a:pos x="2" y="4"/>
                </a:cxn>
                <a:cxn ang="0">
                  <a:pos x="2" y="0"/>
                </a:cxn>
                <a:cxn ang="0">
                  <a:pos x="2" y="8"/>
                </a:cxn>
                <a:cxn ang="0">
                  <a:pos x="2" y="12"/>
                </a:cxn>
                <a:cxn ang="0">
                  <a:pos x="2" y="15"/>
                </a:cxn>
                <a:cxn ang="0">
                  <a:pos x="0" y="15"/>
                </a:cxn>
              </a:cxnLst>
              <a:rect l="0" t="0" r="r" b="b"/>
              <a:pathLst>
                <a:path w="2" h="15">
                  <a:moveTo>
                    <a:pt x="0" y="15"/>
                  </a:moveTo>
                  <a:lnTo>
                    <a:pt x="2" y="10"/>
                  </a:lnTo>
                  <a:lnTo>
                    <a:pt x="2" y="6"/>
                  </a:lnTo>
                  <a:lnTo>
                    <a:pt x="2" y="4"/>
                  </a:lnTo>
                  <a:lnTo>
                    <a:pt x="2" y="0"/>
                  </a:lnTo>
                  <a:lnTo>
                    <a:pt x="2" y="8"/>
                  </a:lnTo>
                  <a:lnTo>
                    <a:pt x="2" y="12"/>
                  </a:lnTo>
                  <a:lnTo>
                    <a:pt x="2" y="15"/>
                  </a:lnTo>
                  <a:lnTo>
                    <a:pt x="0" y="15"/>
                  </a:lnTo>
                  <a:close/>
                </a:path>
              </a:pathLst>
            </a:custGeom>
            <a:solidFill>
              <a:srgbClr val="CC6633"/>
            </a:solidFill>
            <a:ln w="9525">
              <a:noFill/>
              <a:round/>
              <a:headEnd/>
              <a:tailEnd/>
            </a:ln>
          </p:spPr>
          <p:txBody>
            <a:bodyPr/>
            <a:lstStyle/>
            <a:p>
              <a:endParaRPr lang="en-US"/>
            </a:p>
          </p:txBody>
        </p:sp>
        <p:sp>
          <p:nvSpPr>
            <p:cNvPr id="350274" name="Freeform 66"/>
            <p:cNvSpPr>
              <a:spLocks/>
            </p:cNvSpPr>
            <p:nvPr/>
          </p:nvSpPr>
          <p:spPr bwMode="auto">
            <a:xfrm>
              <a:off x="5032" y="3552"/>
              <a:ext cx="83" cy="8"/>
            </a:xfrm>
            <a:custGeom>
              <a:avLst/>
              <a:gdLst/>
              <a:ahLst/>
              <a:cxnLst>
                <a:cxn ang="0">
                  <a:pos x="82" y="23"/>
                </a:cxn>
                <a:cxn ang="0">
                  <a:pos x="65" y="21"/>
                </a:cxn>
                <a:cxn ang="0">
                  <a:pos x="54" y="21"/>
                </a:cxn>
                <a:cxn ang="0">
                  <a:pos x="42" y="19"/>
                </a:cxn>
                <a:cxn ang="0">
                  <a:pos x="36" y="19"/>
                </a:cxn>
                <a:cxn ang="0">
                  <a:pos x="29" y="19"/>
                </a:cxn>
                <a:cxn ang="0">
                  <a:pos x="25" y="17"/>
                </a:cxn>
                <a:cxn ang="0">
                  <a:pos x="17" y="17"/>
                </a:cxn>
                <a:cxn ang="0">
                  <a:pos x="12" y="15"/>
                </a:cxn>
                <a:cxn ang="0">
                  <a:pos x="10" y="13"/>
                </a:cxn>
                <a:cxn ang="0">
                  <a:pos x="8" y="11"/>
                </a:cxn>
                <a:cxn ang="0">
                  <a:pos x="2" y="8"/>
                </a:cxn>
                <a:cxn ang="0">
                  <a:pos x="0" y="6"/>
                </a:cxn>
                <a:cxn ang="0">
                  <a:pos x="2" y="6"/>
                </a:cxn>
                <a:cxn ang="0">
                  <a:pos x="2" y="4"/>
                </a:cxn>
                <a:cxn ang="0">
                  <a:pos x="4" y="4"/>
                </a:cxn>
                <a:cxn ang="0">
                  <a:pos x="23" y="2"/>
                </a:cxn>
                <a:cxn ang="0">
                  <a:pos x="38" y="2"/>
                </a:cxn>
                <a:cxn ang="0">
                  <a:pos x="52" y="0"/>
                </a:cxn>
                <a:cxn ang="0">
                  <a:pos x="65" y="0"/>
                </a:cxn>
                <a:cxn ang="0">
                  <a:pos x="79" y="0"/>
                </a:cxn>
                <a:cxn ang="0">
                  <a:pos x="96" y="0"/>
                </a:cxn>
                <a:cxn ang="0">
                  <a:pos x="121" y="0"/>
                </a:cxn>
                <a:cxn ang="0">
                  <a:pos x="149" y="0"/>
                </a:cxn>
                <a:cxn ang="0">
                  <a:pos x="157" y="0"/>
                </a:cxn>
                <a:cxn ang="0">
                  <a:pos x="167" y="2"/>
                </a:cxn>
                <a:cxn ang="0">
                  <a:pos x="174" y="2"/>
                </a:cxn>
                <a:cxn ang="0">
                  <a:pos x="182" y="2"/>
                </a:cxn>
                <a:cxn ang="0">
                  <a:pos x="192" y="4"/>
                </a:cxn>
                <a:cxn ang="0">
                  <a:pos x="201" y="4"/>
                </a:cxn>
                <a:cxn ang="0">
                  <a:pos x="207" y="6"/>
                </a:cxn>
                <a:cxn ang="0">
                  <a:pos x="215" y="6"/>
                </a:cxn>
                <a:cxn ang="0">
                  <a:pos x="220" y="8"/>
                </a:cxn>
                <a:cxn ang="0">
                  <a:pos x="222" y="13"/>
                </a:cxn>
                <a:cxn ang="0">
                  <a:pos x="226" y="15"/>
                </a:cxn>
                <a:cxn ang="0">
                  <a:pos x="232" y="19"/>
                </a:cxn>
                <a:cxn ang="0">
                  <a:pos x="230" y="21"/>
                </a:cxn>
                <a:cxn ang="0">
                  <a:pos x="226" y="21"/>
                </a:cxn>
                <a:cxn ang="0">
                  <a:pos x="222" y="21"/>
                </a:cxn>
                <a:cxn ang="0">
                  <a:pos x="220" y="23"/>
                </a:cxn>
                <a:cxn ang="0">
                  <a:pos x="203" y="23"/>
                </a:cxn>
                <a:cxn ang="0">
                  <a:pos x="186" y="23"/>
                </a:cxn>
                <a:cxn ang="0">
                  <a:pos x="169" y="23"/>
                </a:cxn>
                <a:cxn ang="0">
                  <a:pos x="151" y="23"/>
                </a:cxn>
                <a:cxn ang="0">
                  <a:pos x="136" y="23"/>
                </a:cxn>
                <a:cxn ang="0">
                  <a:pos x="119" y="23"/>
                </a:cxn>
                <a:cxn ang="0">
                  <a:pos x="100" y="23"/>
                </a:cxn>
                <a:cxn ang="0">
                  <a:pos x="82" y="23"/>
                </a:cxn>
              </a:cxnLst>
              <a:rect l="0" t="0" r="r" b="b"/>
              <a:pathLst>
                <a:path w="232" h="23">
                  <a:moveTo>
                    <a:pt x="82" y="23"/>
                  </a:moveTo>
                  <a:lnTo>
                    <a:pt x="65" y="21"/>
                  </a:lnTo>
                  <a:lnTo>
                    <a:pt x="54" y="21"/>
                  </a:lnTo>
                  <a:lnTo>
                    <a:pt x="42" y="19"/>
                  </a:lnTo>
                  <a:lnTo>
                    <a:pt x="36" y="19"/>
                  </a:lnTo>
                  <a:lnTo>
                    <a:pt x="29" y="19"/>
                  </a:lnTo>
                  <a:lnTo>
                    <a:pt x="25" y="17"/>
                  </a:lnTo>
                  <a:lnTo>
                    <a:pt x="17" y="17"/>
                  </a:lnTo>
                  <a:lnTo>
                    <a:pt x="12" y="15"/>
                  </a:lnTo>
                  <a:lnTo>
                    <a:pt x="10" y="13"/>
                  </a:lnTo>
                  <a:lnTo>
                    <a:pt x="8" y="11"/>
                  </a:lnTo>
                  <a:lnTo>
                    <a:pt x="2" y="8"/>
                  </a:lnTo>
                  <a:lnTo>
                    <a:pt x="0" y="6"/>
                  </a:lnTo>
                  <a:lnTo>
                    <a:pt x="2" y="6"/>
                  </a:lnTo>
                  <a:lnTo>
                    <a:pt x="2" y="4"/>
                  </a:lnTo>
                  <a:lnTo>
                    <a:pt x="4" y="4"/>
                  </a:lnTo>
                  <a:lnTo>
                    <a:pt x="23" y="2"/>
                  </a:lnTo>
                  <a:lnTo>
                    <a:pt x="38" y="2"/>
                  </a:lnTo>
                  <a:lnTo>
                    <a:pt x="52" y="0"/>
                  </a:lnTo>
                  <a:lnTo>
                    <a:pt x="65" y="0"/>
                  </a:lnTo>
                  <a:lnTo>
                    <a:pt x="79" y="0"/>
                  </a:lnTo>
                  <a:lnTo>
                    <a:pt x="96" y="0"/>
                  </a:lnTo>
                  <a:lnTo>
                    <a:pt x="121" y="0"/>
                  </a:lnTo>
                  <a:lnTo>
                    <a:pt x="149" y="0"/>
                  </a:lnTo>
                  <a:lnTo>
                    <a:pt x="157" y="0"/>
                  </a:lnTo>
                  <a:lnTo>
                    <a:pt x="167" y="2"/>
                  </a:lnTo>
                  <a:lnTo>
                    <a:pt x="174" y="2"/>
                  </a:lnTo>
                  <a:lnTo>
                    <a:pt x="182" y="2"/>
                  </a:lnTo>
                  <a:lnTo>
                    <a:pt x="192" y="4"/>
                  </a:lnTo>
                  <a:lnTo>
                    <a:pt x="201" y="4"/>
                  </a:lnTo>
                  <a:lnTo>
                    <a:pt x="207" y="6"/>
                  </a:lnTo>
                  <a:lnTo>
                    <a:pt x="215" y="6"/>
                  </a:lnTo>
                  <a:lnTo>
                    <a:pt x="220" y="8"/>
                  </a:lnTo>
                  <a:lnTo>
                    <a:pt x="222" y="13"/>
                  </a:lnTo>
                  <a:lnTo>
                    <a:pt x="226" y="15"/>
                  </a:lnTo>
                  <a:lnTo>
                    <a:pt x="232" y="19"/>
                  </a:lnTo>
                  <a:lnTo>
                    <a:pt x="230" y="21"/>
                  </a:lnTo>
                  <a:lnTo>
                    <a:pt x="226" y="21"/>
                  </a:lnTo>
                  <a:lnTo>
                    <a:pt x="222" y="21"/>
                  </a:lnTo>
                  <a:lnTo>
                    <a:pt x="220" y="23"/>
                  </a:lnTo>
                  <a:lnTo>
                    <a:pt x="203" y="23"/>
                  </a:lnTo>
                  <a:lnTo>
                    <a:pt x="186" y="23"/>
                  </a:lnTo>
                  <a:lnTo>
                    <a:pt x="169" y="23"/>
                  </a:lnTo>
                  <a:lnTo>
                    <a:pt x="151" y="23"/>
                  </a:lnTo>
                  <a:lnTo>
                    <a:pt x="136" y="23"/>
                  </a:lnTo>
                  <a:lnTo>
                    <a:pt x="119" y="23"/>
                  </a:lnTo>
                  <a:lnTo>
                    <a:pt x="100" y="23"/>
                  </a:lnTo>
                  <a:lnTo>
                    <a:pt x="82" y="23"/>
                  </a:lnTo>
                  <a:close/>
                </a:path>
              </a:pathLst>
            </a:custGeom>
            <a:solidFill>
              <a:srgbClr val="000000"/>
            </a:solidFill>
            <a:ln w="9525">
              <a:noFill/>
              <a:round/>
              <a:headEnd/>
              <a:tailEnd/>
            </a:ln>
          </p:spPr>
          <p:txBody>
            <a:bodyPr/>
            <a:lstStyle/>
            <a:p>
              <a:endParaRPr lang="en-US"/>
            </a:p>
          </p:txBody>
        </p:sp>
        <p:sp>
          <p:nvSpPr>
            <p:cNvPr id="350275" name="Freeform 67"/>
            <p:cNvSpPr>
              <a:spLocks/>
            </p:cNvSpPr>
            <p:nvPr/>
          </p:nvSpPr>
          <p:spPr bwMode="auto">
            <a:xfrm>
              <a:off x="4144" y="3334"/>
              <a:ext cx="162" cy="174"/>
            </a:xfrm>
            <a:custGeom>
              <a:avLst/>
              <a:gdLst/>
              <a:ahLst/>
              <a:cxnLst>
                <a:cxn ang="0">
                  <a:pos x="15" y="497"/>
                </a:cxn>
                <a:cxn ang="0">
                  <a:pos x="4" y="449"/>
                </a:cxn>
                <a:cxn ang="0">
                  <a:pos x="0" y="397"/>
                </a:cxn>
                <a:cxn ang="0">
                  <a:pos x="2" y="342"/>
                </a:cxn>
                <a:cxn ang="0">
                  <a:pos x="4" y="292"/>
                </a:cxn>
                <a:cxn ang="0">
                  <a:pos x="2" y="183"/>
                </a:cxn>
                <a:cxn ang="0">
                  <a:pos x="0" y="124"/>
                </a:cxn>
                <a:cxn ang="0">
                  <a:pos x="0" y="91"/>
                </a:cxn>
                <a:cxn ang="0">
                  <a:pos x="2" y="68"/>
                </a:cxn>
                <a:cxn ang="0">
                  <a:pos x="19" y="63"/>
                </a:cxn>
                <a:cxn ang="0">
                  <a:pos x="38" y="61"/>
                </a:cxn>
                <a:cxn ang="0">
                  <a:pos x="61" y="57"/>
                </a:cxn>
                <a:cxn ang="0">
                  <a:pos x="94" y="51"/>
                </a:cxn>
                <a:cxn ang="0">
                  <a:pos x="128" y="45"/>
                </a:cxn>
                <a:cxn ang="0">
                  <a:pos x="174" y="40"/>
                </a:cxn>
                <a:cxn ang="0">
                  <a:pos x="226" y="30"/>
                </a:cxn>
                <a:cxn ang="0">
                  <a:pos x="287" y="19"/>
                </a:cxn>
                <a:cxn ang="0">
                  <a:pos x="300" y="19"/>
                </a:cxn>
                <a:cxn ang="0">
                  <a:pos x="316" y="19"/>
                </a:cxn>
                <a:cxn ang="0">
                  <a:pos x="329" y="19"/>
                </a:cxn>
                <a:cxn ang="0">
                  <a:pos x="344" y="15"/>
                </a:cxn>
                <a:cxn ang="0">
                  <a:pos x="360" y="13"/>
                </a:cxn>
                <a:cxn ang="0">
                  <a:pos x="373" y="9"/>
                </a:cxn>
                <a:cxn ang="0">
                  <a:pos x="389" y="9"/>
                </a:cxn>
                <a:cxn ang="0">
                  <a:pos x="402" y="5"/>
                </a:cxn>
                <a:cxn ang="0">
                  <a:pos x="411" y="1"/>
                </a:cxn>
                <a:cxn ang="0">
                  <a:pos x="423" y="0"/>
                </a:cxn>
                <a:cxn ang="0">
                  <a:pos x="431" y="0"/>
                </a:cxn>
                <a:cxn ang="0">
                  <a:pos x="440" y="1"/>
                </a:cxn>
                <a:cxn ang="0">
                  <a:pos x="446" y="44"/>
                </a:cxn>
                <a:cxn ang="0">
                  <a:pos x="446" y="103"/>
                </a:cxn>
                <a:cxn ang="0">
                  <a:pos x="442" y="162"/>
                </a:cxn>
                <a:cxn ang="0">
                  <a:pos x="440" y="204"/>
                </a:cxn>
                <a:cxn ang="0">
                  <a:pos x="440" y="223"/>
                </a:cxn>
                <a:cxn ang="0">
                  <a:pos x="442" y="246"/>
                </a:cxn>
                <a:cxn ang="0">
                  <a:pos x="440" y="269"/>
                </a:cxn>
                <a:cxn ang="0">
                  <a:pos x="434" y="284"/>
                </a:cxn>
                <a:cxn ang="0">
                  <a:pos x="427" y="300"/>
                </a:cxn>
                <a:cxn ang="0">
                  <a:pos x="417" y="313"/>
                </a:cxn>
                <a:cxn ang="0">
                  <a:pos x="410" y="325"/>
                </a:cxn>
                <a:cxn ang="0">
                  <a:pos x="398" y="332"/>
                </a:cxn>
                <a:cxn ang="0">
                  <a:pos x="387" y="342"/>
                </a:cxn>
                <a:cxn ang="0">
                  <a:pos x="373" y="348"/>
                </a:cxn>
                <a:cxn ang="0">
                  <a:pos x="360" y="355"/>
                </a:cxn>
                <a:cxn ang="0">
                  <a:pos x="344" y="361"/>
                </a:cxn>
                <a:cxn ang="0">
                  <a:pos x="335" y="369"/>
                </a:cxn>
                <a:cxn ang="0">
                  <a:pos x="327" y="374"/>
                </a:cxn>
                <a:cxn ang="0">
                  <a:pos x="318" y="382"/>
                </a:cxn>
                <a:cxn ang="0">
                  <a:pos x="310" y="390"/>
                </a:cxn>
                <a:cxn ang="0">
                  <a:pos x="285" y="399"/>
                </a:cxn>
                <a:cxn ang="0">
                  <a:pos x="247" y="415"/>
                </a:cxn>
                <a:cxn ang="0">
                  <a:pos x="201" y="432"/>
                </a:cxn>
                <a:cxn ang="0">
                  <a:pos x="151" y="453"/>
                </a:cxn>
                <a:cxn ang="0">
                  <a:pos x="101" y="472"/>
                </a:cxn>
                <a:cxn ang="0">
                  <a:pos x="61" y="487"/>
                </a:cxn>
                <a:cxn ang="0">
                  <a:pos x="30" y="497"/>
                </a:cxn>
                <a:cxn ang="0">
                  <a:pos x="15" y="497"/>
                </a:cxn>
              </a:cxnLst>
              <a:rect l="0" t="0" r="r" b="b"/>
              <a:pathLst>
                <a:path w="446" h="497">
                  <a:moveTo>
                    <a:pt x="15" y="497"/>
                  </a:moveTo>
                  <a:lnTo>
                    <a:pt x="4" y="449"/>
                  </a:lnTo>
                  <a:lnTo>
                    <a:pt x="0" y="397"/>
                  </a:lnTo>
                  <a:lnTo>
                    <a:pt x="2" y="342"/>
                  </a:lnTo>
                  <a:lnTo>
                    <a:pt x="4" y="292"/>
                  </a:lnTo>
                  <a:lnTo>
                    <a:pt x="2" y="183"/>
                  </a:lnTo>
                  <a:lnTo>
                    <a:pt x="0" y="124"/>
                  </a:lnTo>
                  <a:lnTo>
                    <a:pt x="0" y="91"/>
                  </a:lnTo>
                  <a:lnTo>
                    <a:pt x="2" y="68"/>
                  </a:lnTo>
                  <a:lnTo>
                    <a:pt x="19" y="63"/>
                  </a:lnTo>
                  <a:lnTo>
                    <a:pt x="38" y="61"/>
                  </a:lnTo>
                  <a:lnTo>
                    <a:pt x="61" y="57"/>
                  </a:lnTo>
                  <a:lnTo>
                    <a:pt x="94" y="51"/>
                  </a:lnTo>
                  <a:lnTo>
                    <a:pt x="128" y="45"/>
                  </a:lnTo>
                  <a:lnTo>
                    <a:pt x="174" y="40"/>
                  </a:lnTo>
                  <a:lnTo>
                    <a:pt x="226" y="30"/>
                  </a:lnTo>
                  <a:lnTo>
                    <a:pt x="287" y="19"/>
                  </a:lnTo>
                  <a:lnTo>
                    <a:pt x="300" y="19"/>
                  </a:lnTo>
                  <a:lnTo>
                    <a:pt x="316" y="19"/>
                  </a:lnTo>
                  <a:lnTo>
                    <a:pt x="329" y="19"/>
                  </a:lnTo>
                  <a:lnTo>
                    <a:pt x="344" y="15"/>
                  </a:lnTo>
                  <a:lnTo>
                    <a:pt x="360" y="13"/>
                  </a:lnTo>
                  <a:lnTo>
                    <a:pt x="373" y="9"/>
                  </a:lnTo>
                  <a:lnTo>
                    <a:pt x="389" y="9"/>
                  </a:lnTo>
                  <a:lnTo>
                    <a:pt x="402" y="5"/>
                  </a:lnTo>
                  <a:lnTo>
                    <a:pt x="411" y="1"/>
                  </a:lnTo>
                  <a:lnTo>
                    <a:pt x="423" y="0"/>
                  </a:lnTo>
                  <a:lnTo>
                    <a:pt x="431" y="0"/>
                  </a:lnTo>
                  <a:lnTo>
                    <a:pt x="440" y="1"/>
                  </a:lnTo>
                  <a:lnTo>
                    <a:pt x="446" y="44"/>
                  </a:lnTo>
                  <a:lnTo>
                    <a:pt x="446" y="103"/>
                  </a:lnTo>
                  <a:lnTo>
                    <a:pt x="442" y="162"/>
                  </a:lnTo>
                  <a:lnTo>
                    <a:pt x="440" y="204"/>
                  </a:lnTo>
                  <a:lnTo>
                    <a:pt x="440" y="223"/>
                  </a:lnTo>
                  <a:lnTo>
                    <a:pt x="442" y="246"/>
                  </a:lnTo>
                  <a:lnTo>
                    <a:pt x="440" y="269"/>
                  </a:lnTo>
                  <a:lnTo>
                    <a:pt x="434" y="284"/>
                  </a:lnTo>
                  <a:lnTo>
                    <a:pt x="427" y="300"/>
                  </a:lnTo>
                  <a:lnTo>
                    <a:pt x="417" y="313"/>
                  </a:lnTo>
                  <a:lnTo>
                    <a:pt x="410" y="325"/>
                  </a:lnTo>
                  <a:lnTo>
                    <a:pt x="398" y="332"/>
                  </a:lnTo>
                  <a:lnTo>
                    <a:pt x="387" y="342"/>
                  </a:lnTo>
                  <a:lnTo>
                    <a:pt x="373" y="348"/>
                  </a:lnTo>
                  <a:lnTo>
                    <a:pt x="360" y="355"/>
                  </a:lnTo>
                  <a:lnTo>
                    <a:pt x="344" y="361"/>
                  </a:lnTo>
                  <a:lnTo>
                    <a:pt x="335" y="369"/>
                  </a:lnTo>
                  <a:lnTo>
                    <a:pt x="327" y="374"/>
                  </a:lnTo>
                  <a:lnTo>
                    <a:pt x="318" y="382"/>
                  </a:lnTo>
                  <a:lnTo>
                    <a:pt x="310" y="390"/>
                  </a:lnTo>
                  <a:lnTo>
                    <a:pt x="285" y="399"/>
                  </a:lnTo>
                  <a:lnTo>
                    <a:pt x="247" y="415"/>
                  </a:lnTo>
                  <a:lnTo>
                    <a:pt x="201" y="432"/>
                  </a:lnTo>
                  <a:lnTo>
                    <a:pt x="151" y="453"/>
                  </a:lnTo>
                  <a:lnTo>
                    <a:pt x="101" y="472"/>
                  </a:lnTo>
                  <a:lnTo>
                    <a:pt x="61" y="487"/>
                  </a:lnTo>
                  <a:lnTo>
                    <a:pt x="30" y="497"/>
                  </a:lnTo>
                  <a:lnTo>
                    <a:pt x="15" y="497"/>
                  </a:lnTo>
                  <a:close/>
                </a:path>
              </a:pathLst>
            </a:custGeom>
            <a:solidFill>
              <a:srgbClr val="000000"/>
            </a:solidFill>
            <a:ln w="9525">
              <a:noFill/>
              <a:round/>
              <a:headEnd/>
              <a:tailEnd/>
            </a:ln>
          </p:spPr>
          <p:txBody>
            <a:bodyPr/>
            <a:lstStyle/>
            <a:p>
              <a:endParaRPr lang="en-US"/>
            </a:p>
          </p:txBody>
        </p:sp>
        <p:sp>
          <p:nvSpPr>
            <p:cNvPr id="350276" name="Freeform 68"/>
            <p:cNvSpPr>
              <a:spLocks/>
            </p:cNvSpPr>
            <p:nvPr/>
          </p:nvSpPr>
          <p:spPr bwMode="auto">
            <a:xfrm>
              <a:off x="4150" y="3346"/>
              <a:ext cx="128" cy="155"/>
            </a:xfrm>
            <a:custGeom>
              <a:avLst/>
              <a:gdLst/>
              <a:ahLst/>
              <a:cxnLst>
                <a:cxn ang="0">
                  <a:pos x="4" y="365"/>
                </a:cxn>
                <a:cxn ang="0">
                  <a:pos x="4" y="103"/>
                </a:cxn>
                <a:cxn ang="0">
                  <a:pos x="25" y="42"/>
                </a:cxn>
                <a:cxn ang="0">
                  <a:pos x="52" y="38"/>
                </a:cxn>
                <a:cxn ang="0">
                  <a:pos x="79" y="36"/>
                </a:cxn>
                <a:cxn ang="0">
                  <a:pos x="107" y="32"/>
                </a:cxn>
                <a:cxn ang="0">
                  <a:pos x="119" y="80"/>
                </a:cxn>
                <a:cxn ang="0">
                  <a:pos x="117" y="140"/>
                </a:cxn>
                <a:cxn ang="0">
                  <a:pos x="119" y="220"/>
                </a:cxn>
                <a:cxn ang="0">
                  <a:pos x="125" y="308"/>
                </a:cxn>
                <a:cxn ang="0">
                  <a:pos x="132" y="358"/>
                </a:cxn>
                <a:cxn ang="0">
                  <a:pos x="140" y="369"/>
                </a:cxn>
                <a:cxn ang="0">
                  <a:pos x="142" y="289"/>
                </a:cxn>
                <a:cxn ang="0">
                  <a:pos x="138" y="161"/>
                </a:cxn>
                <a:cxn ang="0">
                  <a:pos x="134" y="50"/>
                </a:cxn>
                <a:cxn ang="0">
                  <a:pos x="128" y="36"/>
                </a:cxn>
                <a:cxn ang="0">
                  <a:pos x="134" y="25"/>
                </a:cxn>
                <a:cxn ang="0">
                  <a:pos x="159" y="21"/>
                </a:cxn>
                <a:cxn ang="0">
                  <a:pos x="186" y="23"/>
                </a:cxn>
                <a:cxn ang="0">
                  <a:pos x="182" y="34"/>
                </a:cxn>
                <a:cxn ang="0">
                  <a:pos x="182" y="78"/>
                </a:cxn>
                <a:cxn ang="0">
                  <a:pos x="182" y="153"/>
                </a:cxn>
                <a:cxn ang="0">
                  <a:pos x="182" y="220"/>
                </a:cxn>
                <a:cxn ang="0">
                  <a:pos x="188" y="293"/>
                </a:cxn>
                <a:cxn ang="0">
                  <a:pos x="207" y="304"/>
                </a:cxn>
                <a:cxn ang="0">
                  <a:pos x="205" y="176"/>
                </a:cxn>
                <a:cxn ang="0">
                  <a:pos x="203" y="38"/>
                </a:cxn>
                <a:cxn ang="0">
                  <a:pos x="201" y="23"/>
                </a:cxn>
                <a:cxn ang="0">
                  <a:pos x="207" y="11"/>
                </a:cxn>
                <a:cxn ang="0">
                  <a:pos x="224" y="10"/>
                </a:cxn>
                <a:cxn ang="0">
                  <a:pos x="241" y="8"/>
                </a:cxn>
                <a:cxn ang="0">
                  <a:pos x="259" y="8"/>
                </a:cxn>
                <a:cxn ang="0">
                  <a:pos x="270" y="46"/>
                </a:cxn>
                <a:cxn ang="0">
                  <a:pos x="262" y="143"/>
                </a:cxn>
                <a:cxn ang="0">
                  <a:pos x="262" y="218"/>
                </a:cxn>
                <a:cxn ang="0">
                  <a:pos x="264" y="272"/>
                </a:cxn>
                <a:cxn ang="0">
                  <a:pos x="274" y="306"/>
                </a:cxn>
                <a:cxn ang="0">
                  <a:pos x="282" y="310"/>
                </a:cxn>
                <a:cxn ang="0">
                  <a:pos x="285" y="235"/>
                </a:cxn>
                <a:cxn ang="0">
                  <a:pos x="287" y="84"/>
                </a:cxn>
                <a:cxn ang="0">
                  <a:pos x="306" y="8"/>
                </a:cxn>
                <a:cxn ang="0">
                  <a:pos x="337" y="4"/>
                </a:cxn>
                <a:cxn ang="0">
                  <a:pos x="352" y="4"/>
                </a:cxn>
                <a:cxn ang="0">
                  <a:pos x="352" y="23"/>
                </a:cxn>
                <a:cxn ang="0">
                  <a:pos x="347" y="80"/>
                </a:cxn>
                <a:cxn ang="0">
                  <a:pos x="343" y="182"/>
                </a:cxn>
                <a:cxn ang="0">
                  <a:pos x="343" y="256"/>
                </a:cxn>
                <a:cxn ang="0">
                  <a:pos x="303" y="317"/>
                </a:cxn>
                <a:cxn ang="0">
                  <a:pos x="220" y="356"/>
                </a:cxn>
                <a:cxn ang="0">
                  <a:pos x="136" y="392"/>
                </a:cxn>
                <a:cxn ang="0">
                  <a:pos x="50" y="425"/>
                </a:cxn>
              </a:cxnLst>
              <a:rect l="0" t="0" r="r" b="b"/>
              <a:pathLst>
                <a:path w="354" h="444">
                  <a:moveTo>
                    <a:pt x="8" y="444"/>
                  </a:moveTo>
                  <a:lnTo>
                    <a:pt x="4" y="365"/>
                  </a:lnTo>
                  <a:lnTo>
                    <a:pt x="0" y="233"/>
                  </a:lnTo>
                  <a:lnTo>
                    <a:pt x="4" y="103"/>
                  </a:lnTo>
                  <a:lnTo>
                    <a:pt x="12" y="42"/>
                  </a:lnTo>
                  <a:lnTo>
                    <a:pt x="25" y="42"/>
                  </a:lnTo>
                  <a:lnTo>
                    <a:pt x="38" y="40"/>
                  </a:lnTo>
                  <a:lnTo>
                    <a:pt x="52" y="38"/>
                  </a:lnTo>
                  <a:lnTo>
                    <a:pt x="65" y="36"/>
                  </a:lnTo>
                  <a:lnTo>
                    <a:pt x="79" y="36"/>
                  </a:lnTo>
                  <a:lnTo>
                    <a:pt x="92" y="34"/>
                  </a:lnTo>
                  <a:lnTo>
                    <a:pt x="107" y="32"/>
                  </a:lnTo>
                  <a:lnTo>
                    <a:pt x="121" y="32"/>
                  </a:lnTo>
                  <a:lnTo>
                    <a:pt x="119" y="80"/>
                  </a:lnTo>
                  <a:lnTo>
                    <a:pt x="117" y="113"/>
                  </a:lnTo>
                  <a:lnTo>
                    <a:pt x="117" y="140"/>
                  </a:lnTo>
                  <a:lnTo>
                    <a:pt x="117" y="176"/>
                  </a:lnTo>
                  <a:lnTo>
                    <a:pt x="119" y="220"/>
                  </a:lnTo>
                  <a:lnTo>
                    <a:pt x="121" y="264"/>
                  </a:lnTo>
                  <a:lnTo>
                    <a:pt x="125" y="308"/>
                  </a:lnTo>
                  <a:lnTo>
                    <a:pt x="128" y="352"/>
                  </a:lnTo>
                  <a:lnTo>
                    <a:pt x="132" y="358"/>
                  </a:lnTo>
                  <a:lnTo>
                    <a:pt x="136" y="365"/>
                  </a:lnTo>
                  <a:lnTo>
                    <a:pt x="140" y="369"/>
                  </a:lnTo>
                  <a:lnTo>
                    <a:pt x="148" y="369"/>
                  </a:lnTo>
                  <a:lnTo>
                    <a:pt x="142" y="289"/>
                  </a:lnTo>
                  <a:lnTo>
                    <a:pt x="140" y="228"/>
                  </a:lnTo>
                  <a:lnTo>
                    <a:pt x="138" y="161"/>
                  </a:lnTo>
                  <a:lnTo>
                    <a:pt x="136" y="55"/>
                  </a:lnTo>
                  <a:lnTo>
                    <a:pt x="134" y="50"/>
                  </a:lnTo>
                  <a:lnTo>
                    <a:pt x="128" y="42"/>
                  </a:lnTo>
                  <a:lnTo>
                    <a:pt x="128" y="36"/>
                  </a:lnTo>
                  <a:lnTo>
                    <a:pt x="125" y="27"/>
                  </a:lnTo>
                  <a:lnTo>
                    <a:pt x="134" y="25"/>
                  </a:lnTo>
                  <a:lnTo>
                    <a:pt x="142" y="23"/>
                  </a:lnTo>
                  <a:lnTo>
                    <a:pt x="159" y="21"/>
                  </a:lnTo>
                  <a:lnTo>
                    <a:pt x="186" y="17"/>
                  </a:lnTo>
                  <a:lnTo>
                    <a:pt x="186" y="23"/>
                  </a:lnTo>
                  <a:lnTo>
                    <a:pt x="186" y="29"/>
                  </a:lnTo>
                  <a:lnTo>
                    <a:pt x="182" y="34"/>
                  </a:lnTo>
                  <a:lnTo>
                    <a:pt x="182" y="40"/>
                  </a:lnTo>
                  <a:lnTo>
                    <a:pt x="182" y="78"/>
                  </a:lnTo>
                  <a:lnTo>
                    <a:pt x="182" y="115"/>
                  </a:lnTo>
                  <a:lnTo>
                    <a:pt x="182" y="153"/>
                  </a:lnTo>
                  <a:lnTo>
                    <a:pt x="182" y="189"/>
                  </a:lnTo>
                  <a:lnTo>
                    <a:pt x="182" y="220"/>
                  </a:lnTo>
                  <a:lnTo>
                    <a:pt x="186" y="256"/>
                  </a:lnTo>
                  <a:lnTo>
                    <a:pt x="188" y="293"/>
                  </a:lnTo>
                  <a:lnTo>
                    <a:pt x="193" y="317"/>
                  </a:lnTo>
                  <a:lnTo>
                    <a:pt x="207" y="304"/>
                  </a:lnTo>
                  <a:lnTo>
                    <a:pt x="209" y="256"/>
                  </a:lnTo>
                  <a:lnTo>
                    <a:pt x="205" y="176"/>
                  </a:lnTo>
                  <a:lnTo>
                    <a:pt x="203" y="46"/>
                  </a:lnTo>
                  <a:lnTo>
                    <a:pt x="203" y="38"/>
                  </a:lnTo>
                  <a:lnTo>
                    <a:pt x="201" y="29"/>
                  </a:lnTo>
                  <a:lnTo>
                    <a:pt x="201" y="23"/>
                  </a:lnTo>
                  <a:lnTo>
                    <a:pt x="199" y="13"/>
                  </a:lnTo>
                  <a:lnTo>
                    <a:pt x="207" y="11"/>
                  </a:lnTo>
                  <a:lnTo>
                    <a:pt x="216" y="11"/>
                  </a:lnTo>
                  <a:lnTo>
                    <a:pt x="224" y="10"/>
                  </a:lnTo>
                  <a:lnTo>
                    <a:pt x="234" y="8"/>
                  </a:lnTo>
                  <a:lnTo>
                    <a:pt x="241" y="8"/>
                  </a:lnTo>
                  <a:lnTo>
                    <a:pt x="249" y="8"/>
                  </a:lnTo>
                  <a:lnTo>
                    <a:pt x="259" y="8"/>
                  </a:lnTo>
                  <a:lnTo>
                    <a:pt x="266" y="8"/>
                  </a:lnTo>
                  <a:lnTo>
                    <a:pt x="270" y="46"/>
                  </a:lnTo>
                  <a:lnTo>
                    <a:pt x="266" y="94"/>
                  </a:lnTo>
                  <a:lnTo>
                    <a:pt x="262" y="143"/>
                  </a:lnTo>
                  <a:lnTo>
                    <a:pt x="261" y="189"/>
                  </a:lnTo>
                  <a:lnTo>
                    <a:pt x="262" y="218"/>
                  </a:lnTo>
                  <a:lnTo>
                    <a:pt x="264" y="243"/>
                  </a:lnTo>
                  <a:lnTo>
                    <a:pt x="264" y="272"/>
                  </a:lnTo>
                  <a:lnTo>
                    <a:pt x="266" y="300"/>
                  </a:lnTo>
                  <a:lnTo>
                    <a:pt x="274" y="306"/>
                  </a:lnTo>
                  <a:lnTo>
                    <a:pt x="278" y="308"/>
                  </a:lnTo>
                  <a:lnTo>
                    <a:pt x="282" y="310"/>
                  </a:lnTo>
                  <a:lnTo>
                    <a:pt x="285" y="310"/>
                  </a:lnTo>
                  <a:lnTo>
                    <a:pt x="285" y="235"/>
                  </a:lnTo>
                  <a:lnTo>
                    <a:pt x="285" y="161"/>
                  </a:lnTo>
                  <a:lnTo>
                    <a:pt x="287" y="84"/>
                  </a:lnTo>
                  <a:lnTo>
                    <a:pt x="291" y="10"/>
                  </a:lnTo>
                  <a:lnTo>
                    <a:pt x="306" y="8"/>
                  </a:lnTo>
                  <a:lnTo>
                    <a:pt x="324" y="6"/>
                  </a:lnTo>
                  <a:lnTo>
                    <a:pt x="337" y="4"/>
                  </a:lnTo>
                  <a:lnTo>
                    <a:pt x="352" y="0"/>
                  </a:lnTo>
                  <a:lnTo>
                    <a:pt x="352" y="4"/>
                  </a:lnTo>
                  <a:lnTo>
                    <a:pt x="354" y="6"/>
                  </a:lnTo>
                  <a:lnTo>
                    <a:pt x="352" y="23"/>
                  </a:lnTo>
                  <a:lnTo>
                    <a:pt x="349" y="44"/>
                  </a:lnTo>
                  <a:lnTo>
                    <a:pt x="347" y="80"/>
                  </a:lnTo>
                  <a:lnTo>
                    <a:pt x="343" y="143"/>
                  </a:lnTo>
                  <a:lnTo>
                    <a:pt x="343" y="182"/>
                  </a:lnTo>
                  <a:lnTo>
                    <a:pt x="343" y="220"/>
                  </a:lnTo>
                  <a:lnTo>
                    <a:pt x="343" y="256"/>
                  </a:lnTo>
                  <a:lnTo>
                    <a:pt x="343" y="294"/>
                  </a:lnTo>
                  <a:lnTo>
                    <a:pt x="303" y="317"/>
                  </a:lnTo>
                  <a:lnTo>
                    <a:pt x="262" y="338"/>
                  </a:lnTo>
                  <a:lnTo>
                    <a:pt x="220" y="356"/>
                  </a:lnTo>
                  <a:lnTo>
                    <a:pt x="178" y="375"/>
                  </a:lnTo>
                  <a:lnTo>
                    <a:pt x="136" y="392"/>
                  </a:lnTo>
                  <a:lnTo>
                    <a:pt x="94" y="409"/>
                  </a:lnTo>
                  <a:lnTo>
                    <a:pt x="50" y="425"/>
                  </a:lnTo>
                  <a:lnTo>
                    <a:pt x="8" y="444"/>
                  </a:lnTo>
                  <a:close/>
                </a:path>
              </a:pathLst>
            </a:custGeom>
            <a:solidFill>
              <a:srgbClr val="C0C0C0"/>
            </a:solidFill>
            <a:ln w="9525">
              <a:noFill/>
              <a:round/>
              <a:headEnd/>
              <a:tailEnd/>
            </a:ln>
          </p:spPr>
          <p:txBody>
            <a:bodyPr/>
            <a:lstStyle/>
            <a:p>
              <a:endParaRPr lang="en-US"/>
            </a:p>
          </p:txBody>
        </p:sp>
        <p:sp>
          <p:nvSpPr>
            <p:cNvPr id="350277" name="Freeform 69"/>
            <p:cNvSpPr>
              <a:spLocks/>
            </p:cNvSpPr>
            <p:nvPr/>
          </p:nvSpPr>
          <p:spPr bwMode="auto">
            <a:xfrm>
              <a:off x="3832" y="3451"/>
              <a:ext cx="10" cy="42"/>
            </a:xfrm>
            <a:custGeom>
              <a:avLst/>
              <a:gdLst/>
              <a:ahLst/>
              <a:cxnLst>
                <a:cxn ang="0">
                  <a:pos x="17" y="121"/>
                </a:cxn>
                <a:cxn ang="0">
                  <a:pos x="11" y="121"/>
                </a:cxn>
                <a:cxn ang="0">
                  <a:pos x="10" y="121"/>
                </a:cxn>
                <a:cxn ang="0">
                  <a:pos x="6" y="121"/>
                </a:cxn>
                <a:cxn ang="0">
                  <a:pos x="0" y="121"/>
                </a:cxn>
                <a:cxn ang="0">
                  <a:pos x="6" y="98"/>
                </a:cxn>
                <a:cxn ang="0">
                  <a:pos x="10" y="77"/>
                </a:cxn>
                <a:cxn ang="0">
                  <a:pos x="11" y="50"/>
                </a:cxn>
                <a:cxn ang="0">
                  <a:pos x="17" y="0"/>
                </a:cxn>
                <a:cxn ang="0">
                  <a:pos x="19" y="4"/>
                </a:cxn>
                <a:cxn ang="0">
                  <a:pos x="21" y="4"/>
                </a:cxn>
                <a:cxn ang="0">
                  <a:pos x="23" y="4"/>
                </a:cxn>
                <a:cxn ang="0">
                  <a:pos x="21" y="42"/>
                </a:cxn>
                <a:cxn ang="0">
                  <a:pos x="21" y="65"/>
                </a:cxn>
                <a:cxn ang="0">
                  <a:pos x="21" y="79"/>
                </a:cxn>
                <a:cxn ang="0">
                  <a:pos x="21" y="94"/>
                </a:cxn>
                <a:cxn ang="0">
                  <a:pos x="23" y="96"/>
                </a:cxn>
                <a:cxn ang="0">
                  <a:pos x="25" y="98"/>
                </a:cxn>
                <a:cxn ang="0">
                  <a:pos x="27" y="105"/>
                </a:cxn>
                <a:cxn ang="0">
                  <a:pos x="31" y="119"/>
                </a:cxn>
                <a:cxn ang="0">
                  <a:pos x="27" y="119"/>
                </a:cxn>
                <a:cxn ang="0">
                  <a:pos x="23" y="119"/>
                </a:cxn>
                <a:cxn ang="0">
                  <a:pos x="21" y="121"/>
                </a:cxn>
                <a:cxn ang="0">
                  <a:pos x="17" y="121"/>
                </a:cxn>
              </a:cxnLst>
              <a:rect l="0" t="0" r="r" b="b"/>
              <a:pathLst>
                <a:path w="31" h="121">
                  <a:moveTo>
                    <a:pt x="17" y="121"/>
                  </a:moveTo>
                  <a:lnTo>
                    <a:pt x="11" y="121"/>
                  </a:lnTo>
                  <a:lnTo>
                    <a:pt x="10" y="121"/>
                  </a:lnTo>
                  <a:lnTo>
                    <a:pt x="6" y="121"/>
                  </a:lnTo>
                  <a:lnTo>
                    <a:pt x="0" y="121"/>
                  </a:lnTo>
                  <a:lnTo>
                    <a:pt x="6" y="98"/>
                  </a:lnTo>
                  <a:lnTo>
                    <a:pt x="10" y="77"/>
                  </a:lnTo>
                  <a:lnTo>
                    <a:pt x="11" y="50"/>
                  </a:lnTo>
                  <a:lnTo>
                    <a:pt x="17" y="0"/>
                  </a:lnTo>
                  <a:lnTo>
                    <a:pt x="19" y="4"/>
                  </a:lnTo>
                  <a:lnTo>
                    <a:pt x="21" y="4"/>
                  </a:lnTo>
                  <a:lnTo>
                    <a:pt x="23" y="4"/>
                  </a:lnTo>
                  <a:lnTo>
                    <a:pt x="21" y="42"/>
                  </a:lnTo>
                  <a:lnTo>
                    <a:pt x="21" y="65"/>
                  </a:lnTo>
                  <a:lnTo>
                    <a:pt x="21" y="79"/>
                  </a:lnTo>
                  <a:lnTo>
                    <a:pt x="21" y="94"/>
                  </a:lnTo>
                  <a:lnTo>
                    <a:pt x="23" y="96"/>
                  </a:lnTo>
                  <a:lnTo>
                    <a:pt x="25" y="98"/>
                  </a:lnTo>
                  <a:lnTo>
                    <a:pt x="27" y="105"/>
                  </a:lnTo>
                  <a:lnTo>
                    <a:pt x="31" y="119"/>
                  </a:lnTo>
                  <a:lnTo>
                    <a:pt x="27" y="119"/>
                  </a:lnTo>
                  <a:lnTo>
                    <a:pt x="23" y="119"/>
                  </a:lnTo>
                  <a:lnTo>
                    <a:pt x="21" y="121"/>
                  </a:lnTo>
                  <a:lnTo>
                    <a:pt x="17" y="121"/>
                  </a:lnTo>
                  <a:close/>
                </a:path>
              </a:pathLst>
            </a:custGeom>
            <a:solidFill>
              <a:srgbClr val="FFFFFF"/>
            </a:solidFill>
            <a:ln w="9525">
              <a:noFill/>
              <a:round/>
              <a:headEnd/>
              <a:tailEnd/>
            </a:ln>
          </p:spPr>
          <p:txBody>
            <a:bodyPr/>
            <a:lstStyle/>
            <a:p>
              <a:endParaRPr lang="en-US"/>
            </a:p>
          </p:txBody>
        </p:sp>
        <p:sp>
          <p:nvSpPr>
            <p:cNvPr id="350278" name="Freeform 70"/>
            <p:cNvSpPr>
              <a:spLocks/>
            </p:cNvSpPr>
            <p:nvPr/>
          </p:nvSpPr>
          <p:spPr bwMode="auto">
            <a:xfrm>
              <a:off x="3808" y="3407"/>
              <a:ext cx="12" cy="81"/>
            </a:xfrm>
            <a:custGeom>
              <a:avLst/>
              <a:gdLst/>
              <a:ahLst/>
              <a:cxnLst>
                <a:cxn ang="0">
                  <a:pos x="9" y="227"/>
                </a:cxn>
                <a:cxn ang="0">
                  <a:pos x="9" y="224"/>
                </a:cxn>
                <a:cxn ang="0">
                  <a:pos x="6" y="224"/>
                </a:cxn>
                <a:cxn ang="0">
                  <a:pos x="4" y="224"/>
                </a:cxn>
                <a:cxn ang="0">
                  <a:pos x="2" y="224"/>
                </a:cxn>
                <a:cxn ang="0">
                  <a:pos x="2" y="222"/>
                </a:cxn>
                <a:cxn ang="0">
                  <a:pos x="2" y="218"/>
                </a:cxn>
                <a:cxn ang="0">
                  <a:pos x="0" y="216"/>
                </a:cxn>
                <a:cxn ang="0">
                  <a:pos x="0" y="214"/>
                </a:cxn>
                <a:cxn ang="0">
                  <a:pos x="0" y="182"/>
                </a:cxn>
                <a:cxn ang="0">
                  <a:pos x="0" y="151"/>
                </a:cxn>
                <a:cxn ang="0">
                  <a:pos x="0" y="120"/>
                </a:cxn>
                <a:cxn ang="0">
                  <a:pos x="0" y="90"/>
                </a:cxn>
                <a:cxn ang="0">
                  <a:pos x="2" y="73"/>
                </a:cxn>
                <a:cxn ang="0">
                  <a:pos x="6" y="57"/>
                </a:cxn>
                <a:cxn ang="0">
                  <a:pos x="9" y="38"/>
                </a:cxn>
                <a:cxn ang="0">
                  <a:pos x="9" y="23"/>
                </a:cxn>
                <a:cxn ang="0">
                  <a:pos x="13" y="17"/>
                </a:cxn>
                <a:cxn ang="0">
                  <a:pos x="15" y="9"/>
                </a:cxn>
                <a:cxn ang="0">
                  <a:pos x="15" y="6"/>
                </a:cxn>
                <a:cxn ang="0">
                  <a:pos x="17" y="0"/>
                </a:cxn>
                <a:cxn ang="0">
                  <a:pos x="19" y="0"/>
                </a:cxn>
                <a:cxn ang="0">
                  <a:pos x="19" y="2"/>
                </a:cxn>
                <a:cxn ang="0">
                  <a:pos x="21" y="4"/>
                </a:cxn>
                <a:cxn ang="0">
                  <a:pos x="23" y="36"/>
                </a:cxn>
                <a:cxn ang="0">
                  <a:pos x="23" y="59"/>
                </a:cxn>
                <a:cxn ang="0">
                  <a:pos x="27" y="78"/>
                </a:cxn>
                <a:cxn ang="0">
                  <a:pos x="29" y="107"/>
                </a:cxn>
                <a:cxn ang="0">
                  <a:pos x="30" y="107"/>
                </a:cxn>
                <a:cxn ang="0">
                  <a:pos x="30" y="109"/>
                </a:cxn>
                <a:cxn ang="0">
                  <a:pos x="29" y="109"/>
                </a:cxn>
                <a:cxn ang="0">
                  <a:pos x="27" y="113"/>
                </a:cxn>
                <a:cxn ang="0">
                  <a:pos x="23" y="113"/>
                </a:cxn>
                <a:cxn ang="0">
                  <a:pos x="23" y="130"/>
                </a:cxn>
                <a:cxn ang="0">
                  <a:pos x="23" y="153"/>
                </a:cxn>
                <a:cxn ang="0">
                  <a:pos x="23" y="182"/>
                </a:cxn>
                <a:cxn ang="0">
                  <a:pos x="23" y="206"/>
                </a:cxn>
                <a:cxn ang="0">
                  <a:pos x="21" y="214"/>
                </a:cxn>
                <a:cxn ang="0">
                  <a:pos x="21" y="218"/>
                </a:cxn>
                <a:cxn ang="0">
                  <a:pos x="19" y="224"/>
                </a:cxn>
                <a:cxn ang="0">
                  <a:pos x="17" y="229"/>
                </a:cxn>
                <a:cxn ang="0">
                  <a:pos x="15" y="227"/>
                </a:cxn>
                <a:cxn ang="0">
                  <a:pos x="13" y="227"/>
                </a:cxn>
                <a:cxn ang="0">
                  <a:pos x="9" y="227"/>
                </a:cxn>
              </a:cxnLst>
              <a:rect l="0" t="0" r="r" b="b"/>
              <a:pathLst>
                <a:path w="30" h="229">
                  <a:moveTo>
                    <a:pt x="9" y="227"/>
                  </a:moveTo>
                  <a:lnTo>
                    <a:pt x="9" y="224"/>
                  </a:lnTo>
                  <a:lnTo>
                    <a:pt x="6" y="224"/>
                  </a:lnTo>
                  <a:lnTo>
                    <a:pt x="4" y="224"/>
                  </a:lnTo>
                  <a:lnTo>
                    <a:pt x="2" y="224"/>
                  </a:lnTo>
                  <a:lnTo>
                    <a:pt x="2" y="222"/>
                  </a:lnTo>
                  <a:lnTo>
                    <a:pt x="2" y="218"/>
                  </a:lnTo>
                  <a:lnTo>
                    <a:pt x="0" y="216"/>
                  </a:lnTo>
                  <a:lnTo>
                    <a:pt x="0" y="214"/>
                  </a:lnTo>
                  <a:lnTo>
                    <a:pt x="0" y="182"/>
                  </a:lnTo>
                  <a:lnTo>
                    <a:pt x="0" y="151"/>
                  </a:lnTo>
                  <a:lnTo>
                    <a:pt x="0" y="120"/>
                  </a:lnTo>
                  <a:lnTo>
                    <a:pt x="0" y="90"/>
                  </a:lnTo>
                  <a:lnTo>
                    <a:pt x="2" y="73"/>
                  </a:lnTo>
                  <a:lnTo>
                    <a:pt x="6" y="57"/>
                  </a:lnTo>
                  <a:lnTo>
                    <a:pt x="9" y="38"/>
                  </a:lnTo>
                  <a:lnTo>
                    <a:pt x="9" y="23"/>
                  </a:lnTo>
                  <a:lnTo>
                    <a:pt x="13" y="17"/>
                  </a:lnTo>
                  <a:lnTo>
                    <a:pt x="15" y="9"/>
                  </a:lnTo>
                  <a:lnTo>
                    <a:pt x="15" y="6"/>
                  </a:lnTo>
                  <a:lnTo>
                    <a:pt x="17" y="0"/>
                  </a:lnTo>
                  <a:lnTo>
                    <a:pt x="19" y="0"/>
                  </a:lnTo>
                  <a:lnTo>
                    <a:pt x="19" y="2"/>
                  </a:lnTo>
                  <a:lnTo>
                    <a:pt x="21" y="4"/>
                  </a:lnTo>
                  <a:lnTo>
                    <a:pt x="23" y="36"/>
                  </a:lnTo>
                  <a:lnTo>
                    <a:pt x="23" y="59"/>
                  </a:lnTo>
                  <a:lnTo>
                    <a:pt x="27" y="78"/>
                  </a:lnTo>
                  <a:lnTo>
                    <a:pt x="29" y="107"/>
                  </a:lnTo>
                  <a:lnTo>
                    <a:pt x="30" y="107"/>
                  </a:lnTo>
                  <a:lnTo>
                    <a:pt x="30" y="109"/>
                  </a:lnTo>
                  <a:lnTo>
                    <a:pt x="29" y="109"/>
                  </a:lnTo>
                  <a:lnTo>
                    <a:pt x="27" y="113"/>
                  </a:lnTo>
                  <a:lnTo>
                    <a:pt x="23" y="113"/>
                  </a:lnTo>
                  <a:lnTo>
                    <a:pt x="23" y="130"/>
                  </a:lnTo>
                  <a:lnTo>
                    <a:pt x="23" y="153"/>
                  </a:lnTo>
                  <a:lnTo>
                    <a:pt x="23" y="182"/>
                  </a:lnTo>
                  <a:lnTo>
                    <a:pt x="23" y="206"/>
                  </a:lnTo>
                  <a:lnTo>
                    <a:pt x="21" y="214"/>
                  </a:lnTo>
                  <a:lnTo>
                    <a:pt x="21" y="218"/>
                  </a:lnTo>
                  <a:lnTo>
                    <a:pt x="19" y="224"/>
                  </a:lnTo>
                  <a:lnTo>
                    <a:pt x="17" y="229"/>
                  </a:lnTo>
                  <a:lnTo>
                    <a:pt x="15" y="227"/>
                  </a:lnTo>
                  <a:lnTo>
                    <a:pt x="13" y="227"/>
                  </a:lnTo>
                  <a:lnTo>
                    <a:pt x="9" y="227"/>
                  </a:lnTo>
                  <a:close/>
                </a:path>
              </a:pathLst>
            </a:custGeom>
            <a:solidFill>
              <a:srgbClr val="000000"/>
            </a:solidFill>
            <a:ln w="9525">
              <a:noFill/>
              <a:round/>
              <a:headEnd/>
              <a:tailEnd/>
            </a:ln>
          </p:spPr>
          <p:txBody>
            <a:bodyPr/>
            <a:lstStyle/>
            <a:p>
              <a:endParaRPr lang="en-US"/>
            </a:p>
          </p:txBody>
        </p:sp>
        <p:sp>
          <p:nvSpPr>
            <p:cNvPr id="350279" name="Freeform 71"/>
            <p:cNvSpPr>
              <a:spLocks/>
            </p:cNvSpPr>
            <p:nvPr/>
          </p:nvSpPr>
          <p:spPr bwMode="auto">
            <a:xfrm>
              <a:off x="4168" y="3364"/>
              <a:ext cx="10" cy="110"/>
            </a:xfrm>
            <a:custGeom>
              <a:avLst/>
              <a:gdLst/>
              <a:ahLst/>
              <a:cxnLst>
                <a:cxn ang="0">
                  <a:pos x="5" y="313"/>
                </a:cxn>
                <a:cxn ang="0">
                  <a:pos x="4" y="309"/>
                </a:cxn>
                <a:cxn ang="0">
                  <a:pos x="4" y="306"/>
                </a:cxn>
                <a:cxn ang="0">
                  <a:pos x="2" y="302"/>
                </a:cxn>
                <a:cxn ang="0">
                  <a:pos x="0" y="300"/>
                </a:cxn>
                <a:cxn ang="0">
                  <a:pos x="2" y="267"/>
                </a:cxn>
                <a:cxn ang="0">
                  <a:pos x="2" y="231"/>
                </a:cxn>
                <a:cxn ang="0">
                  <a:pos x="2" y="198"/>
                </a:cxn>
                <a:cxn ang="0">
                  <a:pos x="2" y="162"/>
                </a:cxn>
                <a:cxn ang="0">
                  <a:pos x="4" y="133"/>
                </a:cxn>
                <a:cxn ang="0">
                  <a:pos x="5" y="105"/>
                </a:cxn>
                <a:cxn ang="0">
                  <a:pos x="9" y="74"/>
                </a:cxn>
                <a:cxn ang="0">
                  <a:pos x="11" y="46"/>
                </a:cxn>
                <a:cxn ang="0">
                  <a:pos x="11" y="34"/>
                </a:cxn>
                <a:cxn ang="0">
                  <a:pos x="11" y="23"/>
                </a:cxn>
                <a:cxn ang="0">
                  <a:pos x="11" y="15"/>
                </a:cxn>
                <a:cxn ang="0">
                  <a:pos x="11" y="3"/>
                </a:cxn>
                <a:cxn ang="0">
                  <a:pos x="13" y="3"/>
                </a:cxn>
                <a:cxn ang="0">
                  <a:pos x="15" y="3"/>
                </a:cxn>
                <a:cxn ang="0">
                  <a:pos x="17" y="3"/>
                </a:cxn>
                <a:cxn ang="0">
                  <a:pos x="19" y="0"/>
                </a:cxn>
                <a:cxn ang="0">
                  <a:pos x="19" y="17"/>
                </a:cxn>
                <a:cxn ang="0">
                  <a:pos x="19" y="68"/>
                </a:cxn>
                <a:cxn ang="0">
                  <a:pos x="17" y="170"/>
                </a:cxn>
                <a:cxn ang="0">
                  <a:pos x="19" y="170"/>
                </a:cxn>
                <a:cxn ang="0">
                  <a:pos x="23" y="170"/>
                </a:cxn>
                <a:cxn ang="0">
                  <a:pos x="25" y="170"/>
                </a:cxn>
                <a:cxn ang="0">
                  <a:pos x="19" y="223"/>
                </a:cxn>
                <a:cxn ang="0">
                  <a:pos x="17" y="254"/>
                </a:cxn>
                <a:cxn ang="0">
                  <a:pos x="15" y="281"/>
                </a:cxn>
                <a:cxn ang="0">
                  <a:pos x="15" y="313"/>
                </a:cxn>
                <a:cxn ang="0">
                  <a:pos x="13" y="313"/>
                </a:cxn>
                <a:cxn ang="0">
                  <a:pos x="11" y="313"/>
                </a:cxn>
                <a:cxn ang="0">
                  <a:pos x="9" y="313"/>
                </a:cxn>
                <a:cxn ang="0">
                  <a:pos x="5" y="313"/>
                </a:cxn>
              </a:cxnLst>
              <a:rect l="0" t="0" r="r" b="b"/>
              <a:pathLst>
                <a:path w="25" h="313">
                  <a:moveTo>
                    <a:pt x="5" y="313"/>
                  </a:moveTo>
                  <a:lnTo>
                    <a:pt x="4" y="309"/>
                  </a:lnTo>
                  <a:lnTo>
                    <a:pt x="4" y="306"/>
                  </a:lnTo>
                  <a:lnTo>
                    <a:pt x="2" y="302"/>
                  </a:lnTo>
                  <a:lnTo>
                    <a:pt x="0" y="300"/>
                  </a:lnTo>
                  <a:lnTo>
                    <a:pt x="2" y="267"/>
                  </a:lnTo>
                  <a:lnTo>
                    <a:pt x="2" y="231"/>
                  </a:lnTo>
                  <a:lnTo>
                    <a:pt x="2" y="198"/>
                  </a:lnTo>
                  <a:lnTo>
                    <a:pt x="2" y="162"/>
                  </a:lnTo>
                  <a:lnTo>
                    <a:pt x="4" y="133"/>
                  </a:lnTo>
                  <a:lnTo>
                    <a:pt x="5" y="105"/>
                  </a:lnTo>
                  <a:lnTo>
                    <a:pt x="9" y="74"/>
                  </a:lnTo>
                  <a:lnTo>
                    <a:pt x="11" y="46"/>
                  </a:lnTo>
                  <a:lnTo>
                    <a:pt x="11" y="34"/>
                  </a:lnTo>
                  <a:lnTo>
                    <a:pt x="11" y="23"/>
                  </a:lnTo>
                  <a:lnTo>
                    <a:pt x="11" y="15"/>
                  </a:lnTo>
                  <a:lnTo>
                    <a:pt x="11" y="3"/>
                  </a:lnTo>
                  <a:lnTo>
                    <a:pt x="13" y="3"/>
                  </a:lnTo>
                  <a:lnTo>
                    <a:pt x="15" y="3"/>
                  </a:lnTo>
                  <a:lnTo>
                    <a:pt x="17" y="3"/>
                  </a:lnTo>
                  <a:lnTo>
                    <a:pt x="19" y="0"/>
                  </a:lnTo>
                  <a:lnTo>
                    <a:pt x="19" y="17"/>
                  </a:lnTo>
                  <a:lnTo>
                    <a:pt x="19" y="68"/>
                  </a:lnTo>
                  <a:lnTo>
                    <a:pt x="17" y="170"/>
                  </a:lnTo>
                  <a:lnTo>
                    <a:pt x="19" y="170"/>
                  </a:lnTo>
                  <a:lnTo>
                    <a:pt x="23" y="170"/>
                  </a:lnTo>
                  <a:lnTo>
                    <a:pt x="25" y="170"/>
                  </a:lnTo>
                  <a:lnTo>
                    <a:pt x="19" y="223"/>
                  </a:lnTo>
                  <a:lnTo>
                    <a:pt x="17" y="254"/>
                  </a:lnTo>
                  <a:lnTo>
                    <a:pt x="15" y="281"/>
                  </a:lnTo>
                  <a:lnTo>
                    <a:pt x="15" y="313"/>
                  </a:lnTo>
                  <a:lnTo>
                    <a:pt x="13" y="313"/>
                  </a:lnTo>
                  <a:lnTo>
                    <a:pt x="11" y="313"/>
                  </a:lnTo>
                  <a:lnTo>
                    <a:pt x="9" y="313"/>
                  </a:lnTo>
                  <a:lnTo>
                    <a:pt x="5" y="313"/>
                  </a:lnTo>
                  <a:close/>
                </a:path>
              </a:pathLst>
            </a:custGeom>
            <a:solidFill>
              <a:srgbClr val="000000"/>
            </a:solidFill>
            <a:ln w="9525">
              <a:noFill/>
              <a:round/>
              <a:headEnd/>
              <a:tailEnd/>
            </a:ln>
          </p:spPr>
          <p:txBody>
            <a:bodyPr/>
            <a:lstStyle/>
            <a:p>
              <a:endParaRPr lang="en-US"/>
            </a:p>
          </p:txBody>
        </p:sp>
        <p:sp>
          <p:nvSpPr>
            <p:cNvPr id="350280" name="Freeform 72"/>
            <p:cNvSpPr>
              <a:spLocks/>
            </p:cNvSpPr>
            <p:nvPr/>
          </p:nvSpPr>
          <p:spPr bwMode="auto">
            <a:xfrm>
              <a:off x="4786" y="3289"/>
              <a:ext cx="82" cy="170"/>
            </a:xfrm>
            <a:custGeom>
              <a:avLst/>
              <a:gdLst/>
              <a:ahLst/>
              <a:cxnLst>
                <a:cxn ang="0">
                  <a:pos x="213" y="486"/>
                </a:cxn>
                <a:cxn ang="0">
                  <a:pos x="197" y="480"/>
                </a:cxn>
                <a:cxn ang="0">
                  <a:pos x="184" y="467"/>
                </a:cxn>
                <a:cxn ang="0">
                  <a:pos x="173" y="452"/>
                </a:cxn>
                <a:cxn ang="0">
                  <a:pos x="161" y="435"/>
                </a:cxn>
                <a:cxn ang="0">
                  <a:pos x="146" y="425"/>
                </a:cxn>
                <a:cxn ang="0">
                  <a:pos x="138" y="415"/>
                </a:cxn>
                <a:cxn ang="0">
                  <a:pos x="129" y="410"/>
                </a:cxn>
                <a:cxn ang="0">
                  <a:pos x="117" y="398"/>
                </a:cxn>
                <a:cxn ang="0">
                  <a:pos x="106" y="391"/>
                </a:cxn>
                <a:cxn ang="0">
                  <a:pos x="96" y="385"/>
                </a:cxn>
                <a:cxn ang="0">
                  <a:pos x="84" y="377"/>
                </a:cxn>
                <a:cxn ang="0">
                  <a:pos x="73" y="371"/>
                </a:cxn>
                <a:cxn ang="0">
                  <a:pos x="61" y="364"/>
                </a:cxn>
                <a:cxn ang="0">
                  <a:pos x="50" y="358"/>
                </a:cxn>
                <a:cxn ang="0">
                  <a:pos x="39" y="348"/>
                </a:cxn>
                <a:cxn ang="0">
                  <a:pos x="31" y="343"/>
                </a:cxn>
                <a:cxn ang="0">
                  <a:pos x="29" y="339"/>
                </a:cxn>
                <a:cxn ang="0">
                  <a:pos x="23" y="331"/>
                </a:cxn>
                <a:cxn ang="0">
                  <a:pos x="21" y="324"/>
                </a:cxn>
                <a:cxn ang="0">
                  <a:pos x="17" y="320"/>
                </a:cxn>
                <a:cxn ang="0">
                  <a:pos x="16" y="266"/>
                </a:cxn>
                <a:cxn ang="0">
                  <a:pos x="14" y="215"/>
                </a:cxn>
                <a:cxn ang="0">
                  <a:pos x="10" y="161"/>
                </a:cxn>
                <a:cxn ang="0">
                  <a:pos x="8" y="109"/>
                </a:cxn>
                <a:cxn ang="0">
                  <a:pos x="6" y="90"/>
                </a:cxn>
                <a:cxn ang="0">
                  <a:pos x="4" y="73"/>
                </a:cxn>
                <a:cxn ang="0">
                  <a:pos x="2" y="52"/>
                </a:cxn>
                <a:cxn ang="0">
                  <a:pos x="0" y="35"/>
                </a:cxn>
                <a:cxn ang="0">
                  <a:pos x="23" y="31"/>
                </a:cxn>
                <a:cxn ang="0">
                  <a:pos x="46" y="29"/>
                </a:cxn>
                <a:cxn ang="0">
                  <a:pos x="71" y="23"/>
                </a:cxn>
                <a:cxn ang="0">
                  <a:pos x="96" y="21"/>
                </a:cxn>
                <a:cxn ang="0">
                  <a:pos x="119" y="18"/>
                </a:cxn>
                <a:cxn ang="0">
                  <a:pos x="144" y="14"/>
                </a:cxn>
                <a:cxn ang="0">
                  <a:pos x="169" y="8"/>
                </a:cxn>
                <a:cxn ang="0">
                  <a:pos x="190" y="4"/>
                </a:cxn>
                <a:cxn ang="0">
                  <a:pos x="199" y="0"/>
                </a:cxn>
                <a:cxn ang="0">
                  <a:pos x="209" y="2"/>
                </a:cxn>
                <a:cxn ang="0">
                  <a:pos x="217" y="8"/>
                </a:cxn>
                <a:cxn ang="0">
                  <a:pos x="226" y="16"/>
                </a:cxn>
                <a:cxn ang="0">
                  <a:pos x="226" y="35"/>
                </a:cxn>
                <a:cxn ang="0">
                  <a:pos x="224" y="52"/>
                </a:cxn>
                <a:cxn ang="0">
                  <a:pos x="220" y="73"/>
                </a:cxn>
                <a:cxn ang="0">
                  <a:pos x="217" y="92"/>
                </a:cxn>
                <a:cxn ang="0">
                  <a:pos x="220" y="169"/>
                </a:cxn>
                <a:cxn ang="0">
                  <a:pos x="220" y="299"/>
                </a:cxn>
                <a:cxn ang="0">
                  <a:pos x="220" y="427"/>
                </a:cxn>
                <a:cxn ang="0">
                  <a:pos x="213" y="486"/>
                </a:cxn>
              </a:cxnLst>
              <a:rect l="0" t="0" r="r" b="b"/>
              <a:pathLst>
                <a:path w="226" h="486">
                  <a:moveTo>
                    <a:pt x="213" y="486"/>
                  </a:moveTo>
                  <a:lnTo>
                    <a:pt x="197" y="480"/>
                  </a:lnTo>
                  <a:lnTo>
                    <a:pt x="184" y="467"/>
                  </a:lnTo>
                  <a:lnTo>
                    <a:pt x="173" y="452"/>
                  </a:lnTo>
                  <a:lnTo>
                    <a:pt x="161" y="435"/>
                  </a:lnTo>
                  <a:lnTo>
                    <a:pt x="146" y="425"/>
                  </a:lnTo>
                  <a:lnTo>
                    <a:pt x="138" y="415"/>
                  </a:lnTo>
                  <a:lnTo>
                    <a:pt x="129" y="410"/>
                  </a:lnTo>
                  <a:lnTo>
                    <a:pt x="117" y="398"/>
                  </a:lnTo>
                  <a:lnTo>
                    <a:pt x="106" y="391"/>
                  </a:lnTo>
                  <a:lnTo>
                    <a:pt x="96" y="385"/>
                  </a:lnTo>
                  <a:lnTo>
                    <a:pt x="84" y="377"/>
                  </a:lnTo>
                  <a:lnTo>
                    <a:pt x="73" y="371"/>
                  </a:lnTo>
                  <a:lnTo>
                    <a:pt x="61" y="364"/>
                  </a:lnTo>
                  <a:lnTo>
                    <a:pt x="50" y="358"/>
                  </a:lnTo>
                  <a:lnTo>
                    <a:pt x="39" y="348"/>
                  </a:lnTo>
                  <a:lnTo>
                    <a:pt x="31" y="343"/>
                  </a:lnTo>
                  <a:lnTo>
                    <a:pt x="29" y="339"/>
                  </a:lnTo>
                  <a:lnTo>
                    <a:pt x="23" y="331"/>
                  </a:lnTo>
                  <a:lnTo>
                    <a:pt x="21" y="324"/>
                  </a:lnTo>
                  <a:lnTo>
                    <a:pt x="17" y="320"/>
                  </a:lnTo>
                  <a:lnTo>
                    <a:pt x="16" y="266"/>
                  </a:lnTo>
                  <a:lnTo>
                    <a:pt x="14" y="215"/>
                  </a:lnTo>
                  <a:lnTo>
                    <a:pt x="10" y="161"/>
                  </a:lnTo>
                  <a:lnTo>
                    <a:pt x="8" y="109"/>
                  </a:lnTo>
                  <a:lnTo>
                    <a:pt x="6" y="90"/>
                  </a:lnTo>
                  <a:lnTo>
                    <a:pt x="4" y="73"/>
                  </a:lnTo>
                  <a:lnTo>
                    <a:pt x="2" y="52"/>
                  </a:lnTo>
                  <a:lnTo>
                    <a:pt x="0" y="35"/>
                  </a:lnTo>
                  <a:lnTo>
                    <a:pt x="23" y="31"/>
                  </a:lnTo>
                  <a:lnTo>
                    <a:pt x="46" y="29"/>
                  </a:lnTo>
                  <a:lnTo>
                    <a:pt x="71" y="23"/>
                  </a:lnTo>
                  <a:lnTo>
                    <a:pt x="96" y="21"/>
                  </a:lnTo>
                  <a:lnTo>
                    <a:pt x="119" y="18"/>
                  </a:lnTo>
                  <a:lnTo>
                    <a:pt x="144" y="14"/>
                  </a:lnTo>
                  <a:lnTo>
                    <a:pt x="169" y="8"/>
                  </a:lnTo>
                  <a:lnTo>
                    <a:pt x="190" y="4"/>
                  </a:lnTo>
                  <a:lnTo>
                    <a:pt x="199" y="0"/>
                  </a:lnTo>
                  <a:lnTo>
                    <a:pt x="209" y="2"/>
                  </a:lnTo>
                  <a:lnTo>
                    <a:pt x="217" y="8"/>
                  </a:lnTo>
                  <a:lnTo>
                    <a:pt x="226" y="16"/>
                  </a:lnTo>
                  <a:lnTo>
                    <a:pt x="226" y="35"/>
                  </a:lnTo>
                  <a:lnTo>
                    <a:pt x="224" y="52"/>
                  </a:lnTo>
                  <a:lnTo>
                    <a:pt x="220" y="73"/>
                  </a:lnTo>
                  <a:lnTo>
                    <a:pt x="217" y="92"/>
                  </a:lnTo>
                  <a:lnTo>
                    <a:pt x="220" y="169"/>
                  </a:lnTo>
                  <a:lnTo>
                    <a:pt x="220" y="299"/>
                  </a:lnTo>
                  <a:lnTo>
                    <a:pt x="220" y="427"/>
                  </a:lnTo>
                  <a:lnTo>
                    <a:pt x="213" y="486"/>
                  </a:lnTo>
                  <a:close/>
                </a:path>
              </a:pathLst>
            </a:custGeom>
            <a:solidFill>
              <a:srgbClr val="000000"/>
            </a:solidFill>
            <a:ln w="9525">
              <a:noFill/>
              <a:round/>
              <a:headEnd/>
              <a:tailEnd/>
            </a:ln>
          </p:spPr>
          <p:txBody>
            <a:bodyPr/>
            <a:lstStyle/>
            <a:p>
              <a:endParaRPr lang="en-US"/>
            </a:p>
          </p:txBody>
        </p:sp>
        <p:sp>
          <p:nvSpPr>
            <p:cNvPr id="350281" name="Freeform 73"/>
            <p:cNvSpPr>
              <a:spLocks/>
            </p:cNvSpPr>
            <p:nvPr/>
          </p:nvSpPr>
          <p:spPr bwMode="auto">
            <a:xfrm>
              <a:off x="4807" y="3298"/>
              <a:ext cx="56" cy="153"/>
            </a:xfrm>
            <a:custGeom>
              <a:avLst/>
              <a:gdLst/>
              <a:ahLst/>
              <a:cxnLst>
                <a:cxn ang="0">
                  <a:pos x="128" y="348"/>
                </a:cxn>
                <a:cxn ang="0">
                  <a:pos x="118" y="295"/>
                </a:cxn>
                <a:cxn ang="0">
                  <a:pos x="111" y="226"/>
                </a:cxn>
                <a:cxn ang="0">
                  <a:pos x="111" y="140"/>
                </a:cxn>
                <a:cxn ang="0">
                  <a:pos x="101" y="41"/>
                </a:cxn>
                <a:cxn ang="0">
                  <a:pos x="95" y="33"/>
                </a:cxn>
                <a:cxn ang="0">
                  <a:pos x="88" y="65"/>
                </a:cxn>
                <a:cxn ang="0">
                  <a:pos x="86" y="129"/>
                </a:cxn>
                <a:cxn ang="0">
                  <a:pos x="88" y="211"/>
                </a:cxn>
                <a:cxn ang="0">
                  <a:pos x="93" y="266"/>
                </a:cxn>
                <a:cxn ang="0">
                  <a:pos x="99" y="322"/>
                </a:cxn>
                <a:cxn ang="0">
                  <a:pos x="107" y="362"/>
                </a:cxn>
                <a:cxn ang="0">
                  <a:pos x="113" y="387"/>
                </a:cxn>
                <a:cxn ang="0">
                  <a:pos x="114" y="392"/>
                </a:cxn>
                <a:cxn ang="0">
                  <a:pos x="111" y="396"/>
                </a:cxn>
                <a:cxn ang="0">
                  <a:pos x="101" y="392"/>
                </a:cxn>
                <a:cxn ang="0">
                  <a:pos x="86" y="379"/>
                </a:cxn>
                <a:cxn ang="0">
                  <a:pos x="65" y="360"/>
                </a:cxn>
                <a:cxn ang="0">
                  <a:pos x="42" y="341"/>
                </a:cxn>
                <a:cxn ang="0">
                  <a:pos x="15" y="325"/>
                </a:cxn>
                <a:cxn ang="0">
                  <a:pos x="5" y="255"/>
                </a:cxn>
                <a:cxn ang="0">
                  <a:pos x="7" y="129"/>
                </a:cxn>
                <a:cxn ang="0">
                  <a:pos x="5" y="58"/>
                </a:cxn>
                <a:cxn ang="0">
                  <a:pos x="1" y="41"/>
                </a:cxn>
                <a:cxn ang="0">
                  <a:pos x="7" y="29"/>
                </a:cxn>
                <a:cxn ang="0">
                  <a:pos x="23" y="25"/>
                </a:cxn>
                <a:cxn ang="0">
                  <a:pos x="40" y="67"/>
                </a:cxn>
                <a:cxn ang="0">
                  <a:pos x="42" y="224"/>
                </a:cxn>
                <a:cxn ang="0">
                  <a:pos x="36" y="297"/>
                </a:cxn>
                <a:cxn ang="0">
                  <a:pos x="46" y="316"/>
                </a:cxn>
                <a:cxn ang="0">
                  <a:pos x="55" y="322"/>
                </a:cxn>
                <a:cxn ang="0">
                  <a:pos x="57" y="316"/>
                </a:cxn>
                <a:cxn ang="0">
                  <a:pos x="55" y="243"/>
                </a:cxn>
                <a:cxn ang="0">
                  <a:pos x="57" y="119"/>
                </a:cxn>
                <a:cxn ang="0">
                  <a:pos x="55" y="42"/>
                </a:cxn>
                <a:cxn ang="0">
                  <a:pos x="47" y="29"/>
                </a:cxn>
                <a:cxn ang="0">
                  <a:pos x="57" y="20"/>
                </a:cxn>
                <a:cxn ang="0">
                  <a:pos x="80" y="14"/>
                </a:cxn>
                <a:cxn ang="0">
                  <a:pos x="101" y="10"/>
                </a:cxn>
                <a:cxn ang="0">
                  <a:pos x="124" y="4"/>
                </a:cxn>
                <a:cxn ang="0">
                  <a:pos x="132" y="48"/>
                </a:cxn>
                <a:cxn ang="0">
                  <a:pos x="130" y="111"/>
                </a:cxn>
                <a:cxn ang="0">
                  <a:pos x="137" y="249"/>
                </a:cxn>
                <a:cxn ang="0">
                  <a:pos x="149" y="360"/>
                </a:cxn>
                <a:cxn ang="0">
                  <a:pos x="153" y="429"/>
                </a:cxn>
                <a:cxn ang="0">
                  <a:pos x="151" y="438"/>
                </a:cxn>
                <a:cxn ang="0">
                  <a:pos x="136" y="425"/>
                </a:cxn>
                <a:cxn ang="0">
                  <a:pos x="124" y="394"/>
                </a:cxn>
              </a:cxnLst>
              <a:rect l="0" t="0" r="r" b="b"/>
              <a:pathLst>
                <a:path w="155" h="440">
                  <a:moveTo>
                    <a:pt x="132" y="379"/>
                  </a:moveTo>
                  <a:lnTo>
                    <a:pt x="128" y="348"/>
                  </a:lnTo>
                  <a:lnTo>
                    <a:pt x="124" y="324"/>
                  </a:lnTo>
                  <a:lnTo>
                    <a:pt x="118" y="295"/>
                  </a:lnTo>
                  <a:lnTo>
                    <a:pt x="113" y="259"/>
                  </a:lnTo>
                  <a:lnTo>
                    <a:pt x="111" y="226"/>
                  </a:lnTo>
                  <a:lnTo>
                    <a:pt x="111" y="194"/>
                  </a:lnTo>
                  <a:lnTo>
                    <a:pt x="111" y="140"/>
                  </a:lnTo>
                  <a:lnTo>
                    <a:pt x="109" y="46"/>
                  </a:lnTo>
                  <a:lnTo>
                    <a:pt x="101" y="41"/>
                  </a:lnTo>
                  <a:lnTo>
                    <a:pt x="99" y="35"/>
                  </a:lnTo>
                  <a:lnTo>
                    <a:pt x="95" y="33"/>
                  </a:lnTo>
                  <a:lnTo>
                    <a:pt x="90" y="35"/>
                  </a:lnTo>
                  <a:lnTo>
                    <a:pt x="88" y="65"/>
                  </a:lnTo>
                  <a:lnTo>
                    <a:pt x="88" y="98"/>
                  </a:lnTo>
                  <a:lnTo>
                    <a:pt x="86" y="129"/>
                  </a:lnTo>
                  <a:lnTo>
                    <a:pt x="86" y="163"/>
                  </a:lnTo>
                  <a:lnTo>
                    <a:pt x="88" y="211"/>
                  </a:lnTo>
                  <a:lnTo>
                    <a:pt x="90" y="243"/>
                  </a:lnTo>
                  <a:lnTo>
                    <a:pt x="93" y="266"/>
                  </a:lnTo>
                  <a:lnTo>
                    <a:pt x="97" y="301"/>
                  </a:lnTo>
                  <a:lnTo>
                    <a:pt x="99" y="322"/>
                  </a:lnTo>
                  <a:lnTo>
                    <a:pt x="103" y="341"/>
                  </a:lnTo>
                  <a:lnTo>
                    <a:pt x="107" y="362"/>
                  </a:lnTo>
                  <a:lnTo>
                    <a:pt x="111" y="381"/>
                  </a:lnTo>
                  <a:lnTo>
                    <a:pt x="113" y="387"/>
                  </a:lnTo>
                  <a:lnTo>
                    <a:pt x="114" y="390"/>
                  </a:lnTo>
                  <a:lnTo>
                    <a:pt x="114" y="392"/>
                  </a:lnTo>
                  <a:lnTo>
                    <a:pt x="114" y="398"/>
                  </a:lnTo>
                  <a:lnTo>
                    <a:pt x="111" y="396"/>
                  </a:lnTo>
                  <a:lnTo>
                    <a:pt x="107" y="394"/>
                  </a:lnTo>
                  <a:lnTo>
                    <a:pt x="101" y="392"/>
                  </a:lnTo>
                  <a:lnTo>
                    <a:pt x="97" y="390"/>
                  </a:lnTo>
                  <a:lnTo>
                    <a:pt x="86" y="379"/>
                  </a:lnTo>
                  <a:lnTo>
                    <a:pt x="74" y="369"/>
                  </a:lnTo>
                  <a:lnTo>
                    <a:pt x="65" y="360"/>
                  </a:lnTo>
                  <a:lnTo>
                    <a:pt x="53" y="350"/>
                  </a:lnTo>
                  <a:lnTo>
                    <a:pt x="42" y="341"/>
                  </a:lnTo>
                  <a:lnTo>
                    <a:pt x="28" y="333"/>
                  </a:lnTo>
                  <a:lnTo>
                    <a:pt x="15" y="325"/>
                  </a:lnTo>
                  <a:lnTo>
                    <a:pt x="3" y="318"/>
                  </a:lnTo>
                  <a:lnTo>
                    <a:pt x="5" y="255"/>
                  </a:lnTo>
                  <a:lnTo>
                    <a:pt x="7" y="192"/>
                  </a:lnTo>
                  <a:lnTo>
                    <a:pt x="7" y="129"/>
                  </a:lnTo>
                  <a:lnTo>
                    <a:pt x="11" y="67"/>
                  </a:lnTo>
                  <a:lnTo>
                    <a:pt x="5" y="58"/>
                  </a:lnTo>
                  <a:lnTo>
                    <a:pt x="3" y="48"/>
                  </a:lnTo>
                  <a:lnTo>
                    <a:pt x="1" y="41"/>
                  </a:lnTo>
                  <a:lnTo>
                    <a:pt x="0" y="29"/>
                  </a:lnTo>
                  <a:lnTo>
                    <a:pt x="7" y="29"/>
                  </a:lnTo>
                  <a:lnTo>
                    <a:pt x="15" y="25"/>
                  </a:lnTo>
                  <a:lnTo>
                    <a:pt x="23" y="25"/>
                  </a:lnTo>
                  <a:lnTo>
                    <a:pt x="32" y="25"/>
                  </a:lnTo>
                  <a:lnTo>
                    <a:pt x="40" y="67"/>
                  </a:lnTo>
                  <a:lnTo>
                    <a:pt x="42" y="144"/>
                  </a:lnTo>
                  <a:lnTo>
                    <a:pt x="42" y="224"/>
                  </a:lnTo>
                  <a:lnTo>
                    <a:pt x="36" y="283"/>
                  </a:lnTo>
                  <a:lnTo>
                    <a:pt x="36" y="297"/>
                  </a:lnTo>
                  <a:lnTo>
                    <a:pt x="42" y="306"/>
                  </a:lnTo>
                  <a:lnTo>
                    <a:pt x="46" y="316"/>
                  </a:lnTo>
                  <a:lnTo>
                    <a:pt x="53" y="325"/>
                  </a:lnTo>
                  <a:lnTo>
                    <a:pt x="55" y="322"/>
                  </a:lnTo>
                  <a:lnTo>
                    <a:pt x="55" y="318"/>
                  </a:lnTo>
                  <a:lnTo>
                    <a:pt x="57" y="316"/>
                  </a:lnTo>
                  <a:lnTo>
                    <a:pt x="61" y="312"/>
                  </a:lnTo>
                  <a:lnTo>
                    <a:pt x="55" y="243"/>
                  </a:lnTo>
                  <a:lnTo>
                    <a:pt x="55" y="182"/>
                  </a:lnTo>
                  <a:lnTo>
                    <a:pt x="57" y="119"/>
                  </a:lnTo>
                  <a:lnTo>
                    <a:pt x="59" y="52"/>
                  </a:lnTo>
                  <a:lnTo>
                    <a:pt x="55" y="42"/>
                  </a:lnTo>
                  <a:lnTo>
                    <a:pt x="53" y="37"/>
                  </a:lnTo>
                  <a:lnTo>
                    <a:pt x="47" y="29"/>
                  </a:lnTo>
                  <a:lnTo>
                    <a:pt x="46" y="21"/>
                  </a:lnTo>
                  <a:lnTo>
                    <a:pt x="57" y="20"/>
                  </a:lnTo>
                  <a:lnTo>
                    <a:pt x="69" y="18"/>
                  </a:lnTo>
                  <a:lnTo>
                    <a:pt x="80" y="14"/>
                  </a:lnTo>
                  <a:lnTo>
                    <a:pt x="90" y="12"/>
                  </a:lnTo>
                  <a:lnTo>
                    <a:pt x="101" y="10"/>
                  </a:lnTo>
                  <a:lnTo>
                    <a:pt x="113" y="8"/>
                  </a:lnTo>
                  <a:lnTo>
                    <a:pt x="124" y="4"/>
                  </a:lnTo>
                  <a:lnTo>
                    <a:pt x="136" y="0"/>
                  </a:lnTo>
                  <a:lnTo>
                    <a:pt x="132" y="48"/>
                  </a:lnTo>
                  <a:lnTo>
                    <a:pt x="130" y="79"/>
                  </a:lnTo>
                  <a:lnTo>
                    <a:pt x="130" y="111"/>
                  </a:lnTo>
                  <a:lnTo>
                    <a:pt x="130" y="163"/>
                  </a:lnTo>
                  <a:lnTo>
                    <a:pt x="137" y="249"/>
                  </a:lnTo>
                  <a:lnTo>
                    <a:pt x="143" y="308"/>
                  </a:lnTo>
                  <a:lnTo>
                    <a:pt x="149" y="360"/>
                  </a:lnTo>
                  <a:lnTo>
                    <a:pt x="155" y="417"/>
                  </a:lnTo>
                  <a:lnTo>
                    <a:pt x="153" y="429"/>
                  </a:lnTo>
                  <a:lnTo>
                    <a:pt x="151" y="434"/>
                  </a:lnTo>
                  <a:lnTo>
                    <a:pt x="151" y="438"/>
                  </a:lnTo>
                  <a:lnTo>
                    <a:pt x="149" y="440"/>
                  </a:lnTo>
                  <a:lnTo>
                    <a:pt x="136" y="425"/>
                  </a:lnTo>
                  <a:lnTo>
                    <a:pt x="126" y="410"/>
                  </a:lnTo>
                  <a:lnTo>
                    <a:pt x="124" y="394"/>
                  </a:lnTo>
                  <a:lnTo>
                    <a:pt x="132" y="379"/>
                  </a:lnTo>
                  <a:close/>
                </a:path>
              </a:pathLst>
            </a:custGeom>
            <a:solidFill>
              <a:srgbClr val="C0C0C0"/>
            </a:solidFill>
            <a:ln w="9525">
              <a:noFill/>
              <a:round/>
              <a:headEnd/>
              <a:tailEnd/>
            </a:ln>
          </p:spPr>
          <p:txBody>
            <a:bodyPr/>
            <a:lstStyle/>
            <a:p>
              <a:endParaRPr lang="en-US"/>
            </a:p>
          </p:txBody>
        </p:sp>
        <p:sp>
          <p:nvSpPr>
            <p:cNvPr id="350282" name="Freeform 74"/>
            <p:cNvSpPr>
              <a:spLocks/>
            </p:cNvSpPr>
            <p:nvPr/>
          </p:nvSpPr>
          <p:spPr bwMode="auto">
            <a:xfrm>
              <a:off x="4281" y="3342"/>
              <a:ext cx="17" cy="102"/>
            </a:xfrm>
            <a:custGeom>
              <a:avLst/>
              <a:gdLst/>
              <a:ahLst/>
              <a:cxnLst>
                <a:cxn ang="0">
                  <a:pos x="4" y="290"/>
                </a:cxn>
                <a:cxn ang="0">
                  <a:pos x="4" y="250"/>
                </a:cxn>
                <a:cxn ang="0">
                  <a:pos x="4" y="210"/>
                </a:cxn>
                <a:cxn ang="0">
                  <a:pos x="0" y="172"/>
                </a:cxn>
                <a:cxn ang="0">
                  <a:pos x="0" y="131"/>
                </a:cxn>
                <a:cxn ang="0">
                  <a:pos x="4" y="97"/>
                </a:cxn>
                <a:cxn ang="0">
                  <a:pos x="6" y="65"/>
                </a:cxn>
                <a:cxn ang="0">
                  <a:pos x="6" y="34"/>
                </a:cxn>
                <a:cxn ang="0">
                  <a:pos x="8" y="0"/>
                </a:cxn>
                <a:cxn ang="0">
                  <a:pos x="15" y="0"/>
                </a:cxn>
                <a:cxn ang="0">
                  <a:pos x="25" y="0"/>
                </a:cxn>
                <a:cxn ang="0">
                  <a:pos x="34" y="0"/>
                </a:cxn>
                <a:cxn ang="0">
                  <a:pos x="44" y="0"/>
                </a:cxn>
                <a:cxn ang="0">
                  <a:pos x="44" y="66"/>
                </a:cxn>
                <a:cxn ang="0">
                  <a:pos x="46" y="109"/>
                </a:cxn>
                <a:cxn ang="0">
                  <a:pos x="46" y="135"/>
                </a:cxn>
                <a:cxn ang="0">
                  <a:pos x="46" y="151"/>
                </a:cxn>
                <a:cxn ang="0">
                  <a:pos x="46" y="191"/>
                </a:cxn>
                <a:cxn ang="0">
                  <a:pos x="46" y="212"/>
                </a:cxn>
                <a:cxn ang="0">
                  <a:pos x="48" y="233"/>
                </a:cxn>
                <a:cxn ang="0">
                  <a:pos x="50" y="258"/>
                </a:cxn>
                <a:cxn ang="0">
                  <a:pos x="48" y="258"/>
                </a:cxn>
                <a:cxn ang="0">
                  <a:pos x="44" y="258"/>
                </a:cxn>
                <a:cxn ang="0">
                  <a:pos x="40" y="258"/>
                </a:cxn>
                <a:cxn ang="0">
                  <a:pos x="36" y="260"/>
                </a:cxn>
                <a:cxn ang="0">
                  <a:pos x="29" y="265"/>
                </a:cxn>
                <a:cxn ang="0">
                  <a:pos x="23" y="275"/>
                </a:cxn>
                <a:cxn ang="0">
                  <a:pos x="15" y="281"/>
                </a:cxn>
                <a:cxn ang="0">
                  <a:pos x="8" y="290"/>
                </a:cxn>
                <a:cxn ang="0">
                  <a:pos x="6" y="290"/>
                </a:cxn>
                <a:cxn ang="0">
                  <a:pos x="4" y="290"/>
                </a:cxn>
              </a:cxnLst>
              <a:rect l="0" t="0" r="r" b="b"/>
              <a:pathLst>
                <a:path w="50" h="290">
                  <a:moveTo>
                    <a:pt x="4" y="290"/>
                  </a:moveTo>
                  <a:lnTo>
                    <a:pt x="4" y="250"/>
                  </a:lnTo>
                  <a:lnTo>
                    <a:pt x="4" y="210"/>
                  </a:lnTo>
                  <a:lnTo>
                    <a:pt x="0" y="172"/>
                  </a:lnTo>
                  <a:lnTo>
                    <a:pt x="0" y="131"/>
                  </a:lnTo>
                  <a:lnTo>
                    <a:pt x="4" y="97"/>
                  </a:lnTo>
                  <a:lnTo>
                    <a:pt x="6" y="65"/>
                  </a:lnTo>
                  <a:lnTo>
                    <a:pt x="6" y="34"/>
                  </a:lnTo>
                  <a:lnTo>
                    <a:pt x="8" y="0"/>
                  </a:lnTo>
                  <a:lnTo>
                    <a:pt x="15" y="0"/>
                  </a:lnTo>
                  <a:lnTo>
                    <a:pt x="25" y="0"/>
                  </a:lnTo>
                  <a:lnTo>
                    <a:pt x="34" y="0"/>
                  </a:lnTo>
                  <a:lnTo>
                    <a:pt x="44" y="0"/>
                  </a:lnTo>
                  <a:lnTo>
                    <a:pt x="44" y="66"/>
                  </a:lnTo>
                  <a:lnTo>
                    <a:pt x="46" y="109"/>
                  </a:lnTo>
                  <a:lnTo>
                    <a:pt x="46" y="135"/>
                  </a:lnTo>
                  <a:lnTo>
                    <a:pt x="46" y="151"/>
                  </a:lnTo>
                  <a:lnTo>
                    <a:pt x="46" y="191"/>
                  </a:lnTo>
                  <a:lnTo>
                    <a:pt x="46" y="212"/>
                  </a:lnTo>
                  <a:lnTo>
                    <a:pt x="48" y="233"/>
                  </a:lnTo>
                  <a:lnTo>
                    <a:pt x="50" y="258"/>
                  </a:lnTo>
                  <a:lnTo>
                    <a:pt x="48" y="258"/>
                  </a:lnTo>
                  <a:lnTo>
                    <a:pt x="44" y="258"/>
                  </a:lnTo>
                  <a:lnTo>
                    <a:pt x="40" y="258"/>
                  </a:lnTo>
                  <a:lnTo>
                    <a:pt x="36" y="260"/>
                  </a:lnTo>
                  <a:lnTo>
                    <a:pt x="29" y="265"/>
                  </a:lnTo>
                  <a:lnTo>
                    <a:pt x="23" y="275"/>
                  </a:lnTo>
                  <a:lnTo>
                    <a:pt x="15" y="281"/>
                  </a:lnTo>
                  <a:lnTo>
                    <a:pt x="8" y="290"/>
                  </a:lnTo>
                  <a:lnTo>
                    <a:pt x="6" y="290"/>
                  </a:lnTo>
                  <a:lnTo>
                    <a:pt x="4" y="290"/>
                  </a:lnTo>
                  <a:close/>
                </a:path>
              </a:pathLst>
            </a:custGeom>
            <a:solidFill>
              <a:srgbClr val="C0C0C0"/>
            </a:solidFill>
            <a:ln w="9525">
              <a:noFill/>
              <a:round/>
              <a:headEnd/>
              <a:tailEnd/>
            </a:ln>
          </p:spPr>
          <p:txBody>
            <a:bodyPr/>
            <a:lstStyle/>
            <a:p>
              <a:endParaRPr lang="en-US"/>
            </a:p>
          </p:txBody>
        </p:sp>
        <p:sp>
          <p:nvSpPr>
            <p:cNvPr id="350283" name="Freeform 75"/>
            <p:cNvSpPr>
              <a:spLocks/>
            </p:cNvSpPr>
            <p:nvPr/>
          </p:nvSpPr>
          <p:spPr bwMode="auto">
            <a:xfrm>
              <a:off x="4579" y="3328"/>
              <a:ext cx="8" cy="109"/>
            </a:xfrm>
            <a:custGeom>
              <a:avLst/>
              <a:gdLst/>
              <a:ahLst/>
              <a:cxnLst>
                <a:cxn ang="0">
                  <a:pos x="3" y="125"/>
                </a:cxn>
                <a:cxn ang="0">
                  <a:pos x="1" y="94"/>
                </a:cxn>
                <a:cxn ang="0">
                  <a:pos x="1" y="64"/>
                </a:cxn>
                <a:cxn ang="0">
                  <a:pos x="1" y="33"/>
                </a:cxn>
                <a:cxn ang="0">
                  <a:pos x="3" y="0"/>
                </a:cxn>
                <a:cxn ang="0">
                  <a:pos x="9" y="0"/>
                </a:cxn>
                <a:cxn ang="0">
                  <a:pos x="13" y="0"/>
                </a:cxn>
                <a:cxn ang="0">
                  <a:pos x="15" y="0"/>
                </a:cxn>
                <a:cxn ang="0">
                  <a:pos x="17" y="4"/>
                </a:cxn>
                <a:cxn ang="0">
                  <a:pos x="17" y="20"/>
                </a:cxn>
                <a:cxn ang="0">
                  <a:pos x="17" y="35"/>
                </a:cxn>
                <a:cxn ang="0">
                  <a:pos x="17" y="50"/>
                </a:cxn>
                <a:cxn ang="0">
                  <a:pos x="21" y="65"/>
                </a:cxn>
                <a:cxn ang="0">
                  <a:pos x="17" y="117"/>
                </a:cxn>
                <a:cxn ang="0">
                  <a:pos x="15" y="167"/>
                </a:cxn>
                <a:cxn ang="0">
                  <a:pos x="13" y="220"/>
                </a:cxn>
                <a:cxn ang="0">
                  <a:pos x="11" y="272"/>
                </a:cxn>
                <a:cxn ang="0">
                  <a:pos x="9" y="282"/>
                </a:cxn>
                <a:cxn ang="0">
                  <a:pos x="9" y="293"/>
                </a:cxn>
                <a:cxn ang="0">
                  <a:pos x="7" y="303"/>
                </a:cxn>
                <a:cxn ang="0">
                  <a:pos x="3" y="312"/>
                </a:cxn>
                <a:cxn ang="0">
                  <a:pos x="0" y="291"/>
                </a:cxn>
                <a:cxn ang="0">
                  <a:pos x="0" y="232"/>
                </a:cxn>
                <a:cxn ang="0">
                  <a:pos x="1" y="167"/>
                </a:cxn>
                <a:cxn ang="0">
                  <a:pos x="3" y="125"/>
                </a:cxn>
              </a:cxnLst>
              <a:rect l="0" t="0" r="r" b="b"/>
              <a:pathLst>
                <a:path w="21" h="312">
                  <a:moveTo>
                    <a:pt x="3" y="125"/>
                  </a:moveTo>
                  <a:lnTo>
                    <a:pt x="1" y="94"/>
                  </a:lnTo>
                  <a:lnTo>
                    <a:pt x="1" y="64"/>
                  </a:lnTo>
                  <a:lnTo>
                    <a:pt x="1" y="33"/>
                  </a:lnTo>
                  <a:lnTo>
                    <a:pt x="3" y="0"/>
                  </a:lnTo>
                  <a:lnTo>
                    <a:pt x="9" y="0"/>
                  </a:lnTo>
                  <a:lnTo>
                    <a:pt x="13" y="0"/>
                  </a:lnTo>
                  <a:lnTo>
                    <a:pt x="15" y="0"/>
                  </a:lnTo>
                  <a:lnTo>
                    <a:pt x="17" y="4"/>
                  </a:lnTo>
                  <a:lnTo>
                    <a:pt x="17" y="20"/>
                  </a:lnTo>
                  <a:lnTo>
                    <a:pt x="17" y="35"/>
                  </a:lnTo>
                  <a:lnTo>
                    <a:pt x="17" y="50"/>
                  </a:lnTo>
                  <a:lnTo>
                    <a:pt x="21" y="65"/>
                  </a:lnTo>
                  <a:lnTo>
                    <a:pt x="17" y="117"/>
                  </a:lnTo>
                  <a:lnTo>
                    <a:pt x="15" y="167"/>
                  </a:lnTo>
                  <a:lnTo>
                    <a:pt x="13" y="220"/>
                  </a:lnTo>
                  <a:lnTo>
                    <a:pt x="11" y="272"/>
                  </a:lnTo>
                  <a:lnTo>
                    <a:pt x="9" y="282"/>
                  </a:lnTo>
                  <a:lnTo>
                    <a:pt x="9" y="293"/>
                  </a:lnTo>
                  <a:lnTo>
                    <a:pt x="7" y="303"/>
                  </a:lnTo>
                  <a:lnTo>
                    <a:pt x="3" y="312"/>
                  </a:lnTo>
                  <a:lnTo>
                    <a:pt x="0" y="291"/>
                  </a:lnTo>
                  <a:lnTo>
                    <a:pt x="0" y="232"/>
                  </a:lnTo>
                  <a:lnTo>
                    <a:pt x="1" y="167"/>
                  </a:lnTo>
                  <a:lnTo>
                    <a:pt x="3" y="125"/>
                  </a:lnTo>
                  <a:close/>
                </a:path>
              </a:pathLst>
            </a:custGeom>
            <a:solidFill>
              <a:srgbClr val="C0C0C0"/>
            </a:solidFill>
            <a:ln w="9525">
              <a:noFill/>
              <a:round/>
              <a:headEnd/>
              <a:tailEnd/>
            </a:ln>
          </p:spPr>
          <p:txBody>
            <a:bodyPr/>
            <a:lstStyle/>
            <a:p>
              <a:endParaRPr lang="en-US"/>
            </a:p>
          </p:txBody>
        </p:sp>
        <p:sp>
          <p:nvSpPr>
            <p:cNvPr id="350284" name="Freeform 76"/>
            <p:cNvSpPr>
              <a:spLocks/>
            </p:cNvSpPr>
            <p:nvPr/>
          </p:nvSpPr>
          <p:spPr bwMode="auto">
            <a:xfrm>
              <a:off x="4588" y="3325"/>
              <a:ext cx="10" cy="103"/>
            </a:xfrm>
            <a:custGeom>
              <a:avLst/>
              <a:gdLst/>
              <a:ahLst/>
              <a:cxnLst>
                <a:cxn ang="0">
                  <a:pos x="0" y="222"/>
                </a:cxn>
                <a:cxn ang="0">
                  <a:pos x="0" y="210"/>
                </a:cxn>
                <a:cxn ang="0">
                  <a:pos x="0" y="185"/>
                </a:cxn>
                <a:cxn ang="0">
                  <a:pos x="0" y="145"/>
                </a:cxn>
                <a:cxn ang="0">
                  <a:pos x="0" y="93"/>
                </a:cxn>
                <a:cxn ang="0">
                  <a:pos x="2" y="71"/>
                </a:cxn>
                <a:cxn ang="0">
                  <a:pos x="2" y="48"/>
                </a:cxn>
                <a:cxn ang="0">
                  <a:pos x="2" y="28"/>
                </a:cxn>
                <a:cxn ang="0">
                  <a:pos x="2" y="7"/>
                </a:cxn>
                <a:cxn ang="0">
                  <a:pos x="8" y="4"/>
                </a:cxn>
                <a:cxn ang="0">
                  <a:pos x="12" y="0"/>
                </a:cxn>
                <a:cxn ang="0">
                  <a:pos x="16" y="0"/>
                </a:cxn>
                <a:cxn ang="0">
                  <a:pos x="21" y="0"/>
                </a:cxn>
                <a:cxn ang="0">
                  <a:pos x="21" y="7"/>
                </a:cxn>
                <a:cxn ang="0">
                  <a:pos x="25" y="13"/>
                </a:cxn>
                <a:cxn ang="0">
                  <a:pos x="25" y="19"/>
                </a:cxn>
                <a:cxn ang="0">
                  <a:pos x="27" y="28"/>
                </a:cxn>
                <a:cxn ang="0">
                  <a:pos x="29" y="71"/>
                </a:cxn>
                <a:cxn ang="0">
                  <a:pos x="29" y="111"/>
                </a:cxn>
                <a:cxn ang="0">
                  <a:pos x="29" y="151"/>
                </a:cxn>
                <a:cxn ang="0">
                  <a:pos x="29" y="193"/>
                </a:cxn>
                <a:cxn ang="0">
                  <a:pos x="25" y="208"/>
                </a:cxn>
                <a:cxn ang="0">
                  <a:pos x="25" y="231"/>
                </a:cxn>
                <a:cxn ang="0">
                  <a:pos x="25" y="254"/>
                </a:cxn>
                <a:cxn ang="0">
                  <a:pos x="25" y="271"/>
                </a:cxn>
                <a:cxn ang="0">
                  <a:pos x="21" y="279"/>
                </a:cxn>
                <a:cxn ang="0">
                  <a:pos x="18" y="285"/>
                </a:cxn>
                <a:cxn ang="0">
                  <a:pos x="16" y="290"/>
                </a:cxn>
                <a:cxn ang="0">
                  <a:pos x="12" y="296"/>
                </a:cxn>
                <a:cxn ang="0">
                  <a:pos x="4" y="289"/>
                </a:cxn>
                <a:cxn ang="0">
                  <a:pos x="2" y="268"/>
                </a:cxn>
                <a:cxn ang="0">
                  <a:pos x="0" y="241"/>
                </a:cxn>
                <a:cxn ang="0">
                  <a:pos x="0" y="222"/>
                </a:cxn>
              </a:cxnLst>
              <a:rect l="0" t="0" r="r" b="b"/>
              <a:pathLst>
                <a:path w="29" h="296">
                  <a:moveTo>
                    <a:pt x="0" y="222"/>
                  </a:moveTo>
                  <a:lnTo>
                    <a:pt x="0" y="210"/>
                  </a:lnTo>
                  <a:lnTo>
                    <a:pt x="0" y="185"/>
                  </a:lnTo>
                  <a:lnTo>
                    <a:pt x="0" y="145"/>
                  </a:lnTo>
                  <a:lnTo>
                    <a:pt x="0" y="93"/>
                  </a:lnTo>
                  <a:lnTo>
                    <a:pt x="2" y="71"/>
                  </a:lnTo>
                  <a:lnTo>
                    <a:pt x="2" y="48"/>
                  </a:lnTo>
                  <a:lnTo>
                    <a:pt x="2" y="28"/>
                  </a:lnTo>
                  <a:lnTo>
                    <a:pt x="2" y="7"/>
                  </a:lnTo>
                  <a:lnTo>
                    <a:pt x="8" y="4"/>
                  </a:lnTo>
                  <a:lnTo>
                    <a:pt x="12" y="0"/>
                  </a:lnTo>
                  <a:lnTo>
                    <a:pt x="16" y="0"/>
                  </a:lnTo>
                  <a:lnTo>
                    <a:pt x="21" y="0"/>
                  </a:lnTo>
                  <a:lnTo>
                    <a:pt x="21" y="7"/>
                  </a:lnTo>
                  <a:lnTo>
                    <a:pt x="25" y="13"/>
                  </a:lnTo>
                  <a:lnTo>
                    <a:pt x="25" y="19"/>
                  </a:lnTo>
                  <a:lnTo>
                    <a:pt x="27" y="28"/>
                  </a:lnTo>
                  <a:lnTo>
                    <a:pt x="29" y="71"/>
                  </a:lnTo>
                  <a:lnTo>
                    <a:pt x="29" y="111"/>
                  </a:lnTo>
                  <a:lnTo>
                    <a:pt x="29" y="151"/>
                  </a:lnTo>
                  <a:lnTo>
                    <a:pt x="29" y="193"/>
                  </a:lnTo>
                  <a:lnTo>
                    <a:pt x="25" y="208"/>
                  </a:lnTo>
                  <a:lnTo>
                    <a:pt x="25" y="231"/>
                  </a:lnTo>
                  <a:lnTo>
                    <a:pt x="25" y="254"/>
                  </a:lnTo>
                  <a:lnTo>
                    <a:pt x="25" y="271"/>
                  </a:lnTo>
                  <a:lnTo>
                    <a:pt x="21" y="279"/>
                  </a:lnTo>
                  <a:lnTo>
                    <a:pt x="18" y="285"/>
                  </a:lnTo>
                  <a:lnTo>
                    <a:pt x="16" y="290"/>
                  </a:lnTo>
                  <a:lnTo>
                    <a:pt x="12" y="296"/>
                  </a:lnTo>
                  <a:lnTo>
                    <a:pt x="4" y="289"/>
                  </a:lnTo>
                  <a:lnTo>
                    <a:pt x="2" y="268"/>
                  </a:lnTo>
                  <a:lnTo>
                    <a:pt x="0" y="241"/>
                  </a:lnTo>
                  <a:lnTo>
                    <a:pt x="0" y="222"/>
                  </a:lnTo>
                  <a:close/>
                </a:path>
              </a:pathLst>
            </a:custGeom>
            <a:solidFill>
              <a:srgbClr val="C0C0C0"/>
            </a:solidFill>
            <a:ln w="9525">
              <a:noFill/>
              <a:round/>
              <a:headEnd/>
              <a:tailEnd/>
            </a:ln>
          </p:spPr>
          <p:txBody>
            <a:bodyPr/>
            <a:lstStyle/>
            <a:p>
              <a:endParaRPr lang="en-US"/>
            </a:p>
          </p:txBody>
        </p:sp>
        <p:sp>
          <p:nvSpPr>
            <p:cNvPr id="350285" name="Freeform 77"/>
            <p:cNvSpPr>
              <a:spLocks/>
            </p:cNvSpPr>
            <p:nvPr/>
          </p:nvSpPr>
          <p:spPr bwMode="auto">
            <a:xfrm>
              <a:off x="4798" y="3309"/>
              <a:ext cx="5" cy="96"/>
            </a:xfrm>
            <a:custGeom>
              <a:avLst/>
              <a:gdLst/>
              <a:ahLst/>
              <a:cxnLst>
                <a:cxn ang="0">
                  <a:pos x="4" y="273"/>
                </a:cxn>
                <a:cxn ang="0">
                  <a:pos x="2" y="176"/>
                </a:cxn>
                <a:cxn ang="0">
                  <a:pos x="0" y="115"/>
                </a:cxn>
                <a:cxn ang="0">
                  <a:pos x="0" y="65"/>
                </a:cxn>
                <a:cxn ang="0">
                  <a:pos x="2" y="4"/>
                </a:cxn>
                <a:cxn ang="0">
                  <a:pos x="6" y="2"/>
                </a:cxn>
                <a:cxn ang="0">
                  <a:pos x="9" y="2"/>
                </a:cxn>
                <a:cxn ang="0">
                  <a:pos x="13" y="2"/>
                </a:cxn>
                <a:cxn ang="0">
                  <a:pos x="15" y="0"/>
                </a:cxn>
                <a:cxn ang="0">
                  <a:pos x="15" y="67"/>
                </a:cxn>
                <a:cxn ang="0">
                  <a:pos x="15" y="136"/>
                </a:cxn>
                <a:cxn ang="0">
                  <a:pos x="13" y="206"/>
                </a:cxn>
                <a:cxn ang="0">
                  <a:pos x="15" y="275"/>
                </a:cxn>
                <a:cxn ang="0">
                  <a:pos x="11" y="275"/>
                </a:cxn>
                <a:cxn ang="0">
                  <a:pos x="9" y="275"/>
                </a:cxn>
                <a:cxn ang="0">
                  <a:pos x="6" y="275"/>
                </a:cxn>
                <a:cxn ang="0">
                  <a:pos x="4" y="273"/>
                </a:cxn>
              </a:cxnLst>
              <a:rect l="0" t="0" r="r" b="b"/>
              <a:pathLst>
                <a:path w="15" h="275">
                  <a:moveTo>
                    <a:pt x="4" y="273"/>
                  </a:moveTo>
                  <a:lnTo>
                    <a:pt x="2" y="176"/>
                  </a:lnTo>
                  <a:lnTo>
                    <a:pt x="0" y="115"/>
                  </a:lnTo>
                  <a:lnTo>
                    <a:pt x="0" y="65"/>
                  </a:lnTo>
                  <a:lnTo>
                    <a:pt x="2" y="4"/>
                  </a:lnTo>
                  <a:lnTo>
                    <a:pt x="6" y="2"/>
                  </a:lnTo>
                  <a:lnTo>
                    <a:pt x="9" y="2"/>
                  </a:lnTo>
                  <a:lnTo>
                    <a:pt x="13" y="2"/>
                  </a:lnTo>
                  <a:lnTo>
                    <a:pt x="15" y="0"/>
                  </a:lnTo>
                  <a:lnTo>
                    <a:pt x="15" y="67"/>
                  </a:lnTo>
                  <a:lnTo>
                    <a:pt x="15" y="136"/>
                  </a:lnTo>
                  <a:lnTo>
                    <a:pt x="13" y="206"/>
                  </a:lnTo>
                  <a:lnTo>
                    <a:pt x="15" y="275"/>
                  </a:lnTo>
                  <a:lnTo>
                    <a:pt x="11" y="275"/>
                  </a:lnTo>
                  <a:lnTo>
                    <a:pt x="9" y="275"/>
                  </a:lnTo>
                  <a:lnTo>
                    <a:pt x="6" y="275"/>
                  </a:lnTo>
                  <a:lnTo>
                    <a:pt x="4" y="273"/>
                  </a:lnTo>
                  <a:close/>
                </a:path>
              </a:pathLst>
            </a:custGeom>
            <a:solidFill>
              <a:srgbClr val="C0C0C0"/>
            </a:solidFill>
            <a:ln w="9525">
              <a:noFill/>
              <a:round/>
              <a:headEnd/>
              <a:tailEnd/>
            </a:ln>
          </p:spPr>
          <p:txBody>
            <a:bodyPr/>
            <a:lstStyle/>
            <a:p>
              <a:endParaRPr lang="en-US"/>
            </a:p>
          </p:txBody>
        </p:sp>
        <p:sp>
          <p:nvSpPr>
            <p:cNvPr id="350286" name="Freeform 78"/>
            <p:cNvSpPr>
              <a:spLocks/>
            </p:cNvSpPr>
            <p:nvPr/>
          </p:nvSpPr>
          <p:spPr bwMode="auto">
            <a:xfrm>
              <a:off x="4139" y="3177"/>
              <a:ext cx="169" cy="163"/>
            </a:xfrm>
            <a:custGeom>
              <a:avLst/>
              <a:gdLst/>
              <a:ahLst/>
              <a:cxnLst>
                <a:cxn ang="0">
                  <a:pos x="23" y="455"/>
                </a:cxn>
                <a:cxn ang="0">
                  <a:pos x="16" y="442"/>
                </a:cxn>
                <a:cxn ang="0">
                  <a:pos x="16" y="331"/>
                </a:cxn>
                <a:cxn ang="0">
                  <a:pos x="14" y="102"/>
                </a:cxn>
                <a:cxn ang="0">
                  <a:pos x="18" y="0"/>
                </a:cxn>
                <a:cxn ang="0">
                  <a:pos x="52" y="0"/>
                </a:cxn>
                <a:cxn ang="0">
                  <a:pos x="88" y="4"/>
                </a:cxn>
                <a:cxn ang="0">
                  <a:pos x="123" y="12"/>
                </a:cxn>
                <a:cxn ang="0">
                  <a:pos x="156" y="17"/>
                </a:cxn>
                <a:cxn ang="0">
                  <a:pos x="188" y="21"/>
                </a:cxn>
                <a:cxn ang="0">
                  <a:pos x="221" y="25"/>
                </a:cxn>
                <a:cxn ang="0">
                  <a:pos x="253" y="27"/>
                </a:cxn>
                <a:cxn ang="0">
                  <a:pos x="290" y="29"/>
                </a:cxn>
                <a:cxn ang="0">
                  <a:pos x="336" y="29"/>
                </a:cxn>
                <a:cxn ang="0">
                  <a:pos x="385" y="33"/>
                </a:cxn>
                <a:cxn ang="0">
                  <a:pos x="429" y="42"/>
                </a:cxn>
                <a:cxn ang="0">
                  <a:pos x="450" y="100"/>
                </a:cxn>
                <a:cxn ang="0">
                  <a:pos x="458" y="197"/>
                </a:cxn>
                <a:cxn ang="0">
                  <a:pos x="468" y="297"/>
                </a:cxn>
                <a:cxn ang="0">
                  <a:pos x="466" y="398"/>
                </a:cxn>
                <a:cxn ang="0">
                  <a:pos x="447" y="327"/>
                </a:cxn>
                <a:cxn ang="0">
                  <a:pos x="450" y="272"/>
                </a:cxn>
                <a:cxn ang="0">
                  <a:pos x="447" y="193"/>
                </a:cxn>
                <a:cxn ang="0">
                  <a:pos x="439" y="82"/>
                </a:cxn>
                <a:cxn ang="0">
                  <a:pos x="408" y="54"/>
                </a:cxn>
                <a:cxn ang="0">
                  <a:pos x="380" y="50"/>
                </a:cxn>
                <a:cxn ang="0">
                  <a:pos x="372" y="92"/>
                </a:cxn>
                <a:cxn ang="0">
                  <a:pos x="397" y="195"/>
                </a:cxn>
                <a:cxn ang="0">
                  <a:pos x="408" y="289"/>
                </a:cxn>
                <a:cxn ang="0">
                  <a:pos x="416" y="352"/>
                </a:cxn>
                <a:cxn ang="0">
                  <a:pos x="437" y="394"/>
                </a:cxn>
                <a:cxn ang="0">
                  <a:pos x="433" y="408"/>
                </a:cxn>
                <a:cxn ang="0">
                  <a:pos x="408" y="417"/>
                </a:cxn>
                <a:cxn ang="0">
                  <a:pos x="368" y="427"/>
                </a:cxn>
                <a:cxn ang="0">
                  <a:pos x="313" y="436"/>
                </a:cxn>
                <a:cxn ang="0">
                  <a:pos x="251" y="446"/>
                </a:cxn>
                <a:cxn ang="0">
                  <a:pos x="190" y="455"/>
                </a:cxn>
                <a:cxn ang="0">
                  <a:pos x="129" y="465"/>
                </a:cxn>
                <a:cxn ang="0">
                  <a:pos x="77" y="467"/>
                </a:cxn>
                <a:cxn ang="0">
                  <a:pos x="39" y="465"/>
                </a:cxn>
              </a:cxnLst>
              <a:rect l="0" t="0" r="r" b="b"/>
              <a:pathLst>
                <a:path w="470" h="467">
                  <a:moveTo>
                    <a:pt x="25" y="461"/>
                  </a:moveTo>
                  <a:lnTo>
                    <a:pt x="23" y="455"/>
                  </a:lnTo>
                  <a:lnTo>
                    <a:pt x="20" y="450"/>
                  </a:lnTo>
                  <a:lnTo>
                    <a:pt x="16" y="442"/>
                  </a:lnTo>
                  <a:lnTo>
                    <a:pt x="14" y="436"/>
                  </a:lnTo>
                  <a:lnTo>
                    <a:pt x="16" y="331"/>
                  </a:lnTo>
                  <a:lnTo>
                    <a:pt x="18" y="216"/>
                  </a:lnTo>
                  <a:lnTo>
                    <a:pt x="14" y="102"/>
                  </a:lnTo>
                  <a:lnTo>
                    <a:pt x="0" y="2"/>
                  </a:lnTo>
                  <a:lnTo>
                    <a:pt x="18" y="0"/>
                  </a:lnTo>
                  <a:lnTo>
                    <a:pt x="35" y="0"/>
                  </a:lnTo>
                  <a:lnTo>
                    <a:pt x="52" y="0"/>
                  </a:lnTo>
                  <a:lnTo>
                    <a:pt x="71" y="2"/>
                  </a:lnTo>
                  <a:lnTo>
                    <a:pt x="88" y="4"/>
                  </a:lnTo>
                  <a:lnTo>
                    <a:pt x="108" y="6"/>
                  </a:lnTo>
                  <a:lnTo>
                    <a:pt x="123" y="12"/>
                  </a:lnTo>
                  <a:lnTo>
                    <a:pt x="140" y="16"/>
                  </a:lnTo>
                  <a:lnTo>
                    <a:pt x="156" y="17"/>
                  </a:lnTo>
                  <a:lnTo>
                    <a:pt x="171" y="17"/>
                  </a:lnTo>
                  <a:lnTo>
                    <a:pt x="188" y="21"/>
                  </a:lnTo>
                  <a:lnTo>
                    <a:pt x="205" y="23"/>
                  </a:lnTo>
                  <a:lnTo>
                    <a:pt x="221" y="25"/>
                  </a:lnTo>
                  <a:lnTo>
                    <a:pt x="236" y="25"/>
                  </a:lnTo>
                  <a:lnTo>
                    <a:pt x="253" y="27"/>
                  </a:lnTo>
                  <a:lnTo>
                    <a:pt x="269" y="29"/>
                  </a:lnTo>
                  <a:lnTo>
                    <a:pt x="290" y="29"/>
                  </a:lnTo>
                  <a:lnTo>
                    <a:pt x="313" y="29"/>
                  </a:lnTo>
                  <a:lnTo>
                    <a:pt x="336" y="29"/>
                  </a:lnTo>
                  <a:lnTo>
                    <a:pt x="360" y="31"/>
                  </a:lnTo>
                  <a:lnTo>
                    <a:pt x="385" y="33"/>
                  </a:lnTo>
                  <a:lnTo>
                    <a:pt x="408" y="35"/>
                  </a:lnTo>
                  <a:lnTo>
                    <a:pt x="429" y="42"/>
                  </a:lnTo>
                  <a:lnTo>
                    <a:pt x="447" y="50"/>
                  </a:lnTo>
                  <a:lnTo>
                    <a:pt x="450" y="100"/>
                  </a:lnTo>
                  <a:lnTo>
                    <a:pt x="454" y="149"/>
                  </a:lnTo>
                  <a:lnTo>
                    <a:pt x="458" y="197"/>
                  </a:lnTo>
                  <a:lnTo>
                    <a:pt x="466" y="247"/>
                  </a:lnTo>
                  <a:lnTo>
                    <a:pt x="468" y="297"/>
                  </a:lnTo>
                  <a:lnTo>
                    <a:pt x="470" y="360"/>
                  </a:lnTo>
                  <a:lnTo>
                    <a:pt x="466" y="398"/>
                  </a:lnTo>
                  <a:lnTo>
                    <a:pt x="445" y="366"/>
                  </a:lnTo>
                  <a:lnTo>
                    <a:pt x="447" y="327"/>
                  </a:lnTo>
                  <a:lnTo>
                    <a:pt x="450" y="300"/>
                  </a:lnTo>
                  <a:lnTo>
                    <a:pt x="450" y="272"/>
                  </a:lnTo>
                  <a:lnTo>
                    <a:pt x="450" y="232"/>
                  </a:lnTo>
                  <a:lnTo>
                    <a:pt x="447" y="193"/>
                  </a:lnTo>
                  <a:lnTo>
                    <a:pt x="445" y="136"/>
                  </a:lnTo>
                  <a:lnTo>
                    <a:pt x="439" y="82"/>
                  </a:lnTo>
                  <a:lnTo>
                    <a:pt x="426" y="52"/>
                  </a:lnTo>
                  <a:lnTo>
                    <a:pt x="408" y="54"/>
                  </a:lnTo>
                  <a:lnTo>
                    <a:pt x="397" y="54"/>
                  </a:lnTo>
                  <a:lnTo>
                    <a:pt x="380" y="50"/>
                  </a:lnTo>
                  <a:lnTo>
                    <a:pt x="364" y="44"/>
                  </a:lnTo>
                  <a:lnTo>
                    <a:pt x="372" y="92"/>
                  </a:lnTo>
                  <a:lnTo>
                    <a:pt x="383" y="144"/>
                  </a:lnTo>
                  <a:lnTo>
                    <a:pt x="397" y="195"/>
                  </a:lnTo>
                  <a:lnTo>
                    <a:pt x="408" y="243"/>
                  </a:lnTo>
                  <a:lnTo>
                    <a:pt x="408" y="289"/>
                  </a:lnTo>
                  <a:lnTo>
                    <a:pt x="412" y="322"/>
                  </a:lnTo>
                  <a:lnTo>
                    <a:pt x="416" y="352"/>
                  </a:lnTo>
                  <a:lnTo>
                    <a:pt x="420" y="392"/>
                  </a:lnTo>
                  <a:lnTo>
                    <a:pt x="437" y="394"/>
                  </a:lnTo>
                  <a:lnTo>
                    <a:pt x="439" y="398"/>
                  </a:lnTo>
                  <a:lnTo>
                    <a:pt x="433" y="408"/>
                  </a:lnTo>
                  <a:lnTo>
                    <a:pt x="426" y="415"/>
                  </a:lnTo>
                  <a:lnTo>
                    <a:pt x="408" y="417"/>
                  </a:lnTo>
                  <a:lnTo>
                    <a:pt x="389" y="423"/>
                  </a:lnTo>
                  <a:lnTo>
                    <a:pt x="368" y="427"/>
                  </a:lnTo>
                  <a:lnTo>
                    <a:pt x="341" y="432"/>
                  </a:lnTo>
                  <a:lnTo>
                    <a:pt x="313" y="436"/>
                  </a:lnTo>
                  <a:lnTo>
                    <a:pt x="284" y="440"/>
                  </a:lnTo>
                  <a:lnTo>
                    <a:pt x="251" y="446"/>
                  </a:lnTo>
                  <a:lnTo>
                    <a:pt x="221" y="452"/>
                  </a:lnTo>
                  <a:lnTo>
                    <a:pt x="190" y="455"/>
                  </a:lnTo>
                  <a:lnTo>
                    <a:pt x="159" y="461"/>
                  </a:lnTo>
                  <a:lnTo>
                    <a:pt x="129" y="465"/>
                  </a:lnTo>
                  <a:lnTo>
                    <a:pt x="102" y="467"/>
                  </a:lnTo>
                  <a:lnTo>
                    <a:pt x="77" y="467"/>
                  </a:lnTo>
                  <a:lnTo>
                    <a:pt x="56" y="467"/>
                  </a:lnTo>
                  <a:lnTo>
                    <a:pt x="39" y="465"/>
                  </a:lnTo>
                  <a:lnTo>
                    <a:pt x="25" y="461"/>
                  </a:lnTo>
                  <a:close/>
                </a:path>
              </a:pathLst>
            </a:custGeom>
            <a:solidFill>
              <a:srgbClr val="000000"/>
            </a:solidFill>
            <a:ln w="9525">
              <a:noFill/>
              <a:round/>
              <a:headEnd/>
              <a:tailEnd/>
            </a:ln>
          </p:spPr>
          <p:txBody>
            <a:bodyPr/>
            <a:lstStyle/>
            <a:p>
              <a:endParaRPr lang="en-US"/>
            </a:p>
          </p:txBody>
        </p:sp>
        <p:sp>
          <p:nvSpPr>
            <p:cNvPr id="350287" name="Freeform 79"/>
            <p:cNvSpPr>
              <a:spLocks/>
            </p:cNvSpPr>
            <p:nvPr/>
          </p:nvSpPr>
          <p:spPr bwMode="auto">
            <a:xfrm>
              <a:off x="4147" y="3184"/>
              <a:ext cx="18" cy="145"/>
            </a:xfrm>
            <a:custGeom>
              <a:avLst/>
              <a:gdLst/>
              <a:ahLst/>
              <a:cxnLst>
                <a:cxn ang="0">
                  <a:pos x="8" y="415"/>
                </a:cxn>
                <a:cxn ang="0">
                  <a:pos x="6" y="404"/>
                </a:cxn>
                <a:cxn ang="0">
                  <a:pos x="4" y="390"/>
                </a:cxn>
                <a:cxn ang="0">
                  <a:pos x="2" y="377"/>
                </a:cxn>
                <a:cxn ang="0">
                  <a:pos x="0" y="364"/>
                </a:cxn>
                <a:cxn ang="0">
                  <a:pos x="12" y="279"/>
                </a:cxn>
                <a:cxn ang="0">
                  <a:pos x="12" y="172"/>
                </a:cxn>
                <a:cxn ang="0">
                  <a:pos x="12" y="67"/>
                </a:cxn>
                <a:cxn ang="0">
                  <a:pos x="12" y="0"/>
                </a:cxn>
                <a:cxn ang="0">
                  <a:pos x="18" y="0"/>
                </a:cxn>
                <a:cxn ang="0">
                  <a:pos x="23" y="0"/>
                </a:cxn>
                <a:cxn ang="0">
                  <a:pos x="31" y="0"/>
                </a:cxn>
                <a:cxn ang="0">
                  <a:pos x="35" y="2"/>
                </a:cxn>
                <a:cxn ang="0">
                  <a:pos x="35" y="46"/>
                </a:cxn>
                <a:cxn ang="0">
                  <a:pos x="35" y="88"/>
                </a:cxn>
                <a:cxn ang="0">
                  <a:pos x="35" y="132"/>
                </a:cxn>
                <a:cxn ang="0">
                  <a:pos x="35" y="176"/>
                </a:cxn>
                <a:cxn ang="0">
                  <a:pos x="37" y="214"/>
                </a:cxn>
                <a:cxn ang="0">
                  <a:pos x="41" y="251"/>
                </a:cxn>
                <a:cxn ang="0">
                  <a:pos x="43" y="289"/>
                </a:cxn>
                <a:cxn ang="0">
                  <a:pos x="44" y="325"/>
                </a:cxn>
                <a:cxn ang="0">
                  <a:pos x="46" y="346"/>
                </a:cxn>
                <a:cxn ang="0">
                  <a:pos x="48" y="373"/>
                </a:cxn>
                <a:cxn ang="0">
                  <a:pos x="50" y="400"/>
                </a:cxn>
                <a:cxn ang="0">
                  <a:pos x="50" y="415"/>
                </a:cxn>
                <a:cxn ang="0">
                  <a:pos x="41" y="415"/>
                </a:cxn>
                <a:cxn ang="0">
                  <a:pos x="31" y="415"/>
                </a:cxn>
                <a:cxn ang="0">
                  <a:pos x="20" y="415"/>
                </a:cxn>
                <a:cxn ang="0">
                  <a:pos x="8" y="415"/>
                </a:cxn>
              </a:cxnLst>
              <a:rect l="0" t="0" r="r" b="b"/>
              <a:pathLst>
                <a:path w="50" h="415">
                  <a:moveTo>
                    <a:pt x="8" y="415"/>
                  </a:moveTo>
                  <a:lnTo>
                    <a:pt x="6" y="404"/>
                  </a:lnTo>
                  <a:lnTo>
                    <a:pt x="4" y="390"/>
                  </a:lnTo>
                  <a:lnTo>
                    <a:pt x="2" y="377"/>
                  </a:lnTo>
                  <a:lnTo>
                    <a:pt x="0" y="364"/>
                  </a:lnTo>
                  <a:lnTo>
                    <a:pt x="12" y="279"/>
                  </a:lnTo>
                  <a:lnTo>
                    <a:pt x="12" y="172"/>
                  </a:lnTo>
                  <a:lnTo>
                    <a:pt x="12" y="67"/>
                  </a:lnTo>
                  <a:lnTo>
                    <a:pt x="12" y="0"/>
                  </a:lnTo>
                  <a:lnTo>
                    <a:pt x="18" y="0"/>
                  </a:lnTo>
                  <a:lnTo>
                    <a:pt x="23" y="0"/>
                  </a:lnTo>
                  <a:lnTo>
                    <a:pt x="31" y="0"/>
                  </a:lnTo>
                  <a:lnTo>
                    <a:pt x="35" y="2"/>
                  </a:lnTo>
                  <a:lnTo>
                    <a:pt x="35" y="46"/>
                  </a:lnTo>
                  <a:lnTo>
                    <a:pt x="35" y="88"/>
                  </a:lnTo>
                  <a:lnTo>
                    <a:pt x="35" y="132"/>
                  </a:lnTo>
                  <a:lnTo>
                    <a:pt x="35" y="176"/>
                  </a:lnTo>
                  <a:lnTo>
                    <a:pt x="37" y="214"/>
                  </a:lnTo>
                  <a:lnTo>
                    <a:pt x="41" y="251"/>
                  </a:lnTo>
                  <a:lnTo>
                    <a:pt x="43" y="289"/>
                  </a:lnTo>
                  <a:lnTo>
                    <a:pt x="44" y="325"/>
                  </a:lnTo>
                  <a:lnTo>
                    <a:pt x="46" y="346"/>
                  </a:lnTo>
                  <a:lnTo>
                    <a:pt x="48" y="373"/>
                  </a:lnTo>
                  <a:lnTo>
                    <a:pt x="50" y="400"/>
                  </a:lnTo>
                  <a:lnTo>
                    <a:pt x="50" y="415"/>
                  </a:lnTo>
                  <a:lnTo>
                    <a:pt x="41" y="415"/>
                  </a:lnTo>
                  <a:lnTo>
                    <a:pt x="31" y="415"/>
                  </a:lnTo>
                  <a:lnTo>
                    <a:pt x="20" y="415"/>
                  </a:lnTo>
                  <a:lnTo>
                    <a:pt x="8" y="415"/>
                  </a:lnTo>
                  <a:close/>
                </a:path>
              </a:pathLst>
            </a:custGeom>
            <a:solidFill>
              <a:srgbClr val="C0C0C0"/>
            </a:solidFill>
            <a:ln w="9525">
              <a:noFill/>
              <a:round/>
              <a:headEnd/>
              <a:tailEnd/>
            </a:ln>
          </p:spPr>
          <p:txBody>
            <a:bodyPr/>
            <a:lstStyle/>
            <a:p>
              <a:endParaRPr lang="en-US"/>
            </a:p>
          </p:txBody>
        </p:sp>
        <p:sp>
          <p:nvSpPr>
            <p:cNvPr id="350288" name="Freeform 80"/>
            <p:cNvSpPr>
              <a:spLocks/>
            </p:cNvSpPr>
            <p:nvPr/>
          </p:nvSpPr>
          <p:spPr bwMode="auto">
            <a:xfrm>
              <a:off x="4165" y="3185"/>
              <a:ext cx="23" cy="144"/>
            </a:xfrm>
            <a:custGeom>
              <a:avLst/>
              <a:gdLst/>
              <a:ahLst/>
              <a:cxnLst>
                <a:cxn ang="0">
                  <a:pos x="14" y="413"/>
                </a:cxn>
                <a:cxn ang="0">
                  <a:pos x="8" y="320"/>
                </a:cxn>
                <a:cxn ang="0">
                  <a:pos x="2" y="224"/>
                </a:cxn>
                <a:cxn ang="0">
                  <a:pos x="0" y="132"/>
                </a:cxn>
                <a:cxn ang="0">
                  <a:pos x="0" y="38"/>
                </a:cxn>
                <a:cxn ang="0">
                  <a:pos x="0" y="31"/>
                </a:cxn>
                <a:cxn ang="0">
                  <a:pos x="2" y="19"/>
                </a:cxn>
                <a:cxn ang="0">
                  <a:pos x="2" y="10"/>
                </a:cxn>
                <a:cxn ang="0">
                  <a:pos x="4" y="2"/>
                </a:cxn>
                <a:cxn ang="0">
                  <a:pos x="19" y="0"/>
                </a:cxn>
                <a:cxn ang="0">
                  <a:pos x="35" y="0"/>
                </a:cxn>
                <a:cxn ang="0">
                  <a:pos x="48" y="4"/>
                </a:cxn>
                <a:cxn ang="0">
                  <a:pos x="58" y="10"/>
                </a:cxn>
                <a:cxn ang="0">
                  <a:pos x="56" y="12"/>
                </a:cxn>
                <a:cxn ang="0">
                  <a:pos x="54" y="12"/>
                </a:cxn>
                <a:cxn ang="0">
                  <a:pos x="54" y="113"/>
                </a:cxn>
                <a:cxn ang="0">
                  <a:pos x="58" y="212"/>
                </a:cxn>
                <a:cxn ang="0">
                  <a:pos x="65" y="312"/>
                </a:cxn>
                <a:cxn ang="0">
                  <a:pos x="65" y="409"/>
                </a:cxn>
                <a:cxn ang="0">
                  <a:pos x="52" y="409"/>
                </a:cxn>
                <a:cxn ang="0">
                  <a:pos x="38" y="409"/>
                </a:cxn>
                <a:cxn ang="0">
                  <a:pos x="25" y="409"/>
                </a:cxn>
                <a:cxn ang="0">
                  <a:pos x="14" y="413"/>
                </a:cxn>
              </a:cxnLst>
              <a:rect l="0" t="0" r="r" b="b"/>
              <a:pathLst>
                <a:path w="65" h="413">
                  <a:moveTo>
                    <a:pt x="14" y="413"/>
                  </a:moveTo>
                  <a:lnTo>
                    <a:pt x="8" y="320"/>
                  </a:lnTo>
                  <a:lnTo>
                    <a:pt x="2" y="224"/>
                  </a:lnTo>
                  <a:lnTo>
                    <a:pt x="0" y="132"/>
                  </a:lnTo>
                  <a:lnTo>
                    <a:pt x="0" y="38"/>
                  </a:lnTo>
                  <a:lnTo>
                    <a:pt x="0" y="31"/>
                  </a:lnTo>
                  <a:lnTo>
                    <a:pt x="2" y="19"/>
                  </a:lnTo>
                  <a:lnTo>
                    <a:pt x="2" y="10"/>
                  </a:lnTo>
                  <a:lnTo>
                    <a:pt x="4" y="2"/>
                  </a:lnTo>
                  <a:lnTo>
                    <a:pt x="19" y="0"/>
                  </a:lnTo>
                  <a:lnTo>
                    <a:pt x="35" y="0"/>
                  </a:lnTo>
                  <a:lnTo>
                    <a:pt x="48" y="4"/>
                  </a:lnTo>
                  <a:lnTo>
                    <a:pt x="58" y="10"/>
                  </a:lnTo>
                  <a:lnTo>
                    <a:pt x="56" y="12"/>
                  </a:lnTo>
                  <a:lnTo>
                    <a:pt x="54" y="12"/>
                  </a:lnTo>
                  <a:lnTo>
                    <a:pt x="54" y="113"/>
                  </a:lnTo>
                  <a:lnTo>
                    <a:pt x="58" y="212"/>
                  </a:lnTo>
                  <a:lnTo>
                    <a:pt x="65" y="312"/>
                  </a:lnTo>
                  <a:lnTo>
                    <a:pt x="65" y="409"/>
                  </a:lnTo>
                  <a:lnTo>
                    <a:pt x="52" y="409"/>
                  </a:lnTo>
                  <a:lnTo>
                    <a:pt x="38" y="409"/>
                  </a:lnTo>
                  <a:lnTo>
                    <a:pt x="25" y="409"/>
                  </a:lnTo>
                  <a:lnTo>
                    <a:pt x="14" y="413"/>
                  </a:lnTo>
                  <a:close/>
                </a:path>
              </a:pathLst>
            </a:custGeom>
            <a:solidFill>
              <a:srgbClr val="C0C0C0"/>
            </a:solidFill>
            <a:ln w="9525">
              <a:noFill/>
              <a:round/>
              <a:headEnd/>
              <a:tailEnd/>
            </a:ln>
          </p:spPr>
          <p:txBody>
            <a:bodyPr/>
            <a:lstStyle/>
            <a:p>
              <a:endParaRPr lang="en-US"/>
            </a:p>
          </p:txBody>
        </p:sp>
        <p:sp>
          <p:nvSpPr>
            <p:cNvPr id="350289" name="Freeform 81"/>
            <p:cNvSpPr>
              <a:spLocks/>
            </p:cNvSpPr>
            <p:nvPr/>
          </p:nvSpPr>
          <p:spPr bwMode="auto">
            <a:xfrm>
              <a:off x="4189" y="3189"/>
              <a:ext cx="94" cy="139"/>
            </a:xfrm>
            <a:custGeom>
              <a:avLst/>
              <a:gdLst/>
              <a:ahLst/>
              <a:cxnLst>
                <a:cxn ang="0">
                  <a:pos x="8" y="373"/>
                </a:cxn>
                <a:cxn ang="0">
                  <a:pos x="10" y="325"/>
                </a:cxn>
                <a:cxn ang="0">
                  <a:pos x="12" y="225"/>
                </a:cxn>
                <a:cxn ang="0">
                  <a:pos x="10" y="74"/>
                </a:cxn>
                <a:cxn ang="0">
                  <a:pos x="12" y="0"/>
                </a:cxn>
                <a:cxn ang="0">
                  <a:pos x="29" y="5"/>
                </a:cxn>
                <a:cxn ang="0">
                  <a:pos x="48" y="91"/>
                </a:cxn>
                <a:cxn ang="0">
                  <a:pos x="83" y="250"/>
                </a:cxn>
                <a:cxn ang="0">
                  <a:pos x="92" y="346"/>
                </a:cxn>
                <a:cxn ang="0">
                  <a:pos x="100" y="361"/>
                </a:cxn>
                <a:cxn ang="0">
                  <a:pos x="113" y="317"/>
                </a:cxn>
                <a:cxn ang="0">
                  <a:pos x="106" y="225"/>
                </a:cxn>
                <a:cxn ang="0">
                  <a:pos x="81" y="137"/>
                </a:cxn>
                <a:cxn ang="0">
                  <a:pos x="58" y="51"/>
                </a:cxn>
                <a:cxn ang="0">
                  <a:pos x="73" y="9"/>
                </a:cxn>
                <a:cxn ang="0">
                  <a:pos x="94" y="9"/>
                </a:cxn>
                <a:cxn ang="0">
                  <a:pos x="134" y="21"/>
                </a:cxn>
                <a:cxn ang="0">
                  <a:pos x="167" y="78"/>
                </a:cxn>
                <a:cxn ang="0">
                  <a:pos x="165" y="176"/>
                </a:cxn>
                <a:cxn ang="0">
                  <a:pos x="155" y="287"/>
                </a:cxn>
                <a:cxn ang="0">
                  <a:pos x="165" y="346"/>
                </a:cxn>
                <a:cxn ang="0">
                  <a:pos x="173" y="350"/>
                </a:cxn>
                <a:cxn ang="0">
                  <a:pos x="174" y="267"/>
                </a:cxn>
                <a:cxn ang="0">
                  <a:pos x="174" y="111"/>
                </a:cxn>
                <a:cxn ang="0">
                  <a:pos x="176" y="26"/>
                </a:cxn>
                <a:cxn ang="0">
                  <a:pos x="174" y="17"/>
                </a:cxn>
                <a:cxn ang="0">
                  <a:pos x="186" y="9"/>
                </a:cxn>
                <a:cxn ang="0">
                  <a:pos x="209" y="7"/>
                </a:cxn>
                <a:cxn ang="0">
                  <a:pos x="219" y="90"/>
                </a:cxn>
                <a:cxn ang="0">
                  <a:pos x="247" y="277"/>
                </a:cxn>
                <a:cxn ang="0">
                  <a:pos x="230" y="369"/>
                </a:cxn>
                <a:cxn ang="0">
                  <a:pos x="165" y="378"/>
                </a:cxn>
                <a:cxn ang="0">
                  <a:pos x="102" y="388"/>
                </a:cxn>
                <a:cxn ang="0">
                  <a:pos x="39" y="394"/>
                </a:cxn>
              </a:cxnLst>
              <a:rect l="0" t="0" r="r" b="b"/>
              <a:pathLst>
                <a:path w="261" h="397">
                  <a:moveTo>
                    <a:pt x="8" y="397"/>
                  </a:moveTo>
                  <a:lnTo>
                    <a:pt x="8" y="373"/>
                  </a:lnTo>
                  <a:lnTo>
                    <a:pt x="10" y="348"/>
                  </a:lnTo>
                  <a:lnTo>
                    <a:pt x="10" y="325"/>
                  </a:lnTo>
                  <a:lnTo>
                    <a:pt x="12" y="302"/>
                  </a:lnTo>
                  <a:lnTo>
                    <a:pt x="12" y="225"/>
                  </a:lnTo>
                  <a:lnTo>
                    <a:pt x="12" y="151"/>
                  </a:lnTo>
                  <a:lnTo>
                    <a:pt x="10" y="74"/>
                  </a:lnTo>
                  <a:lnTo>
                    <a:pt x="0" y="0"/>
                  </a:lnTo>
                  <a:lnTo>
                    <a:pt x="12" y="0"/>
                  </a:lnTo>
                  <a:lnTo>
                    <a:pt x="19" y="0"/>
                  </a:lnTo>
                  <a:lnTo>
                    <a:pt x="29" y="5"/>
                  </a:lnTo>
                  <a:lnTo>
                    <a:pt x="39" y="11"/>
                  </a:lnTo>
                  <a:lnTo>
                    <a:pt x="48" y="91"/>
                  </a:lnTo>
                  <a:lnTo>
                    <a:pt x="65" y="168"/>
                  </a:lnTo>
                  <a:lnTo>
                    <a:pt x="83" y="250"/>
                  </a:lnTo>
                  <a:lnTo>
                    <a:pt x="90" y="334"/>
                  </a:lnTo>
                  <a:lnTo>
                    <a:pt x="92" y="346"/>
                  </a:lnTo>
                  <a:lnTo>
                    <a:pt x="94" y="353"/>
                  </a:lnTo>
                  <a:lnTo>
                    <a:pt x="100" y="361"/>
                  </a:lnTo>
                  <a:lnTo>
                    <a:pt x="111" y="365"/>
                  </a:lnTo>
                  <a:lnTo>
                    <a:pt x="113" y="317"/>
                  </a:lnTo>
                  <a:lnTo>
                    <a:pt x="111" y="271"/>
                  </a:lnTo>
                  <a:lnTo>
                    <a:pt x="106" y="225"/>
                  </a:lnTo>
                  <a:lnTo>
                    <a:pt x="94" y="181"/>
                  </a:lnTo>
                  <a:lnTo>
                    <a:pt x="81" y="137"/>
                  </a:lnTo>
                  <a:lnTo>
                    <a:pt x="69" y="93"/>
                  </a:lnTo>
                  <a:lnTo>
                    <a:pt x="58" y="51"/>
                  </a:lnTo>
                  <a:lnTo>
                    <a:pt x="52" y="7"/>
                  </a:lnTo>
                  <a:lnTo>
                    <a:pt x="73" y="9"/>
                  </a:lnTo>
                  <a:lnTo>
                    <a:pt x="86" y="9"/>
                  </a:lnTo>
                  <a:lnTo>
                    <a:pt x="94" y="9"/>
                  </a:lnTo>
                  <a:lnTo>
                    <a:pt x="96" y="11"/>
                  </a:lnTo>
                  <a:lnTo>
                    <a:pt x="134" y="21"/>
                  </a:lnTo>
                  <a:lnTo>
                    <a:pt x="155" y="44"/>
                  </a:lnTo>
                  <a:lnTo>
                    <a:pt x="167" y="78"/>
                  </a:lnTo>
                  <a:lnTo>
                    <a:pt x="167" y="124"/>
                  </a:lnTo>
                  <a:lnTo>
                    <a:pt x="165" y="176"/>
                  </a:lnTo>
                  <a:lnTo>
                    <a:pt x="157" y="231"/>
                  </a:lnTo>
                  <a:lnTo>
                    <a:pt x="155" y="287"/>
                  </a:lnTo>
                  <a:lnTo>
                    <a:pt x="157" y="340"/>
                  </a:lnTo>
                  <a:lnTo>
                    <a:pt x="165" y="346"/>
                  </a:lnTo>
                  <a:lnTo>
                    <a:pt x="167" y="350"/>
                  </a:lnTo>
                  <a:lnTo>
                    <a:pt x="173" y="350"/>
                  </a:lnTo>
                  <a:lnTo>
                    <a:pt x="176" y="346"/>
                  </a:lnTo>
                  <a:lnTo>
                    <a:pt x="174" y="267"/>
                  </a:lnTo>
                  <a:lnTo>
                    <a:pt x="174" y="191"/>
                  </a:lnTo>
                  <a:lnTo>
                    <a:pt x="174" y="111"/>
                  </a:lnTo>
                  <a:lnTo>
                    <a:pt x="176" y="32"/>
                  </a:lnTo>
                  <a:lnTo>
                    <a:pt x="176" y="26"/>
                  </a:lnTo>
                  <a:lnTo>
                    <a:pt x="176" y="23"/>
                  </a:lnTo>
                  <a:lnTo>
                    <a:pt x="174" y="17"/>
                  </a:lnTo>
                  <a:lnTo>
                    <a:pt x="174" y="9"/>
                  </a:lnTo>
                  <a:lnTo>
                    <a:pt x="186" y="9"/>
                  </a:lnTo>
                  <a:lnTo>
                    <a:pt x="196" y="7"/>
                  </a:lnTo>
                  <a:lnTo>
                    <a:pt x="209" y="7"/>
                  </a:lnTo>
                  <a:lnTo>
                    <a:pt x="220" y="7"/>
                  </a:lnTo>
                  <a:lnTo>
                    <a:pt x="219" y="90"/>
                  </a:lnTo>
                  <a:lnTo>
                    <a:pt x="232" y="181"/>
                  </a:lnTo>
                  <a:lnTo>
                    <a:pt x="247" y="277"/>
                  </a:lnTo>
                  <a:lnTo>
                    <a:pt x="261" y="363"/>
                  </a:lnTo>
                  <a:lnTo>
                    <a:pt x="230" y="369"/>
                  </a:lnTo>
                  <a:lnTo>
                    <a:pt x="197" y="374"/>
                  </a:lnTo>
                  <a:lnTo>
                    <a:pt x="165" y="378"/>
                  </a:lnTo>
                  <a:lnTo>
                    <a:pt x="134" y="382"/>
                  </a:lnTo>
                  <a:lnTo>
                    <a:pt x="102" y="388"/>
                  </a:lnTo>
                  <a:lnTo>
                    <a:pt x="71" y="390"/>
                  </a:lnTo>
                  <a:lnTo>
                    <a:pt x="39" y="394"/>
                  </a:lnTo>
                  <a:lnTo>
                    <a:pt x="8" y="397"/>
                  </a:lnTo>
                  <a:close/>
                </a:path>
              </a:pathLst>
            </a:custGeom>
            <a:solidFill>
              <a:srgbClr val="C0C0C0"/>
            </a:solidFill>
            <a:ln w="9525">
              <a:noFill/>
              <a:round/>
              <a:headEnd/>
              <a:tailEnd/>
            </a:ln>
          </p:spPr>
          <p:txBody>
            <a:bodyPr/>
            <a:lstStyle/>
            <a:p>
              <a:endParaRPr lang="en-US"/>
            </a:p>
          </p:txBody>
        </p:sp>
        <p:sp>
          <p:nvSpPr>
            <p:cNvPr id="350290" name="Freeform 82"/>
            <p:cNvSpPr>
              <a:spLocks/>
            </p:cNvSpPr>
            <p:nvPr/>
          </p:nvSpPr>
          <p:spPr bwMode="auto">
            <a:xfrm>
              <a:off x="4579" y="3222"/>
              <a:ext cx="19" cy="88"/>
            </a:xfrm>
            <a:custGeom>
              <a:avLst/>
              <a:gdLst/>
              <a:ahLst/>
              <a:cxnLst>
                <a:cxn ang="0">
                  <a:pos x="14" y="253"/>
                </a:cxn>
                <a:cxn ang="0">
                  <a:pos x="12" y="249"/>
                </a:cxn>
                <a:cxn ang="0">
                  <a:pos x="10" y="245"/>
                </a:cxn>
                <a:cxn ang="0">
                  <a:pos x="8" y="239"/>
                </a:cxn>
                <a:cxn ang="0">
                  <a:pos x="6" y="236"/>
                </a:cxn>
                <a:cxn ang="0">
                  <a:pos x="2" y="105"/>
                </a:cxn>
                <a:cxn ang="0">
                  <a:pos x="0" y="37"/>
                </a:cxn>
                <a:cxn ang="0">
                  <a:pos x="0" y="10"/>
                </a:cxn>
                <a:cxn ang="0">
                  <a:pos x="0" y="2"/>
                </a:cxn>
                <a:cxn ang="0">
                  <a:pos x="12" y="6"/>
                </a:cxn>
                <a:cxn ang="0">
                  <a:pos x="23" y="6"/>
                </a:cxn>
                <a:cxn ang="0">
                  <a:pos x="37" y="2"/>
                </a:cxn>
                <a:cxn ang="0">
                  <a:pos x="48" y="0"/>
                </a:cxn>
                <a:cxn ang="0">
                  <a:pos x="52" y="42"/>
                </a:cxn>
                <a:cxn ang="0">
                  <a:pos x="52" y="86"/>
                </a:cxn>
                <a:cxn ang="0">
                  <a:pos x="50" y="134"/>
                </a:cxn>
                <a:cxn ang="0">
                  <a:pos x="50" y="176"/>
                </a:cxn>
                <a:cxn ang="0">
                  <a:pos x="50" y="192"/>
                </a:cxn>
                <a:cxn ang="0">
                  <a:pos x="50" y="207"/>
                </a:cxn>
                <a:cxn ang="0">
                  <a:pos x="50" y="222"/>
                </a:cxn>
                <a:cxn ang="0">
                  <a:pos x="50" y="237"/>
                </a:cxn>
                <a:cxn ang="0">
                  <a:pos x="41" y="245"/>
                </a:cxn>
                <a:cxn ang="0">
                  <a:pos x="35" y="251"/>
                </a:cxn>
                <a:cxn ang="0">
                  <a:pos x="25" y="253"/>
                </a:cxn>
                <a:cxn ang="0">
                  <a:pos x="14" y="253"/>
                </a:cxn>
              </a:cxnLst>
              <a:rect l="0" t="0" r="r" b="b"/>
              <a:pathLst>
                <a:path w="52" h="253">
                  <a:moveTo>
                    <a:pt x="14" y="253"/>
                  </a:moveTo>
                  <a:lnTo>
                    <a:pt x="12" y="249"/>
                  </a:lnTo>
                  <a:lnTo>
                    <a:pt x="10" y="245"/>
                  </a:lnTo>
                  <a:lnTo>
                    <a:pt x="8" y="239"/>
                  </a:lnTo>
                  <a:lnTo>
                    <a:pt x="6" y="236"/>
                  </a:lnTo>
                  <a:lnTo>
                    <a:pt x="2" y="105"/>
                  </a:lnTo>
                  <a:lnTo>
                    <a:pt x="0" y="37"/>
                  </a:lnTo>
                  <a:lnTo>
                    <a:pt x="0" y="10"/>
                  </a:lnTo>
                  <a:lnTo>
                    <a:pt x="0" y="2"/>
                  </a:lnTo>
                  <a:lnTo>
                    <a:pt x="12" y="6"/>
                  </a:lnTo>
                  <a:lnTo>
                    <a:pt x="23" y="6"/>
                  </a:lnTo>
                  <a:lnTo>
                    <a:pt x="37" y="2"/>
                  </a:lnTo>
                  <a:lnTo>
                    <a:pt x="48" y="0"/>
                  </a:lnTo>
                  <a:lnTo>
                    <a:pt x="52" y="42"/>
                  </a:lnTo>
                  <a:lnTo>
                    <a:pt x="52" y="86"/>
                  </a:lnTo>
                  <a:lnTo>
                    <a:pt x="50" y="134"/>
                  </a:lnTo>
                  <a:lnTo>
                    <a:pt x="50" y="176"/>
                  </a:lnTo>
                  <a:lnTo>
                    <a:pt x="50" y="192"/>
                  </a:lnTo>
                  <a:lnTo>
                    <a:pt x="50" y="207"/>
                  </a:lnTo>
                  <a:lnTo>
                    <a:pt x="50" y="222"/>
                  </a:lnTo>
                  <a:lnTo>
                    <a:pt x="50" y="237"/>
                  </a:lnTo>
                  <a:lnTo>
                    <a:pt x="41" y="245"/>
                  </a:lnTo>
                  <a:lnTo>
                    <a:pt x="35" y="251"/>
                  </a:lnTo>
                  <a:lnTo>
                    <a:pt x="25" y="253"/>
                  </a:lnTo>
                  <a:lnTo>
                    <a:pt x="14" y="253"/>
                  </a:lnTo>
                  <a:close/>
                </a:path>
              </a:pathLst>
            </a:custGeom>
            <a:solidFill>
              <a:srgbClr val="000000"/>
            </a:solidFill>
            <a:ln w="9525">
              <a:noFill/>
              <a:round/>
              <a:headEnd/>
              <a:tailEnd/>
            </a:ln>
          </p:spPr>
          <p:txBody>
            <a:bodyPr/>
            <a:lstStyle/>
            <a:p>
              <a:endParaRPr lang="en-US"/>
            </a:p>
          </p:txBody>
        </p:sp>
        <p:sp>
          <p:nvSpPr>
            <p:cNvPr id="350291" name="Freeform 83"/>
            <p:cNvSpPr>
              <a:spLocks/>
            </p:cNvSpPr>
            <p:nvPr/>
          </p:nvSpPr>
          <p:spPr bwMode="auto">
            <a:xfrm>
              <a:off x="4584" y="3226"/>
              <a:ext cx="10" cy="76"/>
            </a:xfrm>
            <a:custGeom>
              <a:avLst/>
              <a:gdLst/>
              <a:ahLst/>
              <a:cxnLst>
                <a:cxn ang="0">
                  <a:pos x="0" y="216"/>
                </a:cxn>
                <a:cxn ang="0">
                  <a:pos x="2" y="183"/>
                </a:cxn>
                <a:cxn ang="0">
                  <a:pos x="2" y="162"/>
                </a:cxn>
                <a:cxn ang="0">
                  <a:pos x="2" y="141"/>
                </a:cxn>
                <a:cxn ang="0">
                  <a:pos x="0" y="116"/>
                </a:cxn>
                <a:cxn ang="0">
                  <a:pos x="2" y="88"/>
                </a:cxn>
                <a:cxn ang="0">
                  <a:pos x="6" y="67"/>
                </a:cxn>
                <a:cxn ang="0">
                  <a:pos x="6" y="44"/>
                </a:cxn>
                <a:cxn ang="0">
                  <a:pos x="6" y="5"/>
                </a:cxn>
                <a:cxn ang="0">
                  <a:pos x="11" y="2"/>
                </a:cxn>
                <a:cxn ang="0">
                  <a:pos x="17" y="0"/>
                </a:cxn>
                <a:cxn ang="0">
                  <a:pos x="21" y="0"/>
                </a:cxn>
                <a:cxn ang="0">
                  <a:pos x="27" y="0"/>
                </a:cxn>
                <a:cxn ang="0">
                  <a:pos x="27" y="51"/>
                </a:cxn>
                <a:cxn ang="0">
                  <a:pos x="27" y="103"/>
                </a:cxn>
                <a:cxn ang="0">
                  <a:pos x="27" y="155"/>
                </a:cxn>
                <a:cxn ang="0">
                  <a:pos x="27" y="206"/>
                </a:cxn>
                <a:cxn ang="0">
                  <a:pos x="17" y="210"/>
                </a:cxn>
                <a:cxn ang="0">
                  <a:pos x="11" y="214"/>
                </a:cxn>
                <a:cxn ang="0">
                  <a:pos x="6" y="214"/>
                </a:cxn>
                <a:cxn ang="0">
                  <a:pos x="0" y="216"/>
                </a:cxn>
              </a:cxnLst>
              <a:rect l="0" t="0" r="r" b="b"/>
              <a:pathLst>
                <a:path w="27" h="216">
                  <a:moveTo>
                    <a:pt x="0" y="216"/>
                  </a:moveTo>
                  <a:lnTo>
                    <a:pt x="2" y="183"/>
                  </a:lnTo>
                  <a:lnTo>
                    <a:pt x="2" y="162"/>
                  </a:lnTo>
                  <a:lnTo>
                    <a:pt x="2" y="141"/>
                  </a:lnTo>
                  <a:lnTo>
                    <a:pt x="0" y="116"/>
                  </a:lnTo>
                  <a:lnTo>
                    <a:pt x="2" y="88"/>
                  </a:lnTo>
                  <a:lnTo>
                    <a:pt x="6" y="67"/>
                  </a:lnTo>
                  <a:lnTo>
                    <a:pt x="6" y="44"/>
                  </a:lnTo>
                  <a:lnTo>
                    <a:pt x="6" y="5"/>
                  </a:lnTo>
                  <a:lnTo>
                    <a:pt x="11" y="2"/>
                  </a:lnTo>
                  <a:lnTo>
                    <a:pt x="17" y="0"/>
                  </a:lnTo>
                  <a:lnTo>
                    <a:pt x="21" y="0"/>
                  </a:lnTo>
                  <a:lnTo>
                    <a:pt x="27" y="0"/>
                  </a:lnTo>
                  <a:lnTo>
                    <a:pt x="27" y="51"/>
                  </a:lnTo>
                  <a:lnTo>
                    <a:pt x="27" y="103"/>
                  </a:lnTo>
                  <a:lnTo>
                    <a:pt x="27" y="155"/>
                  </a:lnTo>
                  <a:lnTo>
                    <a:pt x="27" y="206"/>
                  </a:lnTo>
                  <a:lnTo>
                    <a:pt x="17" y="210"/>
                  </a:lnTo>
                  <a:lnTo>
                    <a:pt x="11" y="214"/>
                  </a:lnTo>
                  <a:lnTo>
                    <a:pt x="6" y="214"/>
                  </a:lnTo>
                  <a:lnTo>
                    <a:pt x="0" y="216"/>
                  </a:lnTo>
                  <a:close/>
                </a:path>
              </a:pathLst>
            </a:custGeom>
            <a:solidFill>
              <a:srgbClr val="C0C0C0"/>
            </a:solidFill>
            <a:ln w="9525">
              <a:noFill/>
              <a:round/>
              <a:headEnd/>
              <a:tailEnd/>
            </a:ln>
          </p:spPr>
          <p:txBody>
            <a:bodyPr/>
            <a:lstStyle/>
            <a:p>
              <a:endParaRPr lang="en-US"/>
            </a:p>
          </p:txBody>
        </p:sp>
        <p:sp>
          <p:nvSpPr>
            <p:cNvPr id="350292" name="Freeform 84"/>
            <p:cNvSpPr>
              <a:spLocks/>
            </p:cNvSpPr>
            <p:nvPr/>
          </p:nvSpPr>
          <p:spPr bwMode="auto">
            <a:xfrm>
              <a:off x="4785" y="3136"/>
              <a:ext cx="84" cy="148"/>
            </a:xfrm>
            <a:custGeom>
              <a:avLst/>
              <a:gdLst/>
              <a:ahLst/>
              <a:cxnLst>
                <a:cxn ang="0">
                  <a:pos x="6" y="416"/>
                </a:cxn>
                <a:cxn ang="0">
                  <a:pos x="6" y="384"/>
                </a:cxn>
                <a:cxn ang="0">
                  <a:pos x="6" y="359"/>
                </a:cxn>
                <a:cxn ang="0">
                  <a:pos x="4" y="340"/>
                </a:cxn>
                <a:cxn ang="0">
                  <a:pos x="4" y="321"/>
                </a:cxn>
                <a:cxn ang="0">
                  <a:pos x="6" y="275"/>
                </a:cxn>
                <a:cxn ang="0">
                  <a:pos x="6" y="229"/>
                </a:cxn>
                <a:cxn ang="0">
                  <a:pos x="6" y="183"/>
                </a:cxn>
                <a:cxn ang="0">
                  <a:pos x="6" y="139"/>
                </a:cxn>
                <a:cxn ang="0">
                  <a:pos x="4" y="130"/>
                </a:cxn>
                <a:cxn ang="0">
                  <a:pos x="0" y="114"/>
                </a:cxn>
                <a:cxn ang="0">
                  <a:pos x="0" y="101"/>
                </a:cxn>
                <a:cxn ang="0">
                  <a:pos x="6" y="99"/>
                </a:cxn>
                <a:cxn ang="0">
                  <a:pos x="18" y="91"/>
                </a:cxn>
                <a:cxn ang="0">
                  <a:pos x="25" y="87"/>
                </a:cxn>
                <a:cxn ang="0">
                  <a:pos x="35" y="84"/>
                </a:cxn>
                <a:cxn ang="0">
                  <a:pos x="48" y="78"/>
                </a:cxn>
                <a:cxn ang="0">
                  <a:pos x="62" y="70"/>
                </a:cxn>
                <a:cxn ang="0">
                  <a:pos x="83" y="59"/>
                </a:cxn>
                <a:cxn ang="0">
                  <a:pos x="110" y="45"/>
                </a:cxn>
                <a:cxn ang="0">
                  <a:pos x="148" y="28"/>
                </a:cxn>
                <a:cxn ang="0">
                  <a:pos x="161" y="17"/>
                </a:cxn>
                <a:cxn ang="0">
                  <a:pos x="178" y="5"/>
                </a:cxn>
                <a:cxn ang="0">
                  <a:pos x="196" y="0"/>
                </a:cxn>
                <a:cxn ang="0">
                  <a:pos x="213" y="3"/>
                </a:cxn>
                <a:cxn ang="0">
                  <a:pos x="217" y="84"/>
                </a:cxn>
                <a:cxn ang="0">
                  <a:pos x="224" y="212"/>
                </a:cxn>
                <a:cxn ang="0">
                  <a:pos x="234" y="336"/>
                </a:cxn>
                <a:cxn ang="0">
                  <a:pos x="232" y="395"/>
                </a:cxn>
                <a:cxn ang="0">
                  <a:pos x="213" y="399"/>
                </a:cxn>
                <a:cxn ang="0">
                  <a:pos x="182" y="403"/>
                </a:cxn>
                <a:cxn ang="0">
                  <a:pos x="148" y="409"/>
                </a:cxn>
                <a:cxn ang="0">
                  <a:pos x="110" y="414"/>
                </a:cxn>
                <a:cxn ang="0">
                  <a:pos x="75" y="420"/>
                </a:cxn>
                <a:cxn ang="0">
                  <a:pos x="43" y="422"/>
                </a:cxn>
                <a:cxn ang="0">
                  <a:pos x="20" y="422"/>
                </a:cxn>
                <a:cxn ang="0">
                  <a:pos x="6" y="416"/>
                </a:cxn>
              </a:cxnLst>
              <a:rect l="0" t="0" r="r" b="b"/>
              <a:pathLst>
                <a:path w="234" h="422">
                  <a:moveTo>
                    <a:pt x="6" y="416"/>
                  </a:moveTo>
                  <a:lnTo>
                    <a:pt x="6" y="384"/>
                  </a:lnTo>
                  <a:lnTo>
                    <a:pt x="6" y="359"/>
                  </a:lnTo>
                  <a:lnTo>
                    <a:pt x="4" y="340"/>
                  </a:lnTo>
                  <a:lnTo>
                    <a:pt x="4" y="321"/>
                  </a:lnTo>
                  <a:lnTo>
                    <a:pt x="6" y="275"/>
                  </a:lnTo>
                  <a:lnTo>
                    <a:pt x="6" y="229"/>
                  </a:lnTo>
                  <a:lnTo>
                    <a:pt x="6" y="183"/>
                  </a:lnTo>
                  <a:lnTo>
                    <a:pt x="6" y="139"/>
                  </a:lnTo>
                  <a:lnTo>
                    <a:pt x="4" y="130"/>
                  </a:lnTo>
                  <a:lnTo>
                    <a:pt x="0" y="114"/>
                  </a:lnTo>
                  <a:lnTo>
                    <a:pt x="0" y="101"/>
                  </a:lnTo>
                  <a:lnTo>
                    <a:pt x="6" y="99"/>
                  </a:lnTo>
                  <a:lnTo>
                    <a:pt x="18" y="91"/>
                  </a:lnTo>
                  <a:lnTo>
                    <a:pt x="25" y="87"/>
                  </a:lnTo>
                  <a:lnTo>
                    <a:pt x="35" y="84"/>
                  </a:lnTo>
                  <a:lnTo>
                    <a:pt x="48" y="78"/>
                  </a:lnTo>
                  <a:lnTo>
                    <a:pt x="62" y="70"/>
                  </a:lnTo>
                  <a:lnTo>
                    <a:pt x="83" y="59"/>
                  </a:lnTo>
                  <a:lnTo>
                    <a:pt x="110" y="45"/>
                  </a:lnTo>
                  <a:lnTo>
                    <a:pt x="148" y="28"/>
                  </a:lnTo>
                  <a:lnTo>
                    <a:pt x="161" y="17"/>
                  </a:lnTo>
                  <a:lnTo>
                    <a:pt x="178" y="5"/>
                  </a:lnTo>
                  <a:lnTo>
                    <a:pt x="196" y="0"/>
                  </a:lnTo>
                  <a:lnTo>
                    <a:pt x="213" y="3"/>
                  </a:lnTo>
                  <a:lnTo>
                    <a:pt x="217" y="84"/>
                  </a:lnTo>
                  <a:lnTo>
                    <a:pt x="224" y="212"/>
                  </a:lnTo>
                  <a:lnTo>
                    <a:pt x="234" y="336"/>
                  </a:lnTo>
                  <a:lnTo>
                    <a:pt x="232" y="395"/>
                  </a:lnTo>
                  <a:lnTo>
                    <a:pt x="213" y="399"/>
                  </a:lnTo>
                  <a:lnTo>
                    <a:pt x="182" y="403"/>
                  </a:lnTo>
                  <a:lnTo>
                    <a:pt x="148" y="409"/>
                  </a:lnTo>
                  <a:lnTo>
                    <a:pt x="110" y="414"/>
                  </a:lnTo>
                  <a:lnTo>
                    <a:pt x="75" y="420"/>
                  </a:lnTo>
                  <a:lnTo>
                    <a:pt x="43" y="422"/>
                  </a:lnTo>
                  <a:lnTo>
                    <a:pt x="20" y="422"/>
                  </a:lnTo>
                  <a:lnTo>
                    <a:pt x="6" y="416"/>
                  </a:lnTo>
                  <a:close/>
                </a:path>
              </a:pathLst>
            </a:custGeom>
            <a:solidFill>
              <a:srgbClr val="000000"/>
            </a:solidFill>
            <a:ln w="9525">
              <a:noFill/>
              <a:round/>
              <a:headEnd/>
              <a:tailEnd/>
            </a:ln>
          </p:spPr>
          <p:txBody>
            <a:bodyPr/>
            <a:lstStyle/>
            <a:p>
              <a:endParaRPr lang="en-US"/>
            </a:p>
          </p:txBody>
        </p:sp>
        <p:sp>
          <p:nvSpPr>
            <p:cNvPr id="350293" name="Freeform 85"/>
            <p:cNvSpPr>
              <a:spLocks/>
            </p:cNvSpPr>
            <p:nvPr/>
          </p:nvSpPr>
          <p:spPr bwMode="auto">
            <a:xfrm>
              <a:off x="4787" y="3147"/>
              <a:ext cx="76" cy="133"/>
            </a:xfrm>
            <a:custGeom>
              <a:avLst/>
              <a:gdLst/>
              <a:ahLst/>
              <a:cxnLst>
                <a:cxn ang="0">
                  <a:pos x="0" y="310"/>
                </a:cxn>
                <a:cxn ang="0">
                  <a:pos x="8" y="155"/>
                </a:cxn>
                <a:cxn ang="0">
                  <a:pos x="19" y="79"/>
                </a:cxn>
                <a:cxn ang="0">
                  <a:pos x="48" y="63"/>
                </a:cxn>
                <a:cxn ang="0">
                  <a:pos x="78" y="50"/>
                </a:cxn>
                <a:cxn ang="0">
                  <a:pos x="107" y="35"/>
                </a:cxn>
                <a:cxn ang="0">
                  <a:pos x="136" y="17"/>
                </a:cxn>
                <a:cxn ang="0">
                  <a:pos x="165" y="2"/>
                </a:cxn>
                <a:cxn ang="0">
                  <a:pos x="182" y="17"/>
                </a:cxn>
                <a:cxn ang="0">
                  <a:pos x="182" y="58"/>
                </a:cxn>
                <a:cxn ang="0">
                  <a:pos x="186" y="88"/>
                </a:cxn>
                <a:cxn ang="0">
                  <a:pos x="193" y="136"/>
                </a:cxn>
                <a:cxn ang="0">
                  <a:pos x="205" y="270"/>
                </a:cxn>
                <a:cxn ang="0">
                  <a:pos x="209" y="333"/>
                </a:cxn>
                <a:cxn ang="0">
                  <a:pos x="197" y="350"/>
                </a:cxn>
                <a:cxn ang="0">
                  <a:pos x="180" y="352"/>
                </a:cxn>
                <a:cxn ang="0">
                  <a:pos x="167" y="323"/>
                </a:cxn>
                <a:cxn ang="0">
                  <a:pos x="161" y="264"/>
                </a:cxn>
                <a:cxn ang="0">
                  <a:pos x="155" y="197"/>
                </a:cxn>
                <a:cxn ang="0">
                  <a:pos x="153" y="119"/>
                </a:cxn>
                <a:cxn ang="0">
                  <a:pos x="149" y="96"/>
                </a:cxn>
                <a:cxn ang="0">
                  <a:pos x="142" y="144"/>
                </a:cxn>
                <a:cxn ang="0">
                  <a:pos x="142" y="211"/>
                </a:cxn>
                <a:cxn ang="0">
                  <a:pos x="151" y="308"/>
                </a:cxn>
                <a:cxn ang="0">
                  <a:pos x="140" y="360"/>
                </a:cxn>
                <a:cxn ang="0">
                  <a:pos x="115" y="365"/>
                </a:cxn>
                <a:cxn ang="0">
                  <a:pos x="69" y="369"/>
                </a:cxn>
                <a:cxn ang="0">
                  <a:pos x="48" y="329"/>
                </a:cxn>
                <a:cxn ang="0">
                  <a:pos x="48" y="256"/>
                </a:cxn>
                <a:cxn ang="0">
                  <a:pos x="55" y="178"/>
                </a:cxn>
                <a:cxn ang="0">
                  <a:pos x="55" y="138"/>
                </a:cxn>
                <a:cxn ang="0">
                  <a:pos x="54" y="113"/>
                </a:cxn>
                <a:cxn ang="0">
                  <a:pos x="48" y="111"/>
                </a:cxn>
                <a:cxn ang="0">
                  <a:pos x="44" y="126"/>
                </a:cxn>
                <a:cxn ang="0">
                  <a:pos x="40" y="190"/>
                </a:cxn>
                <a:cxn ang="0">
                  <a:pos x="40" y="287"/>
                </a:cxn>
                <a:cxn ang="0">
                  <a:pos x="40" y="358"/>
                </a:cxn>
                <a:cxn ang="0">
                  <a:pos x="44" y="369"/>
                </a:cxn>
                <a:cxn ang="0">
                  <a:pos x="38" y="381"/>
                </a:cxn>
                <a:cxn ang="0">
                  <a:pos x="17" y="381"/>
                </a:cxn>
              </a:cxnLst>
              <a:rect l="0" t="0" r="r" b="b"/>
              <a:pathLst>
                <a:path w="209" h="381">
                  <a:moveTo>
                    <a:pt x="8" y="379"/>
                  </a:moveTo>
                  <a:lnTo>
                    <a:pt x="0" y="310"/>
                  </a:lnTo>
                  <a:lnTo>
                    <a:pt x="2" y="232"/>
                  </a:lnTo>
                  <a:lnTo>
                    <a:pt x="8" y="155"/>
                  </a:lnTo>
                  <a:lnTo>
                    <a:pt x="4" y="82"/>
                  </a:lnTo>
                  <a:lnTo>
                    <a:pt x="19" y="79"/>
                  </a:lnTo>
                  <a:lnTo>
                    <a:pt x="33" y="71"/>
                  </a:lnTo>
                  <a:lnTo>
                    <a:pt x="48" y="63"/>
                  </a:lnTo>
                  <a:lnTo>
                    <a:pt x="65" y="58"/>
                  </a:lnTo>
                  <a:lnTo>
                    <a:pt x="78" y="50"/>
                  </a:lnTo>
                  <a:lnTo>
                    <a:pt x="94" y="42"/>
                  </a:lnTo>
                  <a:lnTo>
                    <a:pt x="107" y="35"/>
                  </a:lnTo>
                  <a:lnTo>
                    <a:pt x="123" y="29"/>
                  </a:lnTo>
                  <a:lnTo>
                    <a:pt x="136" y="17"/>
                  </a:lnTo>
                  <a:lnTo>
                    <a:pt x="149" y="10"/>
                  </a:lnTo>
                  <a:lnTo>
                    <a:pt x="165" y="2"/>
                  </a:lnTo>
                  <a:lnTo>
                    <a:pt x="182" y="0"/>
                  </a:lnTo>
                  <a:lnTo>
                    <a:pt x="182" y="17"/>
                  </a:lnTo>
                  <a:lnTo>
                    <a:pt x="182" y="38"/>
                  </a:lnTo>
                  <a:lnTo>
                    <a:pt x="182" y="58"/>
                  </a:lnTo>
                  <a:lnTo>
                    <a:pt x="184" y="75"/>
                  </a:lnTo>
                  <a:lnTo>
                    <a:pt x="186" y="88"/>
                  </a:lnTo>
                  <a:lnTo>
                    <a:pt x="190" y="107"/>
                  </a:lnTo>
                  <a:lnTo>
                    <a:pt x="193" y="136"/>
                  </a:lnTo>
                  <a:lnTo>
                    <a:pt x="197" y="186"/>
                  </a:lnTo>
                  <a:lnTo>
                    <a:pt x="205" y="270"/>
                  </a:lnTo>
                  <a:lnTo>
                    <a:pt x="207" y="314"/>
                  </a:lnTo>
                  <a:lnTo>
                    <a:pt x="209" y="333"/>
                  </a:lnTo>
                  <a:lnTo>
                    <a:pt x="207" y="346"/>
                  </a:lnTo>
                  <a:lnTo>
                    <a:pt x="197" y="350"/>
                  </a:lnTo>
                  <a:lnTo>
                    <a:pt x="190" y="350"/>
                  </a:lnTo>
                  <a:lnTo>
                    <a:pt x="180" y="352"/>
                  </a:lnTo>
                  <a:lnTo>
                    <a:pt x="172" y="354"/>
                  </a:lnTo>
                  <a:lnTo>
                    <a:pt x="167" y="323"/>
                  </a:lnTo>
                  <a:lnTo>
                    <a:pt x="163" y="293"/>
                  </a:lnTo>
                  <a:lnTo>
                    <a:pt x="161" y="264"/>
                  </a:lnTo>
                  <a:lnTo>
                    <a:pt x="155" y="235"/>
                  </a:lnTo>
                  <a:lnTo>
                    <a:pt x="155" y="197"/>
                  </a:lnTo>
                  <a:lnTo>
                    <a:pt x="153" y="157"/>
                  </a:lnTo>
                  <a:lnTo>
                    <a:pt x="153" y="119"/>
                  </a:lnTo>
                  <a:lnTo>
                    <a:pt x="153" y="82"/>
                  </a:lnTo>
                  <a:lnTo>
                    <a:pt x="149" y="96"/>
                  </a:lnTo>
                  <a:lnTo>
                    <a:pt x="144" y="119"/>
                  </a:lnTo>
                  <a:lnTo>
                    <a:pt x="142" y="144"/>
                  </a:lnTo>
                  <a:lnTo>
                    <a:pt x="140" y="159"/>
                  </a:lnTo>
                  <a:lnTo>
                    <a:pt x="142" y="211"/>
                  </a:lnTo>
                  <a:lnTo>
                    <a:pt x="147" y="258"/>
                  </a:lnTo>
                  <a:lnTo>
                    <a:pt x="151" y="308"/>
                  </a:lnTo>
                  <a:lnTo>
                    <a:pt x="157" y="356"/>
                  </a:lnTo>
                  <a:lnTo>
                    <a:pt x="140" y="360"/>
                  </a:lnTo>
                  <a:lnTo>
                    <a:pt x="128" y="362"/>
                  </a:lnTo>
                  <a:lnTo>
                    <a:pt x="115" y="365"/>
                  </a:lnTo>
                  <a:lnTo>
                    <a:pt x="96" y="367"/>
                  </a:lnTo>
                  <a:lnTo>
                    <a:pt x="69" y="369"/>
                  </a:lnTo>
                  <a:lnTo>
                    <a:pt x="54" y="354"/>
                  </a:lnTo>
                  <a:lnTo>
                    <a:pt x="48" y="329"/>
                  </a:lnTo>
                  <a:lnTo>
                    <a:pt x="44" y="293"/>
                  </a:lnTo>
                  <a:lnTo>
                    <a:pt x="48" y="256"/>
                  </a:lnTo>
                  <a:lnTo>
                    <a:pt x="54" y="216"/>
                  </a:lnTo>
                  <a:lnTo>
                    <a:pt x="55" y="178"/>
                  </a:lnTo>
                  <a:lnTo>
                    <a:pt x="57" y="147"/>
                  </a:lnTo>
                  <a:lnTo>
                    <a:pt x="55" y="138"/>
                  </a:lnTo>
                  <a:lnTo>
                    <a:pt x="55" y="125"/>
                  </a:lnTo>
                  <a:lnTo>
                    <a:pt x="54" y="113"/>
                  </a:lnTo>
                  <a:lnTo>
                    <a:pt x="52" y="102"/>
                  </a:lnTo>
                  <a:lnTo>
                    <a:pt x="48" y="111"/>
                  </a:lnTo>
                  <a:lnTo>
                    <a:pt x="48" y="117"/>
                  </a:lnTo>
                  <a:lnTo>
                    <a:pt x="44" y="126"/>
                  </a:lnTo>
                  <a:lnTo>
                    <a:pt x="42" y="136"/>
                  </a:lnTo>
                  <a:lnTo>
                    <a:pt x="40" y="190"/>
                  </a:lnTo>
                  <a:lnTo>
                    <a:pt x="40" y="235"/>
                  </a:lnTo>
                  <a:lnTo>
                    <a:pt x="40" y="287"/>
                  </a:lnTo>
                  <a:lnTo>
                    <a:pt x="38" y="350"/>
                  </a:lnTo>
                  <a:lnTo>
                    <a:pt x="40" y="358"/>
                  </a:lnTo>
                  <a:lnTo>
                    <a:pt x="42" y="362"/>
                  </a:lnTo>
                  <a:lnTo>
                    <a:pt x="44" y="369"/>
                  </a:lnTo>
                  <a:lnTo>
                    <a:pt x="48" y="381"/>
                  </a:lnTo>
                  <a:lnTo>
                    <a:pt x="38" y="381"/>
                  </a:lnTo>
                  <a:lnTo>
                    <a:pt x="27" y="381"/>
                  </a:lnTo>
                  <a:lnTo>
                    <a:pt x="17" y="381"/>
                  </a:lnTo>
                  <a:lnTo>
                    <a:pt x="8" y="379"/>
                  </a:lnTo>
                  <a:close/>
                </a:path>
              </a:pathLst>
            </a:custGeom>
            <a:solidFill>
              <a:srgbClr val="C0C0C0"/>
            </a:solidFill>
            <a:ln w="9525">
              <a:noFill/>
              <a:round/>
              <a:headEnd/>
              <a:tailEnd/>
            </a:ln>
          </p:spPr>
          <p:txBody>
            <a:bodyPr/>
            <a:lstStyle/>
            <a:p>
              <a:endParaRPr lang="en-US"/>
            </a:p>
          </p:txBody>
        </p:sp>
        <p:sp>
          <p:nvSpPr>
            <p:cNvPr id="350294" name="Freeform 86"/>
            <p:cNvSpPr>
              <a:spLocks/>
            </p:cNvSpPr>
            <p:nvPr/>
          </p:nvSpPr>
          <p:spPr bwMode="auto">
            <a:xfrm>
              <a:off x="4822" y="3177"/>
              <a:ext cx="7" cy="92"/>
            </a:xfrm>
            <a:custGeom>
              <a:avLst/>
              <a:gdLst/>
              <a:ahLst/>
              <a:cxnLst>
                <a:cxn ang="0">
                  <a:pos x="9" y="264"/>
                </a:cxn>
                <a:cxn ang="0">
                  <a:pos x="5" y="257"/>
                </a:cxn>
                <a:cxn ang="0">
                  <a:pos x="4" y="251"/>
                </a:cxn>
                <a:cxn ang="0">
                  <a:pos x="2" y="243"/>
                </a:cxn>
                <a:cxn ang="0">
                  <a:pos x="0" y="235"/>
                </a:cxn>
                <a:cxn ang="0">
                  <a:pos x="0" y="207"/>
                </a:cxn>
                <a:cxn ang="0">
                  <a:pos x="0" y="178"/>
                </a:cxn>
                <a:cxn ang="0">
                  <a:pos x="0" y="149"/>
                </a:cxn>
                <a:cxn ang="0">
                  <a:pos x="0" y="121"/>
                </a:cxn>
                <a:cxn ang="0">
                  <a:pos x="2" y="92"/>
                </a:cxn>
                <a:cxn ang="0">
                  <a:pos x="4" y="61"/>
                </a:cxn>
                <a:cxn ang="0">
                  <a:pos x="4" y="31"/>
                </a:cxn>
                <a:cxn ang="0">
                  <a:pos x="5" y="2"/>
                </a:cxn>
                <a:cxn ang="0">
                  <a:pos x="9" y="2"/>
                </a:cxn>
                <a:cxn ang="0">
                  <a:pos x="11" y="0"/>
                </a:cxn>
                <a:cxn ang="0">
                  <a:pos x="13" y="12"/>
                </a:cxn>
                <a:cxn ang="0">
                  <a:pos x="15" y="16"/>
                </a:cxn>
                <a:cxn ang="0">
                  <a:pos x="17" y="21"/>
                </a:cxn>
                <a:cxn ang="0">
                  <a:pos x="19" y="25"/>
                </a:cxn>
                <a:cxn ang="0">
                  <a:pos x="19" y="81"/>
                </a:cxn>
                <a:cxn ang="0">
                  <a:pos x="19" y="136"/>
                </a:cxn>
                <a:cxn ang="0">
                  <a:pos x="19" y="193"/>
                </a:cxn>
                <a:cxn ang="0">
                  <a:pos x="19" y="247"/>
                </a:cxn>
                <a:cxn ang="0">
                  <a:pos x="15" y="257"/>
                </a:cxn>
                <a:cxn ang="0">
                  <a:pos x="11" y="260"/>
                </a:cxn>
                <a:cxn ang="0">
                  <a:pos x="11" y="264"/>
                </a:cxn>
                <a:cxn ang="0">
                  <a:pos x="9" y="264"/>
                </a:cxn>
              </a:cxnLst>
              <a:rect l="0" t="0" r="r" b="b"/>
              <a:pathLst>
                <a:path w="19" h="264">
                  <a:moveTo>
                    <a:pt x="9" y="264"/>
                  </a:moveTo>
                  <a:lnTo>
                    <a:pt x="5" y="257"/>
                  </a:lnTo>
                  <a:lnTo>
                    <a:pt x="4" y="251"/>
                  </a:lnTo>
                  <a:lnTo>
                    <a:pt x="2" y="243"/>
                  </a:lnTo>
                  <a:lnTo>
                    <a:pt x="0" y="235"/>
                  </a:lnTo>
                  <a:lnTo>
                    <a:pt x="0" y="207"/>
                  </a:lnTo>
                  <a:lnTo>
                    <a:pt x="0" y="178"/>
                  </a:lnTo>
                  <a:lnTo>
                    <a:pt x="0" y="149"/>
                  </a:lnTo>
                  <a:lnTo>
                    <a:pt x="0" y="121"/>
                  </a:lnTo>
                  <a:lnTo>
                    <a:pt x="2" y="92"/>
                  </a:lnTo>
                  <a:lnTo>
                    <a:pt x="4" y="61"/>
                  </a:lnTo>
                  <a:lnTo>
                    <a:pt x="4" y="31"/>
                  </a:lnTo>
                  <a:lnTo>
                    <a:pt x="5" y="2"/>
                  </a:lnTo>
                  <a:lnTo>
                    <a:pt x="9" y="2"/>
                  </a:lnTo>
                  <a:lnTo>
                    <a:pt x="11" y="0"/>
                  </a:lnTo>
                  <a:lnTo>
                    <a:pt x="13" y="12"/>
                  </a:lnTo>
                  <a:lnTo>
                    <a:pt x="15" y="16"/>
                  </a:lnTo>
                  <a:lnTo>
                    <a:pt x="17" y="21"/>
                  </a:lnTo>
                  <a:lnTo>
                    <a:pt x="19" y="25"/>
                  </a:lnTo>
                  <a:lnTo>
                    <a:pt x="19" y="81"/>
                  </a:lnTo>
                  <a:lnTo>
                    <a:pt x="19" y="136"/>
                  </a:lnTo>
                  <a:lnTo>
                    <a:pt x="19" y="193"/>
                  </a:lnTo>
                  <a:lnTo>
                    <a:pt x="19" y="247"/>
                  </a:lnTo>
                  <a:lnTo>
                    <a:pt x="15" y="257"/>
                  </a:lnTo>
                  <a:lnTo>
                    <a:pt x="11" y="260"/>
                  </a:lnTo>
                  <a:lnTo>
                    <a:pt x="11" y="264"/>
                  </a:lnTo>
                  <a:lnTo>
                    <a:pt x="9" y="264"/>
                  </a:lnTo>
                  <a:close/>
                </a:path>
              </a:pathLst>
            </a:custGeom>
            <a:solidFill>
              <a:srgbClr val="000000"/>
            </a:solidFill>
            <a:ln w="9525">
              <a:noFill/>
              <a:round/>
              <a:headEnd/>
              <a:tailEnd/>
            </a:ln>
          </p:spPr>
          <p:txBody>
            <a:bodyPr/>
            <a:lstStyle/>
            <a:p>
              <a:endParaRPr lang="en-US"/>
            </a:p>
          </p:txBody>
        </p:sp>
        <p:sp>
          <p:nvSpPr>
            <p:cNvPr id="350295" name="Freeform 87"/>
            <p:cNvSpPr>
              <a:spLocks/>
            </p:cNvSpPr>
            <p:nvPr/>
          </p:nvSpPr>
          <p:spPr bwMode="auto">
            <a:xfrm>
              <a:off x="4582" y="3067"/>
              <a:ext cx="13" cy="135"/>
            </a:xfrm>
            <a:custGeom>
              <a:avLst/>
              <a:gdLst/>
              <a:ahLst/>
              <a:cxnLst>
                <a:cxn ang="0">
                  <a:pos x="25" y="386"/>
                </a:cxn>
                <a:cxn ang="0">
                  <a:pos x="21" y="355"/>
                </a:cxn>
                <a:cxn ang="0">
                  <a:pos x="19" y="325"/>
                </a:cxn>
                <a:cxn ang="0">
                  <a:pos x="16" y="294"/>
                </a:cxn>
                <a:cxn ang="0">
                  <a:pos x="10" y="262"/>
                </a:cxn>
                <a:cxn ang="0">
                  <a:pos x="10" y="227"/>
                </a:cxn>
                <a:cxn ang="0">
                  <a:pos x="14" y="195"/>
                </a:cxn>
                <a:cxn ang="0">
                  <a:pos x="14" y="160"/>
                </a:cxn>
                <a:cxn ang="0">
                  <a:pos x="16" y="126"/>
                </a:cxn>
                <a:cxn ang="0">
                  <a:pos x="8" y="57"/>
                </a:cxn>
                <a:cxn ang="0">
                  <a:pos x="4" y="23"/>
                </a:cxn>
                <a:cxn ang="0">
                  <a:pos x="2" y="9"/>
                </a:cxn>
                <a:cxn ang="0">
                  <a:pos x="0" y="2"/>
                </a:cxn>
                <a:cxn ang="0">
                  <a:pos x="2" y="2"/>
                </a:cxn>
                <a:cxn ang="0">
                  <a:pos x="4" y="0"/>
                </a:cxn>
                <a:cxn ang="0">
                  <a:pos x="10" y="3"/>
                </a:cxn>
                <a:cxn ang="0">
                  <a:pos x="16" y="11"/>
                </a:cxn>
                <a:cxn ang="0">
                  <a:pos x="19" y="17"/>
                </a:cxn>
                <a:cxn ang="0">
                  <a:pos x="25" y="28"/>
                </a:cxn>
                <a:cxn ang="0">
                  <a:pos x="29" y="57"/>
                </a:cxn>
                <a:cxn ang="0">
                  <a:pos x="29" y="84"/>
                </a:cxn>
                <a:cxn ang="0">
                  <a:pos x="29" y="112"/>
                </a:cxn>
                <a:cxn ang="0">
                  <a:pos x="29" y="141"/>
                </a:cxn>
                <a:cxn ang="0">
                  <a:pos x="31" y="156"/>
                </a:cxn>
                <a:cxn ang="0">
                  <a:pos x="33" y="172"/>
                </a:cxn>
                <a:cxn ang="0">
                  <a:pos x="35" y="199"/>
                </a:cxn>
                <a:cxn ang="0">
                  <a:pos x="37" y="243"/>
                </a:cxn>
                <a:cxn ang="0">
                  <a:pos x="37" y="277"/>
                </a:cxn>
                <a:cxn ang="0">
                  <a:pos x="38" y="311"/>
                </a:cxn>
                <a:cxn ang="0">
                  <a:pos x="38" y="346"/>
                </a:cxn>
                <a:cxn ang="0">
                  <a:pos x="38" y="380"/>
                </a:cxn>
                <a:cxn ang="0">
                  <a:pos x="37" y="382"/>
                </a:cxn>
                <a:cxn ang="0">
                  <a:pos x="33" y="384"/>
                </a:cxn>
                <a:cxn ang="0">
                  <a:pos x="31" y="384"/>
                </a:cxn>
                <a:cxn ang="0">
                  <a:pos x="25" y="386"/>
                </a:cxn>
              </a:cxnLst>
              <a:rect l="0" t="0" r="r" b="b"/>
              <a:pathLst>
                <a:path w="38" h="386">
                  <a:moveTo>
                    <a:pt x="25" y="386"/>
                  </a:moveTo>
                  <a:lnTo>
                    <a:pt x="21" y="355"/>
                  </a:lnTo>
                  <a:lnTo>
                    <a:pt x="19" y="325"/>
                  </a:lnTo>
                  <a:lnTo>
                    <a:pt x="16" y="294"/>
                  </a:lnTo>
                  <a:lnTo>
                    <a:pt x="10" y="262"/>
                  </a:lnTo>
                  <a:lnTo>
                    <a:pt x="10" y="227"/>
                  </a:lnTo>
                  <a:lnTo>
                    <a:pt x="14" y="195"/>
                  </a:lnTo>
                  <a:lnTo>
                    <a:pt x="14" y="160"/>
                  </a:lnTo>
                  <a:lnTo>
                    <a:pt x="16" y="126"/>
                  </a:lnTo>
                  <a:lnTo>
                    <a:pt x="8" y="57"/>
                  </a:lnTo>
                  <a:lnTo>
                    <a:pt x="4" y="23"/>
                  </a:lnTo>
                  <a:lnTo>
                    <a:pt x="2" y="9"/>
                  </a:lnTo>
                  <a:lnTo>
                    <a:pt x="0" y="2"/>
                  </a:lnTo>
                  <a:lnTo>
                    <a:pt x="2" y="2"/>
                  </a:lnTo>
                  <a:lnTo>
                    <a:pt x="4" y="0"/>
                  </a:lnTo>
                  <a:lnTo>
                    <a:pt x="10" y="3"/>
                  </a:lnTo>
                  <a:lnTo>
                    <a:pt x="16" y="11"/>
                  </a:lnTo>
                  <a:lnTo>
                    <a:pt x="19" y="17"/>
                  </a:lnTo>
                  <a:lnTo>
                    <a:pt x="25" y="28"/>
                  </a:lnTo>
                  <a:lnTo>
                    <a:pt x="29" y="57"/>
                  </a:lnTo>
                  <a:lnTo>
                    <a:pt x="29" y="84"/>
                  </a:lnTo>
                  <a:lnTo>
                    <a:pt x="29" y="112"/>
                  </a:lnTo>
                  <a:lnTo>
                    <a:pt x="29" y="141"/>
                  </a:lnTo>
                  <a:lnTo>
                    <a:pt x="31" y="156"/>
                  </a:lnTo>
                  <a:lnTo>
                    <a:pt x="33" y="172"/>
                  </a:lnTo>
                  <a:lnTo>
                    <a:pt x="35" y="199"/>
                  </a:lnTo>
                  <a:lnTo>
                    <a:pt x="37" y="243"/>
                  </a:lnTo>
                  <a:lnTo>
                    <a:pt x="37" y="277"/>
                  </a:lnTo>
                  <a:lnTo>
                    <a:pt x="38" y="311"/>
                  </a:lnTo>
                  <a:lnTo>
                    <a:pt x="38" y="346"/>
                  </a:lnTo>
                  <a:lnTo>
                    <a:pt x="38" y="380"/>
                  </a:lnTo>
                  <a:lnTo>
                    <a:pt x="37" y="382"/>
                  </a:lnTo>
                  <a:lnTo>
                    <a:pt x="33" y="384"/>
                  </a:lnTo>
                  <a:lnTo>
                    <a:pt x="31" y="384"/>
                  </a:lnTo>
                  <a:lnTo>
                    <a:pt x="25" y="386"/>
                  </a:lnTo>
                  <a:close/>
                </a:path>
              </a:pathLst>
            </a:custGeom>
            <a:solidFill>
              <a:srgbClr val="C0C0C0"/>
            </a:solidFill>
            <a:ln w="9525">
              <a:noFill/>
              <a:round/>
              <a:headEnd/>
              <a:tailEnd/>
            </a:ln>
          </p:spPr>
          <p:txBody>
            <a:bodyPr/>
            <a:lstStyle/>
            <a:p>
              <a:endParaRPr lang="en-US"/>
            </a:p>
          </p:txBody>
        </p:sp>
        <p:sp>
          <p:nvSpPr>
            <p:cNvPr id="350296" name="Freeform 88"/>
            <p:cNvSpPr>
              <a:spLocks/>
            </p:cNvSpPr>
            <p:nvPr/>
          </p:nvSpPr>
          <p:spPr bwMode="auto">
            <a:xfrm>
              <a:off x="4128" y="3018"/>
              <a:ext cx="171" cy="163"/>
            </a:xfrm>
            <a:custGeom>
              <a:avLst/>
              <a:gdLst/>
              <a:ahLst/>
              <a:cxnLst>
                <a:cxn ang="0">
                  <a:pos x="390" y="465"/>
                </a:cxn>
                <a:cxn ang="0">
                  <a:pos x="367" y="457"/>
                </a:cxn>
                <a:cxn ang="0">
                  <a:pos x="314" y="451"/>
                </a:cxn>
                <a:cxn ang="0">
                  <a:pos x="235" y="440"/>
                </a:cxn>
                <a:cxn ang="0">
                  <a:pos x="155" y="427"/>
                </a:cxn>
                <a:cxn ang="0">
                  <a:pos x="73" y="415"/>
                </a:cxn>
                <a:cxn ang="0">
                  <a:pos x="30" y="409"/>
                </a:cxn>
                <a:cxn ang="0">
                  <a:pos x="23" y="402"/>
                </a:cxn>
                <a:cxn ang="0">
                  <a:pos x="15" y="362"/>
                </a:cxn>
                <a:cxn ang="0">
                  <a:pos x="11" y="276"/>
                </a:cxn>
                <a:cxn ang="0">
                  <a:pos x="11" y="199"/>
                </a:cxn>
                <a:cxn ang="0">
                  <a:pos x="7" y="59"/>
                </a:cxn>
                <a:cxn ang="0">
                  <a:pos x="0" y="21"/>
                </a:cxn>
                <a:cxn ang="0">
                  <a:pos x="0" y="10"/>
                </a:cxn>
                <a:cxn ang="0">
                  <a:pos x="15" y="10"/>
                </a:cxn>
                <a:cxn ang="0">
                  <a:pos x="42" y="25"/>
                </a:cxn>
                <a:cxn ang="0">
                  <a:pos x="69" y="42"/>
                </a:cxn>
                <a:cxn ang="0">
                  <a:pos x="97" y="56"/>
                </a:cxn>
                <a:cxn ang="0">
                  <a:pos x="124" y="69"/>
                </a:cxn>
                <a:cxn ang="0">
                  <a:pos x="147" y="84"/>
                </a:cxn>
                <a:cxn ang="0">
                  <a:pos x="174" y="98"/>
                </a:cxn>
                <a:cxn ang="0">
                  <a:pos x="201" y="111"/>
                </a:cxn>
                <a:cxn ang="0">
                  <a:pos x="241" y="136"/>
                </a:cxn>
                <a:cxn ang="0">
                  <a:pos x="302" y="174"/>
                </a:cxn>
                <a:cxn ang="0">
                  <a:pos x="364" y="210"/>
                </a:cxn>
                <a:cxn ang="0">
                  <a:pos x="427" y="237"/>
                </a:cxn>
                <a:cxn ang="0">
                  <a:pos x="459" y="247"/>
                </a:cxn>
                <a:cxn ang="0">
                  <a:pos x="467" y="253"/>
                </a:cxn>
                <a:cxn ang="0">
                  <a:pos x="471" y="295"/>
                </a:cxn>
                <a:cxn ang="0">
                  <a:pos x="475" y="413"/>
                </a:cxn>
                <a:cxn ang="0">
                  <a:pos x="467" y="444"/>
                </a:cxn>
                <a:cxn ang="0">
                  <a:pos x="457" y="442"/>
                </a:cxn>
                <a:cxn ang="0">
                  <a:pos x="452" y="415"/>
                </a:cxn>
                <a:cxn ang="0">
                  <a:pos x="450" y="339"/>
                </a:cxn>
                <a:cxn ang="0">
                  <a:pos x="446" y="270"/>
                </a:cxn>
                <a:cxn ang="0">
                  <a:pos x="438" y="268"/>
                </a:cxn>
                <a:cxn ang="0">
                  <a:pos x="435" y="289"/>
                </a:cxn>
                <a:cxn ang="0">
                  <a:pos x="435" y="362"/>
                </a:cxn>
                <a:cxn ang="0">
                  <a:pos x="446" y="448"/>
                </a:cxn>
                <a:cxn ang="0">
                  <a:pos x="456" y="453"/>
                </a:cxn>
                <a:cxn ang="0">
                  <a:pos x="448" y="461"/>
                </a:cxn>
                <a:cxn ang="0">
                  <a:pos x="417" y="469"/>
                </a:cxn>
              </a:cxnLst>
              <a:rect l="0" t="0" r="r" b="b"/>
              <a:pathLst>
                <a:path w="475" h="469">
                  <a:moveTo>
                    <a:pt x="402" y="469"/>
                  </a:moveTo>
                  <a:lnTo>
                    <a:pt x="390" y="465"/>
                  </a:lnTo>
                  <a:lnTo>
                    <a:pt x="379" y="461"/>
                  </a:lnTo>
                  <a:lnTo>
                    <a:pt x="367" y="457"/>
                  </a:lnTo>
                  <a:lnTo>
                    <a:pt x="356" y="455"/>
                  </a:lnTo>
                  <a:lnTo>
                    <a:pt x="314" y="451"/>
                  </a:lnTo>
                  <a:lnTo>
                    <a:pt x="276" y="448"/>
                  </a:lnTo>
                  <a:lnTo>
                    <a:pt x="235" y="440"/>
                  </a:lnTo>
                  <a:lnTo>
                    <a:pt x="195" y="432"/>
                  </a:lnTo>
                  <a:lnTo>
                    <a:pt x="155" y="427"/>
                  </a:lnTo>
                  <a:lnTo>
                    <a:pt x="113" y="419"/>
                  </a:lnTo>
                  <a:lnTo>
                    <a:pt x="73" y="415"/>
                  </a:lnTo>
                  <a:lnTo>
                    <a:pt x="32" y="413"/>
                  </a:lnTo>
                  <a:lnTo>
                    <a:pt x="30" y="409"/>
                  </a:lnTo>
                  <a:lnTo>
                    <a:pt x="27" y="407"/>
                  </a:lnTo>
                  <a:lnTo>
                    <a:pt x="23" y="402"/>
                  </a:lnTo>
                  <a:lnTo>
                    <a:pt x="21" y="400"/>
                  </a:lnTo>
                  <a:lnTo>
                    <a:pt x="15" y="362"/>
                  </a:lnTo>
                  <a:lnTo>
                    <a:pt x="11" y="318"/>
                  </a:lnTo>
                  <a:lnTo>
                    <a:pt x="11" y="276"/>
                  </a:lnTo>
                  <a:lnTo>
                    <a:pt x="7" y="239"/>
                  </a:lnTo>
                  <a:lnTo>
                    <a:pt x="11" y="199"/>
                  </a:lnTo>
                  <a:lnTo>
                    <a:pt x="11" y="128"/>
                  </a:lnTo>
                  <a:lnTo>
                    <a:pt x="7" y="59"/>
                  </a:lnTo>
                  <a:lnTo>
                    <a:pt x="0" y="29"/>
                  </a:lnTo>
                  <a:lnTo>
                    <a:pt x="0" y="21"/>
                  </a:lnTo>
                  <a:lnTo>
                    <a:pt x="0" y="15"/>
                  </a:lnTo>
                  <a:lnTo>
                    <a:pt x="0" y="10"/>
                  </a:lnTo>
                  <a:lnTo>
                    <a:pt x="0" y="0"/>
                  </a:lnTo>
                  <a:lnTo>
                    <a:pt x="15" y="10"/>
                  </a:lnTo>
                  <a:lnTo>
                    <a:pt x="28" y="17"/>
                  </a:lnTo>
                  <a:lnTo>
                    <a:pt x="42" y="25"/>
                  </a:lnTo>
                  <a:lnTo>
                    <a:pt x="55" y="33"/>
                  </a:lnTo>
                  <a:lnTo>
                    <a:pt x="69" y="42"/>
                  </a:lnTo>
                  <a:lnTo>
                    <a:pt x="82" y="48"/>
                  </a:lnTo>
                  <a:lnTo>
                    <a:pt x="97" y="56"/>
                  </a:lnTo>
                  <a:lnTo>
                    <a:pt x="113" y="61"/>
                  </a:lnTo>
                  <a:lnTo>
                    <a:pt x="124" y="69"/>
                  </a:lnTo>
                  <a:lnTo>
                    <a:pt x="138" y="79"/>
                  </a:lnTo>
                  <a:lnTo>
                    <a:pt x="147" y="84"/>
                  </a:lnTo>
                  <a:lnTo>
                    <a:pt x="161" y="90"/>
                  </a:lnTo>
                  <a:lnTo>
                    <a:pt x="174" y="98"/>
                  </a:lnTo>
                  <a:lnTo>
                    <a:pt x="189" y="103"/>
                  </a:lnTo>
                  <a:lnTo>
                    <a:pt x="201" y="111"/>
                  </a:lnTo>
                  <a:lnTo>
                    <a:pt x="214" y="117"/>
                  </a:lnTo>
                  <a:lnTo>
                    <a:pt x="241" y="136"/>
                  </a:lnTo>
                  <a:lnTo>
                    <a:pt x="270" y="155"/>
                  </a:lnTo>
                  <a:lnTo>
                    <a:pt x="302" y="174"/>
                  </a:lnTo>
                  <a:lnTo>
                    <a:pt x="333" y="193"/>
                  </a:lnTo>
                  <a:lnTo>
                    <a:pt x="364" y="210"/>
                  </a:lnTo>
                  <a:lnTo>
                    <a:pt x="394" y="226"/>
                  </a:lnTo>
                  <a:lnTo>
                    <a:pt x="427" y="237"/>
                  </a:lnTo>
                  <a:lnTo>
                    <a:pt x="457" y="245"/>
                  </a:lnTo>
                  <a:lnTo>
                    <a:pt x="459" y="247"/>
                  </a:lnTo>
                  <a:lnTo>
                    <a:pt x="463" y="251"/>
                  </a:lnTo>
                  <a:lnTo>
                    <a:pt x="467" y="253"/>
                  </a:lnTo>
                  <a:lnTo>
                    <a:pt x="469" y="256"/>
                  </a:lnTo>
                  <a:lnTo>
                    <a:pt x="471" y="295"/>
                  </a:lnTo>
                  <a:lnTo>
                    <a:pt x="473" y="356"/>
                  </a:lnTo>
                  <a:lnTo>
                    <a:pt x="475" y="413"/>
                  </a:lnTo>
                  <a:lnTo>
                    <a:pt x="473" y="442"/>
                  </a:lnTo>
                  <a:lnTo>
                    <a:pt x="467" y="444"/>
                  </a:lnTo>
                  <a:lnTo>
                    <a:pt x="461" y="444"/>
                  </a:lnTo>
                  <a:lnTo>
                    <a:pt x="457" y="442"/>
                  </a:lnTo>
                  <a:lnTo>
                    <a:pt x="452" y="438"/>
                  </a:lnTo>
                  <a:lnTo>
                    <a:pt x="452" y="415"/>
                  </a:lnTo>
                  <a:lnTo>
                    <a:pt x="452" y="385"/>
                  </a:lnTo>
                  <a:lnTo>
                    <a:pt x="450" y="339"/>
                  </a:lnTo>
                  <a:lnTo>
                    <a:pt x="450" y="272"/>
                  </a:lnTo>
                  <a:lnTo>
                    <a:pt x="446" y="270"/>
                  </a:lnTo>
                  <a:lnTo>
                    <a:pt x="442" y="270"/>
                  </a:lnTo>
                  <a:lnTo>
                    <a:pt x="438" y="268"/>
                  </a:lnTo>
                  <a:lnTo>
                    <a:pt x="433" y="268"/>
                  </a:lnTo>
                  <a:lnTo>
                    <a:pt x="435" y="289"/>
                  </a:lnTo>
                  <a:lnTo>
                    <a:pt x="435" y="314"/>
                  </a:lnTo>
                  <a:lnTo>
                    <a:pt x="435" y="362"/>
                  </a:lnTo>
                  <a:lnTo>
                    <a:pt x="438" y="448"/>
                  </a:lnTo>
                  <a:lnTo>
                    <a:pt x="446" y="448"/>
                  </a:lnTo>
                  <a:lnTo>
                    <a:pt x="450" y="451"/>
                  </a:lnTo>
                  <a:lnTo>
                    <a:pt x="456" y="453"/>
                  </a:lnTo>
                  <a:lnTo>
                    <a:pt x="457" y="459"/>
                  </a:lnTo>
                  <a:lnTo>
                    <a:pt x="448" y="461"/>
                  </a:lnTo>
                  <a:lnTo>
                    <a:pt x="433" y="467"/>
                  </a:lnTo>
                  <a:lnTo>
                    <a:pt x="417" y="469"/>
                  </a:lnTo>
                  <a:lnTo>
                    <a:pt x="402" y="469"/>
                  </a:lnTo>
                  <a:close/>
                </a:path>
              </a:pathLst>
            </a:custGeom>
            <a:solidFill>
              <a:srgbClr val="000000"/>
            </a:solidFill>
            <a:ln w="9525">
              <a:noFill/>
              <a:round/>
              <a:headEnd/>
              <a:tailEnd/>
            </a:ln>
          </p:spPr>
          <p:txBody>
            <a:bodyPr/>
            <a:lstStyle/>
            <a:p>
              <a:endParaRPr lang="en-US"/>
            </a:p>
          </p:txBody>
        </p:sp>
        <p:sp>
          <p:nvSpPr>
            <p:cNvPr id="350297" name="Freeform 89"/>
            <p:cNvSpPr>
              <a:spLocks/>
            </p:cNvSpPr>
            <p:nvPr/>
          </p:nvSpPr>
          <p:spPr bwMode="auto">
            <a:xfrm>
              <a:off x="4134" y="3030"/>
              <a:ext cx="146" cy="144"/>
            </a:xfrm>
            <a:custGeom>
              <a:avLst/>
              <a:gdLst/>
              <a:ahLst/>
              <a:cxnLst>
                <a:cxn ang="0">
                  <a:pos x="291" y="396"/>
                </a:cxn>
                <a:cxn ang="0">
                  <a:pos x="230" y="391"/>
                </a:cxn>
                <a:cxn ang="0">
                  <a:pos x="172" y="383"/>
                </a:cxn>
                <a:cxn ang="0">
                  <a:pos x="113" y="373"/>
                </a:cxn>
                <a:cxn ang="0">
                  <a:pos x="54" y="362"/>
                </a:cxn>
                <a:cxn ang="0">
                  <a:pos x="11" y="289"/>
                </a:cxn>
                <a:cxn ang="0">
                  <a:pos x="4" y="140"/>
                </a:cxn>
                <a:cxn ang="0">
                  <a:pos x="2" y="18"/>
                </a:cxn>
                <a:cxn ang="0">
                  <a:pos x="25" y="8"/>
                </a:cxn>
                <a:cxn ang="0">
                  <a:pos x="31" y="33"/>
                </a:cxn>
                <a:cxn ang="0">
                  <a:pos x="29" y="52"/>
                </a:cxn>
                <a:cxn ang="0">
                  <a:pos x="40" y="264"/>
                </a:cxn>
                <a:cxn ang="0">
                  <a:pos x="52" y="345"/>
                </a:cxn>
                <a:cxn ang="0">
                  <a:pos x="59" y="262"/>
                </a:cxn>
                <a:cxn ang="0">
                  <a:pos x="44" y="29"/>
                </a:cxn>
                <a:cxn ang="0">
                  <a:pos x="61" y="35"/>
                </a:cxn>
                <a:cxn ang="0">
                  <a:pos x="86" y="186"/>
                </a:cxn>
                <a:cxn ang="0">
                  <a:pos x="96" y="295"/>
                </a:cxn>
                <a:cxn ang="0">
                  <a:pos x="115" y="329"/>
                </a:cxn>
                <a:cxn ang="0">
                  <a:pos x="98" y="119"/>
                </a:cxn>
                <a:cxn ang="0">
                  <a:pos x="121" y="54"/>
                </a:cxn>
                <a:cxn ang="0">
                  <a:pos x="134" y="129"/>
                </a:cxn>
                <a:cxn ang="0">
                  <a:pos x="157" y="339"/>
                </a:cxn>
                <a:cxn ang="0">
                  <a:pos x="163" y="134"/>
                </a:cxn>
                <a:cxn ang="0">
                  <a:pos x="190" y="92"/>
                </a:cxn>
                <a:cxn ang="0">
                  <a:pos x="182" y="178"/>
                </a:cxn>
                <a:cxn ang="0">
                  <a:pos x="186" y="310"/>
                </a:cxn>
                <a:cxn ang="0">
                  <a:pos x="201" y="333"/>
                </a:cxn>
                <a:cxn ang="0">
                  <a:pos x="207" y="326"/>
                </a:cxn>
                <a:cxn ang="0">
                  <a:pos x="203" y="268"/>
                </a:cxn>
                <a:cxn ang="0">
                  <a:pos x="209" y="115"/>
                </a:cxn>
                <a:cxn ang="0">
                  <a:pos x="239" y="125"/>
                </a:cxn>
                <a:cxn ang="0">
                  <a:pos x="266" y="148"/>
                </a:cxn>
                <a:cxn ang="0">
                  <a:pos x="282" y="188"/>
                </a:cxn>
                <a:cxn ang="0">
                  <a:pos x="282" y="264"/>
                </a:cxn>
                <a:cxn ang="0">
                  <a:pos x="289" y="358"/>
                </a:cxn>
                <a:cxn ang="0">
                  <a:pos x="293" y="379"/>
                </a:cxn>
                <a:cxn ang="0">
                  <a:pos x="297" y="371"/>
                </a:cxn>
                <a:cxn ang="0">
                  <a:pos x="301" y="318"/>
                </a:cxn>
                <a:cxn ang="0">
                  <a:pos x="301" y="226"/>
                </a:cxn>
                <a:cxn ang="0">
                  <a:pos x="318" y="173"/>
                </a:cxn>
                <a:cxn ang="0">
                  <a:pos x="335" y="238"/>
                </a:cxn>
                <a:cxn ang="0">
                  <a:pos x="358" y="391"/>
                </a:cxn>
                <a:cxn ang="0">
                  <a:pos x="372" y="387"/>
                </a:cxn>
                <a:cxn ang="0">
                  <a:pos x="362" y="278"/>
                </a:cxn>
                <a:cxn ang="0">
                  <a:pos x="364" y="194"/>
                </a:cxn>
                <a:cxn ang="0">
                  <a:pos x="389" y="215"/>
                </a:cxn>
                <a:cxn ang="0">
                  <a:pos x="393" y="360"/>
                </a:cxn>
                <a:cxn ang="0">
                  <a:pos x="387" y="412"/>
                </a:cxn>
                <a:cxn ang="0">
                  <a:pos x="356" y="408"/>
                </a:cxn>
                <a:cxn ang="0">
                  <a:pos x="329" y="402"/>
                </a:cxn>
              </a:cxnLst>
              <a:rect l="0" t="0" r="r" b="b"/>
              <a:pathLst>
                <a:path w="402" h="412">
                  <a:moveTo>
                    <a:pt x="329" y="402"/>
                  </a:moveTo>
                  <a:lnTo>
                    <a:pt x="310" y="400"/>
                  </a:lnTo>
                  <a:lnTo>
                    <a:pt x="291" y="396"/>
                  </a:lnTo>
                  <a:lnTo>
                    <a:pt x="272" y="394"/>
                  </a:lnTo>
                  <a:lnTo>
                    <a:pt x="251" y="392"/>
                  </a:lnTo>
                  <a:lnTo>
                    <a:pt x="230" y="391"/>
                  </a:lnTo>
                  <a:lnTo>
                    <a:pt x="209" y="389"/>
                  </a:lnTo>
                  <a:lnTo>
                    <a:pt x="192" y="387"/>
                  </a:lnTo>
                  <a:lnTo>
                    <a:pt x="172" y="383"/>
                  </a:lnTo>
                  <a:lnTo>
                    <a:pt x="153" y="379"/>
                  </a:lnTo>
                  <a:lnTo>
                    <a:pt x="134" y="375"/>
                  </a:lnTo>
                  <a:lnTo>
                    <a:pt x="113" y="373"/>
                  </a:lnTo>
                  <a:lnTo>
                    <a:pt x="94" y="368"/>
                  </a:lnTo>
                  <a:lnTo>
                    <a:pt x="73" y="364"/>
                  </a:lnTo>
                  <a:lnTo>
                    <a:pt x="54" y="362"/>
                  </a:lnTo>
                  <a:lnTo>
                    <a:pt x="33" y="358"/>
                  </a:lnTo>
                  <a:lnTo>
                    <a:pt x="13" y="354"/>
                  </a:lnTo>
                  <a:lnTo>
                    <a:pt x="11" y="289"/>
                  </a:lnTo>
                  <a:lnTo>
                    <a:pt x="6" y="240"/>
                  </a:lnTo>
                  <a:lnTo>
                    <a:pt x="4" y="194"/>
                  </a:lnTo>
                  <a:lnTo>
                    <a:pt x="4" y="140"/>
                  </a:lnTo>
                  <a:lnTo>
                    <a:pt x="4" y="75"/>
                  </a:lnTo>
                  <a:lnTo>
                    <a:pt x="4" y="37"/>
                  </a:lnTo>
                  <a:lnTo>
                    <a:pt x="2" y="18"/>
                  </a:lnTo>
                  <a:lnTo>
                    <a:pt x="0" y="0"/>
                  </a:lnTo>
                  <a:lnTo>
                    <a:pt x="11" y="2"/>
                  </a:lnTo>
                  <a:lnTo>
                    <a:pt x="25" y="8"/>
                  </a:lnTo>
                  <a:lnTo>
                    <a:pt x="33" y="18"/>
                  </a:lnTo>
                  <a:lnTo>
                    <a:pt x="33" y="25"/>
                  </a:lnTo>
                  <a:lnTo>
                    <a:pt x="31" y="33"/>
                  </a:lnTo>
                  <a:lnTo>
                    <a:pt x="31" y="39"/>
                  </a:lnTo>
                  <a:lnTo>
                    <a:pt x="31" y="46"/>
                  </a:lnTo>
                  <a:lnTo>
                    <a:pt x="29" y="52"/>
                  </a:lnTo>
                  <a:lnTo>
                    <a:pt x="33" y="138"/>
                  </a:lnTo>
                  <a:lnTo>
                    <a:pt x="36" y="205"/>
                  </a:lnTo>
                  <a:lnTo>
                    <a:pt x="40" y="264"/>
                  </a:lnTo>
                  <a:lnTo>
                    <a:pt x="42" y="331"/>
                  </a:lnTo>
                  <a:lnTo>
                    <a:pt x="48" y="339"/>
                  </a:lnTo>
                  <a:lnTo>
                    <a:pt x="52" y="345"/>
                  </a:lnTo>
                  <a:lnTo>
                    <a:pt x="56" y="345"/>
                  </a:lnTo>
                  <a:lnTo>
                    <a:pt x="59" y="337"/>
                  </a:lnTo>
                  <a:lnTo>
                    <a:pt x="59" y="262"/>
                  </a:lnTo>
                  <a:lnTo>
                    <a:pt x="59" y="182"/>
                  </a:lnTo>
                  <a:lnTo>
                    <a:pt x="56" y="104"/>
                  </a:lnTo>
                  <a:lnTo>
                    <a:pt x="44" y="29"/>
                  </a:lnTo>
                  <a:lnTo>
                    <a:pt x="54" y="31"/>
                  </a:lnTo>
                  <a:lnTo>
                    <a:pt x="59" y="33"/>
                  </a:lnTo>
                  <a:lnTo>
                    <a:pt x="61" y="35"/>
                  </a:lnTo>
                  <a:lnTo>
                    <a:pt x="67" y="39"/>
                  </a:lnTo>
                  <a:lnTo>
                    <a:pt x="79" y="115"/>
                  </a:lnTo>
                  <a:lnTo>
                    <a:pt x="86" y="186"/>
                  </a:lnTo>
                  <a:lnTo>
                    <a:pt x="94" y="240"/>
                  </a:lnTo>
                  <a:lnTo>
                    <a:pt x="96" y="280"/>
                  </a:lnTo>
                  <a:lnTo>
                    <a:pt x="96" y="295"/>
                  </a:lnTo>
                  <a:lnTo>
                    <a:pt x="98" y="320"/>
                  </a:lnTo>
                  <a:lnTo>
                    <a:pt x="105" y="337"/>
                  </a:lnTo>
                  <a:lnTo>
                    <a:pt x="115" y="329"/>
                  </a:lnTo>
                  <a:lnTo>
                    <a:pt x="109" y="266"/>
                  </a:lnTo>
                  <a:lnTo>
                    <a:pt x="105" y="194"/>
                  </a:lnTo>
                  <a:lnTo>
                    <a:pt x="98" y="119"/>
                  </a:lnTo>
                  <a:lnTo>
                    <a:pt x="86" y="43"/>
                  </a:lnTo>
                  <a:lnTo>
                    <a:pt x="100" y="46"/>
                  </a:lnTo>
                  <a:lnTo>
                    <a:pt x="121" y="54"/>
                  </a:lnTo>
                  <a:lnTo>
                    <a:pt x="134" y="67"/>
                  </a:lnTo>
                  <a:lnTo>
                    <a:pt x="138" y="77"/>
                  </a:lnTo>
                  <a:lnTo>
                    <a:pt x="134" y="129"/>
                  </a:lnTo>
                  <a:lnTo>
                    <a:pt x="128" y="230"/>
                  </a:lnTo>
                  <a:lnTo>
                    <a:pt x="134" y="320"/>
                  </a:lnTo>
                  <a:lnTo>
                    <a:pt x="157" y="339"/>
                  </a:lnTo>
                  <a:lnTo>
                    <a:pt x="155" y="278"/>
                  </a:lnTo>
                  <a:lnTo>
                    <a:pt x="161" y="205"/>
                  </a:lnTo>
                  <a:lnTo>
                    <a:pt x="163" y="134"/>
                  </a:lnTo>
                  <a:lnTo>
                    <a:pt x="153" y="79"/>
                  </a:lnTo>
                  <a:lnTo>
                    <a:pt x="178" y="83"/>
                  </a:lnTo>
                  <a:lnTo>
                    <a:pt x="190" y="92"/>
                  </a:lnTo>
                  <a:lnTo>
                    <a:pt x="192" y="108"/>
                  </a:lnTo>
                  <a:lnTo>
                    <a:pt x="184" y="132"/>
                  </a:lnTo>
                  <a:lnTo>
                    <a:pt x="182" y="178"/>
                  </a:lnTo>
                  <a:lnTo>
                    <a:pt x="182" y="222"/>
                  </a:lnTo>
                  <a:lnTo>
                    <a:pt x="182" y="266"/>
                  </a:lnTo>
                  <a:lnTo>
                    <a:pt x="186" y="310"/>
                  </a:lnTo>
                  <a:lnTo>
                    <a:pt x="192" y="320"/>
                  </a:lnTo>
                  <a:lnTo>
                    <a:pt x="193" y="329"/>
                  </a:lnTo>
                  <a:lnTo>
                    <a:pt x="201" y="333"/>
                  </a:lnTo>
                  <a:lnTo>
                    <a:pt x="207" y="333"/>
                  </a:lnTo>
                  <a:lnTo>
                    <a:pt x="207" y="329"/>
                  </a:lnTo>
                  <a:lnTo>
                    <a:pt x="207" y="326"/>
                  </a:lnTo>
                  <a:lnTo>
                    <a:pt x="207" y="322"/>
                  </a:lnTo>
                  <a:lnTo>
                    <a:pt x="209" y="318"/>
                  </a:lnTo>
                  <a:lnTo>
                    <a:pt x="203" y="268"/>
                  </a:lnTo>
                  <a:lnTo>
                    <a:pt x="201" y="215"/>
                  </a:lnTo>
                  <a:lnTo>
                    <a:pt x="201" y="161"/>
                  </a:lnTo>
                  <a:lnTo>
                    <a:pt x="209" y="115"/>
                  </a:lnTo>
                  <a:lnTo>
                    <a:pt x="220" y="117"/>
                  </a:lnTo>
                  <a:lnTo>
                    <a:pt x="230" y="119"/>
                  </a:lnTo>
                  <a:lnTo>
                    <a:pt x="239" y="125"/>
                  </a:lnTo>
                  <a:lnTo>
                    <a:pt x="249" y="132"/>
                  </a:lnTo>
                  <a:lnTo>
                    <a:pt x="259" y="138"/>
                  </a:lnTo>
                  <a:lnTo>
                    <a:pt x="266" y="148"/>
                  </a:lnTo>
                  <a:lnTo>
                    <a:pt x="276" y="153"/>
                  </a:lnTo>
                  <a:lnTo>
                    <a:pt x="282" y="163"/>
                  </a:lnTo>
                  <a:lnTo>
                    <a:pt x="282" y="188"/>
                  </a:lnTo>
                  <a:lnTo>
                    <a:pt x="282" y="215"/>
                  </a:lnTo>
                  <a:lnTo>
                    <a:pt x="282" y="240"/>
                  </a:lnTo>
                  <a:lnTo>
                    <a:pt x="282" y="264"/>
                  </a:lnTo>
                  <a:lnTo>
                    <a:pt x="287" y="316"/>
                  </a:lnTo>
                  <a:lnTo>
                    <a:pt x="289" y="345"/>
                  </a:lnTo>
                  <a:lnTo>
                    <a:pt x="289" y="358"/>
                  </a:lnTo>
                  <a:lnTo>
                    <a:pt x="287" y="366"/>
                  </a:lnTo>
                  <a:lnTo>
                    <a:pt x="289" y="373"/>
                  </a:lnTo>
                  <a:lnTo>
                    <a:pt x="293" y="379"/>
                  </a:lnTo>
                  <a:lnTo>
                    <a:pt x="297" y="387"/>
                  </a:lnTo>
                  <a:lnTo>
                    <a:pt x="297" y="391"/>
                  </a:lnTo>
                  <a:lnTo>
                    <a:pt x="297" y="371"/>
                  </a:lnTo>
                  <a:lnTo>
                    <a:pt x="301" y="347"/>
                  </a:lnTo>
                  <a:lnTo>
                    <a:pt x="301" y="329"/>
                  </a:lnTo>
                  <a:lnTo>
                    <a:pt x="301" y="318"/>
                  </a:lnTo>
                  <a:lnTo>
                    <a:pt x="303" y="289"/>
                  </a:lnTo>
                  <a:lnTo>
                    <a:pt x="303" y="262"/>
                  </a:lnTo>
                  <a:lnTo>
                    <a:pt x="301" y="226"/>
                  </a:lnTo>
                  <a:lnTo>
                    <a:pt x="297" y="163"/>
                  </a:lnTo>
                  <a:lnTo>
                    <a:pt x="308" y="167"/>
                  </a:lnTo>
                  <a:lnTo>
                    <a:pt x="318" y="173"/>
                  </a:lnTo>
                  <a:lnTo>
                    <a:pt x="322" y="178"/>
                  </a:lnTo>
                  <a:lnTo>
                    <a:pt x="329" y="188"/>
                  </a:lnTo>
                  <a:lnTo>
                    <a:pt x="335" y="238"/>
                  </a:lnTo>
                  <a:lnTo>
                    <a:pt x="345" y="295"/>
                  </a:lnTo>
                  <a:lnTo>
                    <a:pt x="354" y="349"/>
                  </a:lnTo>
                  <a:lnTo>
                    <a:pt x="358" y="391"/>
                  </a:lnTo>
                  <a:lnTo>
                    <a:pt x="368" y="391"/>
                  </a:lnTo>
                  <a:lnTo>
                    <a:pt x="370" y="389"/>
                  </a:lnTo>
                  <a:lnTo>
                    <a:pt x="372" y="387"/>
                  </a:lnTo>
                  <a:lnTo>
                    <a:pt x="373" y="383"/>
                  </a:lnTo>
                  <a:lnTo>
                    <a:pt x="370" y="345"/>
                  </a:lnTo>
                  <a:lnTo>
                    <a:pt x="362" y="278"/>
                  </a:lnTo>
                  <a:lnTo>
                    <a:pt x="356" y="218"/>
                  </a:lnTo>
                  <a:lnTo>
                    <a:pt x="356" y="190"/>
                  </a:lnTo>
                  <a:lnTo>
                    <a:pt x="364" y="194"/>
                  </a:lnTo>
                  <a:lnTo>
                    <a:pt x="370" y="197"/>
                  </a:lnTo>
                  <a:lnTo>
                    <a:pt x="377" y="205"/>
                  </a:lnTo>
                  <a:lnTo>
                    <a:pt x="389" y="215"/>
                  </a:lnTo>
                  <a:lnTo>
                    <a:pt x="389" y="264"/>
                  </a:lnTo>
                  <a:lnTo>
                    <a:pt x="389" y="314"/>
                  </a:lnTo>
                  <a:lnTo>
                    <a:pt x="393" y="360"/>
                  </a:lnTo>
                  <a:lnTo>
                    <a:pt x="402" y="408"/>
                  </a:lnTo>
                  <a:lnTo>
                    <a:pt x="396" y="412"/>
                  </a:lnTo>
                  <a:lnTo>
                    <a:pt x="387" y="412"/>
                  </a:lnTo>
                  <a:lnTo>
                    <a:pt x="377" y="412"/>
                  </a:lnTo>
                  <a:lnTo>
                    <a:pt x="368" y="412"/>
                  </a:lnTo>
                  <a:lnTo>
                    <a:pt x="356" y="408"/>
                  </a:lnTo>
                  <a:lnTo>
                    <a:pt x="347" y="406"/>
                  </a:lnTo>
                  <a:lnTo>
                    <a:pt x="335" y="404"/>
                  </a:lnTo>
                  <a:lnTo>
                    <a:pt x="329" y="402"/>
                  </a:lnTo>
                  <a:close/>
                </a:path>
              </a:pathLst>
            </a:custGeom>
            <a:solidFill>
              <a:srgbClr val="C0C0C0"/>
            </a:solidFill>
            <a:ln w="9525">
              <a:noFill/>
              <a:round/>
              <a:headEnd/>
              <a:tailEnd/>
            </a:ln>
          </p:spPr>
          <p:txBody>
            <a:bodyPr/>
            <a:lstStyle/>
            <a:p>
              <a:endParaRPr lang="en-US"/>
            </a:p>
          </p:txBody>
        </p:sp>
        <p:sp>
          <p:nvSpPr>
            <p:cNvPr id="350298" name="Freeform 90"/>
            <p:cNvSpPr>
              <a:spLocks/>
            </p:cNvSpPr>
            <p:nvPr/>
          </p:nvSpPr>
          <p:spPr bwMode="auto">
            <a:xfrm>
              <a:off x="4820" y="2995"/>
              <a:ext cx="41" cy="146"/>
            </a:xfrm>
            <a:custGeom>
              <a:avLst/>
              <a:gdLst/>
              <a:ahLst/>
              <a:cxnLst>
                <a:cxn ang="0">
                  <a:pos x="0" y="421"/>
                </a:cxn>
                <a:cxn ang="0">
                  <a:pos x="36" y="396"/>
                </a:cxn>
                <a:cxn ang="0">
                  <a:pos x="71" y="377"/>
                </a:cxn>
                <a:cxn ang="0">
                  <a:pos x="92" y="356"/>
                </a:cxn>
                <a:cxn ang="0">
                  <a:pos x="103" y="346"/>
                </a:cxn>
                <a:cxn ang="0">
                  <a:pos x="105" y="237"/>
                </a:cxn>
                <a:cxn ang="0">
                  <a:pos x="100" y="126"/>
                </a:cxn>
                <a:cxn ang="0">
                  <a:pos x="111" y="31"/>
                </a:cxn>
                <a:cxn ang="0">
                  <a:pos x="113" y="2"/>
                </a:cxn>
                <a:cxn ang="0">
                  <a:pos x="107" y="0"/>
                </a:cxn>
                <a:cxn ang="0">
                  <a:pos x="103" y="2"/>
                </a:cxn>
                <a:cxn ang="0">
                  <a:pos x="101" y="10"/>
                </a:cxn>
                <a:cxn ang="0">
                  <a:pos x="90" y="27"/>
                </a:cxn>
                <a:cxn ang="0">
                  <a:pos x="65" y="58"/>
                </a:cxn>
                <a:cxn ang="0">
                  <a:pos x="38" y="86"/>
                </a:cxn>
                <a:cxn ang="0">
                  <a:pos x="15" y="115"/>
                </a:cxn>
                <a:cxn ang="0">
                  <a:pos x="0" y="151"/>
                </a:cxn>
                <a:cxn ang="0">
                  <a:pos x="25" y="126"/>
                </a:cxn>
                <a:cxn ang="0">
                  <a:pos x="50" y="103"/>
                </a:cxn>
                <a:cxn ang="0">
                  <a:pos x="73" y="79"/>
                </a:cxn>
                <a:cxn ang="0">
                  <a:pos x="94" y="54"/>
                </a:cxn>
                <a:cxn ang="0">
                  <a:pos x="90" y="121"/>
                </a:cxn>
                <a:cxn ang="0">
                  <a:pos x="92" y="190"/>
                </a:cxn>
                <a:cxn ang="0">
                  <a:pos x="92" y="253"/>
                </a:cxn>
                <a:cxn ang="0">
                  <a:pos x="92" y="318"/>
                </a:cxn>
                <a:cxn ang="0">
                  <a:pos x="82" y="327"/>
                </a:cxn>
                <a:cxn ang="0">
                  <a:pos x="73" y="323"/>
                </a:cxn>
                <a:cxn ang="0">
                  <a:pos x="78" y="226"/>
                </a:cxn>
                <a:cxn ang="0">
                  <a:pos x="77" y="128"/>
                </a:cxn>
                <a:cxn ang="0">
                  <a:pos x="75" y="126"/>
                </a:cxn>
                <a:cxn ang="0">
                  <a:pos x="61" y="224"/>
                </a:cxn>
                <a:cxn ang="0">
                  <a:pos x="54" y="285"/>
                </a:cxn>
                <a:cxn ang="0">
                  <a:pos x="54" y="321"/>
                </a:cxn>
                <a:cxn ang="0">
                  <a:pos x="54" y="356"/>
                </a:cxn>
                <a:cxn ang="0">
                  <a:pos x="33" y="377"/>
                </a:cxn>
                <a:cxn ang="0">
                  <a:pos x="0" y="396"/>
                </a:cxn>
              </a:cxnLst>
              <a:rect l="0" t="0" r="r" b="b"/>
              <a:pathLst>
                <a:path w="113" h="421">
                  <a:moveTo>
                    <a:pt x="0" y="396"/>
                  </a:moveTo>
                  <a:lnTo>
                    <a:pt x="0" y="421"/>
                  </a:lnTo>
                  <a:lnTo>
                    <a:pt x="19" y="409"/>
                  </a:lnTo>
                  <a:lnTo>
                    <a:pt x="36" y="396"/>
                  </a:lnTo>
                  <a:lnTo>
                    <a:pt x="54" y="385"/>
                  </a:lnTo>
                  <a:lnTo>
                    <a:pt x="71" y="377"/>
                  </a:lnTo>
                  <a:lnTo>
                    <a:pt x="82" y="365"/>
                  </a:lnTo>
                  <a:lnTo>
                    <a:pt x="92" y="356"/>
                  </a:lnTo>
                  <a:lnTo>
                    <a:pt x="100" y="350"/>
                  </a:lnTo>
                  <a:lnTo>
                    <a:pt x="103" y="346"/>
                  </a:lnTo>
                  <a:lnTo>
                    <a:pt x="107" y="293"/>
                  </a:lnTo>
                  <a:lnTo>
                    <a:pt x="105" y="237"/>
                  </a:lnTo>
                  <a:lnTo>
                    <a:pt x="101" y="184"/>
                  </a:lnTo>
                  <a:lnTo>
                    <a:pt x="100" y="126"/>
                  </a:lnTo>
                  <a:lnTo>
                    <a:pt x="105" y="67"/>
                  </a:lnTo>
                  <a:lnTo>
                    <a:pt x="111" y="31"/>
                  </a:lnTo>
                  <a:lnTo>
                    <a:pt x="113" y="12"/>
                  </a:lnTo>
                  <a:lnTo>
                    <a:pt x="113" y="2"/>
                  </a:lnTo>
                  <a:lnTo>
                    <a:pt x="111" y="0"/>
                  </a:lnTo>
                  <a:lnTo>
                    <a:pt x="107" y="0"/>
                  </a:lnTo>
                  <a:lnTo>
                    <a:pt x="105" y="0"/>
                  </a:lnTo>
                  <a:lnTo>
                    <a:pt x="103" y="2"/>
                  </a:lnTo>
                  <a:lnTo>
                    <a:pt x="103" y="6"/>
                  </a:lnTo>
                  <a:lnTo>
                    <a:pt x="101" y="10"/>
                  </a:lnTo>
                  <a:lnTo>
                    <a:pt x="101" y="12"/>
                  </a:lnTo>
                  <a:lnTo>
                    <a:pt x="90" y="27"/>
                  </a:lnTo>
                  <a:lnTo>
                    <a:pt x="77" y="42"/>
                  </a:lnTo>
                  <a:lnTo>
                    <a:pt x="65" y="58"/>
                  </a:lnTo>
                  <a:lnTo>
                    <a:pt x="52" y="75"/>
                  </a:lnTo>
                  <a:lnTo>
                    <a:pt x="38" y="86"/>
                  </a:lnTo>
                  <a:lnTo>
                    <a:pt x="25" y="100"/>
                  </a:lnTo>
                  <a:lnTo>
                    <a:pt x="15" y="115"/>
                  </a:lnTo>
                  <a:lnTo>
                    <a:pt x="0" y="128"/>
                  </a:lnTo>
                  <a:lnTo>
                    <a:pt x="0" y="151"/>
                  </a:lnTo>
                  <a:lnTo>
                    <a:pt x="11" y="138"/>
                  </a:lnTo>
                  <a:lnTo>
                    <a:pt x="25" y="126"/>
                  </a:lnTo>
                  <a:lnTo>
                    <a:pt x="36" y="113"/>
                  </a:lnTo>
                  <a:lnTo>
                    <a:pt x="50" y="103"/>
                  </a:lnTo>
                  <a:lnTo>
                    <a:pt x="61" y="88"/>
                  </a:lnTo>
                  <a:lnTo>
                    <a:pt x="73" y="79"/>
                  </a:lnTo>
                  <a:lnTo>
                    <a:pt x="82" y="65"/>
                  </a:lnTo>
                  <a:lnTo>
                    <a:pt x="94" y="54"/>
                  </a:lnTo>
                  <a:lnTo>
                    <a:pt x="92" y="86"/>
                  </a:lnTo>
                  <a:lnTo>
                    <a:pt x="90" y="121"/>
                  </a:lnTo>
                  <a:lnTo>
                    <a:pt x="90" y="155"/>
                  </a:lnTo>
                  <a:lnTo>
                    <a:pt x="92" y="190"/>
                  </a:lnTo>
                  <a:lnTo>
                    <a:pt x="92" y="220"/>
                  </a:lnTo>
                  <a:lnTo>
                    <a:pt x="92" y="253"/>
                  </a:lnTo>
                  <a:lnTo>
                    <a:pt x="92" y="283"/>
                  </a:lnTo>
                  <a:lnTo>
                    <a:pt x="92" y="318"/>
                  </a:lnTo>
                  <a:lnTo>
                    <a:pt x="88" y="323"/>
                  </a:lnTo>
                  <a:lnTo>
                    <a:pt x="82" y="327"/>
                  </a:lnTo>
                  <a:lnTo>
                    <a:pt x="78" y="327"/>
                  </a:lnTo>
                  <a:lnTo>
                    <a:pt x="73" y="323"/>
                  </a:lnTo>
                  <a:lnTo>
                    <a:pt x="75" y="276"/>
                  </a:lnTo>
                  <a:lnTo>
                    <a:pt x="78" y="226"/>
                  </a:lnTo>
                  <a:lnTo>
                    <a:pt x="82" y="178"/>
                  </a:lnTo>
                  <a:lnTo>
                    <a:pt x="77" y="128"/>
                  </a:lnTo>
                  <a:lnTo>
                    <a:pt x="75" y="128"/>
                  </a:lnTo>
                  <a:lnTo>
                    <a:pt x="75" y="126"/>
                  </a:lnTo>
                  <a:lnTo>
                    <a:pt x="65" y="190"/>
                  </a:lnTo>
                  <a:lnTo>
                    <a:pt x="61" y="224"/>
                  </a:lnTo>
                  <a:lnTo>
                    <a:pt x="57" y="253"/>
                  </a:lnTo>
                  <a:lnTo>
                    <a:pt x="54" y="285"/>
                  </a:lnTo>
                  <a:lnTo>
                    <a:pt x="54" y="304"/>
                  </a:lnTo>
                  <a:lnTo>
                    <a:pt x="54" y="321"/>
                  </a:lnTo>
                  <a:lnTo>
                    <a:pt x="54" y="339"/>
                  </a:lnTo>
                  <a:lnTo>
                    <a:pt x="54" y="356"/>
                  </a:lnTo>
                  <a:lnTo>
                    <a:pt x="44" y="365"/>
                  </a:lnTo>
                  <a:lnTo>
                    <a:pt x="33" y="377"/>
                  </a:lnTo>
                  <a:lnTo>
                    <a:pt x="17" y="385"/>
                  </a:lnTo>
                  <a:lnTo>
                    <a:pt x="0" y="396"/>
                  </a:lnTo>
                  <a:close/>
                </a:path>
              </a:pathLst>
            </a:custGeom>
            <a:solidFill>
              <a:srgbClr val="000000"/>
            </a:solidFill>
            <a:ln w="9525">
              <a:noFill/>
              <a:round/>
              <a:headEnd/>
              <a:tailEnd/>
            </a:ln>
          </p:spPr>
          <p:txBody>
            <a:bodyPr/>
            <a:lstStyle/>
            <a:p>
              <a:endParaRPr lang="en-US"/>
            </a:p>
          </p:txBody>
        </p:sp>
        <p:sp>
          <p:nvSpPr>
            <p:cNvPr id="350299" name="Freeform 91"/>
            <p:cNvSpPr>
              <a:spLocks/>
            </p:cNvSpPr>
            <p:nvPr/>
          </p:nvSpPr>
          <p:spPr bwMode="auto">
            <a:xfrm>
              <a:off x="4782" y="3039"/>
              <a:ext cx="38" cy="122"/>
            </a:xfrm>
            <a:custGeom>
              <a:avLst/>
              <a:gdLst/>
              <a:ahLst/>
              <a:cxnLst>
                <a:cxn ang="0">
                  <a:pos x="105" y="23"/>
                </a:cxn>
                <a:cxn ang="0">
                  <a:pos x="105" y="0"/>
                </a:cxn>
                <a:cxn ang="0">
                  <a:pos x="92" y="18"/>
                </a:cxn>
                <a:cxn ang="0">
                  <a:pos x="76" y="29"/>
                </a:cxn>
                <a:cxn ang="0">
                  <a:pos x="63" y="46"/>
                </a:cxn>
                <a:cxn ang="0">
                  <a:pos x="53" y="62"/>
                </a:cxn>
                <a:cxn ang="0">
                  <a:pos x="44" y="67"/>
                </a:cxn>
                <a:cxn ang="0">
                  <a:pos x="38" y="71"/>
                </a:cxn>
                <a:cxn ang="0">
                  <a:pos x="30" y="79"/>
                </a:cxn>
                <a:cxn ang="0">
                  <a:pos x="19" y="90"/>
                </a:cxn>
                <a:cxn ang="0">
                  <a:pos x="17" y="94"/>
                </a:cxn>
                <a:cxn ang="0">
                  <a:pos x="11" y="96"/>
                </a:cxn>
                <a:cxn ang="0">
                  <a:pos x="3" y="100"/>
                </a:cxn>
                <a:cxn ang="0">
                  <a:pos x="0" y="109"/>
                </a:cxn>
                <a:cxn ang="0">
                  <a:pos x="0" y="228"/>
                </a:cxn>
                <a:cxn ang="0">
                  <a:pos x="0" y="293"/>
                </a:cxn>
                <a:cxn ang="0">
                  <a:pos x="0" y="325"/>
                </a:cxn>
                <a:cxn ang="0">
                  <a:pos x="0" y="346"/>
                </a:cxn>
                <a:cxn ang="0">
                  <a:pos x="2" y="346"/>
                </a:cxn>
                <a:cxn ang="0">
                  <a:pos x="2" y="348"/>
                </a:cxn>
                <a:cxn ang="0">
                  <a:pos x="3" y="348"/>
                </a:cxn>
                <a:cxn ang="0">
                  <a:pos x="9" y="346"/>
                </a:cxn>
                <a:cxn ang="0">
                  <a:pos x="17" y="343"/>
                </a:cxn>
                <a:cxn ang="0">
                  <a:pos x="28" y="339"/>
                </a:cxn>
                <a:cxn ang="0">
                  <a:pos x="42" y="329"/>
                </a:cxn>
                <a:cxn ang="0">
                  <a:pos x="55" y="324"/>
                </a:cxn>
                <a:cxn ang="0">
                  <a:pos x="72" y="312"/>
                </a:cxn>
                <a:cxn ang="0">
                  <a:pos x="88" y="304"/>
                </a:cxn>
                <a:cxn ang="0">
                  <a:pos x="105" y="293"/>
                </a:cxn>
                <a:cxn ang="0">
                  <a:pos x="105" y="268"/>
                </a:cxn>
                <a:cxn ang="0">
                  <a:pos x="93" y="276"/>
                </a:cxn>
                <a:cxn ang="0">
                  <a:pos x="82" y="281"/>
                </a:cxn>
                <a:cxn ang="0">
                  <a:pos x="69" y="289"/>
                </a:cxn>
                <a:cxn ang="0">
                  <a:pos x="55" y="295"/>
                </a:cxn>
                <a:cxn ang="0">
                  <a:pos x="44" y="301"/>
                </a:cxn>
                <a:cxn ang="0">
                  <a:pos x="32" y="308"/>
                </a:cxn>
                <a:cxn ang="0">
                  <a:pos x="23" y="312"/>
                </a:cxn>
                <a:cxn ang="0">
                  <a:pos x="11" y="318"/>
                </a:cxn>
                <a:cxn ang="0">
                  <a:pos x="15" y="270"/>
                </a:cxn>
                <a:cxn ang="0">
                  <a:pos x="17" y="218"/>
                </a:cxn>
                <a:cxn ang="0">
                  <a:pos x="17" y="167"/>
                </a:cxn>
                <a:cxn ang="0">
                  <a:pos x="15" y="123"/>
                </a:cxn>
                <a:cxn ang="0">
                  <a:pos x="25" y="109"/>
                </a:cxn>
                <a:cxn ang="0">
                  <a:pos x="34" y="98"/>
                </a:cxn>
                <a:cxn ang="0">
                  <a:pos x="46" y="84"/>
                </a:cxn>
                <a:cxn ang="0">
                  <a:pos x="57" y="71"/>
                </a:cxn>
                <a:cxn ang="0">
                  <a:pos x="69" y="62"/>
                </a:cxn>
                <a:cxn ang="0">
                  <a:pos x="80" y="46"/>
                </a:cxn>
                <a:cxn ang="0">
                  <a:pos x="93" y="37"/>
                </a:cxn>
                <a:cxn ang="0">
                  <a:pos x="105" y="23"/>
                </a:cxn>
              </a:cxnLst>
              <a:rect l="0" t="0" r="r" b="b"/>
              <a:pathLst>
                <a:path w="105" h="348">
                  <a:moveTo>
                    <a:pt x="105" y="23"/>
                  </a:moveTo>
                  <a:lnTo>
                    <a:pt x="105" y="0"/>
                  </a:lnTo>
                  <a:lnTo>
                    <a:pt x="92" y="18"/>
                  </a:lnTo>
                  <a:lnTo>
                    <a:pt x="76" y="29"/>
                  </a:lnTo>
                  <a:lnTo>
                    <a:pt x="63" y="46"/>
                  </a:lnTo>
                  <a:lnTo>
                    <a:pt x="53" y="62"/>
                  </a:lnTo>
                  <a:lnTo>
                    <a:pt x="44" y="67"/>
                  </a:lnTo>
                  <a:lnTo>
                    <a:pt x="38" y="71"/>
                  </a:lnTo>
                  <a:lnTo>
                    <a:pt x="30" y="79"/>
                  </a:lnTo>
                  <a:lnTo>
                    <a:pt x="19" y="90"/>
                  </a:lnTo>
                  <a:lnTo>
                    <a:pt x="17" y="94"/>
                  </a:lnTo>
                  <a:lnTo>
                    <a:pt x="11" y="96"/>
                  </a:lnTo>
                  <a:lnTo>
                    <a:pt x="3" y="100"/>
                  </a:lnTo>
                  <a:lnTo>
                    <a:pt x="0" y="109"/>
                  </a:lnTo>
                  <a:lnTo>
                    <a:pt x="0" y="228"/>
                  </a:lnTo>
                  <a:lnTo>
                    <a:pt x="0" y="293"/>
                  </a:lnTo>
                  <a:lnTo>
                    <a:pt x="0" y="325"/>
                  </a:lnTo>
                  <a:lnTo>
                    <a:pt x="0" y="346"/>
                  </a:lnTo>
                  <a:lnTo>
                    <a:pt x="2" y="346"/>
                  </a:lnTo>
                  <a:lnTo>
                    <a:pt x="2" y="348"/>
                  </a:lnTo>
                  <a:lnTo>
                    <a:pt x="3" y="348"/>
                  </a:lnTo>
                  <a:lnTo>
                    <a:pt x="9" y="346"/>
                  </a:lnTo>
                  <a:lnTo>
                    <a:pt x="17" y="343"/>
                  </a:lnTo>
                  <a:lnTo>
                    <a:pt x="28" y="339"/>
                  </a:lnTo>
                  <a:lnTo>
                    <a:pt x="42" y="329"/>
                  </a:lnTo>
                  <a:lnTo>
                    <a:pt x="55" y="324"/>
                  </a:lnTo>
                  <a:lnTo>
                    <a:pt x="72" y="312"/>
                  </a:lnTo>
                  <a:lnTo>
                    <a:pt x="88" y="304"/>
                  </a:lnTo>
                  <a:lnTo>
                    <a:pt x="105" y="293"/>
                  </a:lnTo>
                  <a:lnTo>
                    <a:pt x="105" y="268"/>
                  </a:lnTo>
                  <a:lnTo>
                    <a:pt x="93" y="276"/>
                  </a:lnTo>
                  <a:lnTo>
                    <a:pt x="82" y="281"/>
                  </a:lnTo>
                  <a:lnTo>
                    <a:pt x="69" y="289"/>
                  </a:lnTo>
                  <a:lnTo>
                    <a:pt x="55" y="295"/>
                  </a:lnTo>
                  <a:lnTo>
                    <a:pt x="44" y="301"/>
                  </a:lnTo>
                  <a:lnTo>
                    <a:pt x="32" y="308"/>
                  </a:lnTo>
                  <a:lnTo>
                    <a:pt x="23" y="312"/>
                  </a:lnTo>
                  <a:lnTo>
                    <a:pt x="11" y="318"/>
                  </a:lnTo>
                  <a:lnTo>
                    <a:pt x="15" y="270"/>
                  </a:lnTo>
                  <a:lnTo>
                    <a:pt x="17" y="218"/>
                  </a:lnTo>
                  <a:lnTo>
                    <a:pt x="17" y="167"/>
                  </a:lnTo>
                  <a:lnTo>
                    <a:pt x="15" y="123"/>
                  </a:lnTo>
                  <a:lnTo>
                    <a:pt x="25" y="109"/>
                  </a:lnTo>
                  <a:lnTo>
                    <a:pt x="34" y="98"/>
                  </a:lnTo>
                  <a:lnTo>
                    <a:pt x="46" y="84"/>
                  </a:lnTo>
                  <a:lnTo>
                    <a:pt x="57" y="71"/>
                  </a:lnTo>
                  <a:lnTo>
                    <a:pt x="69" y="62"/>
                  </a:lnTo>
                  <a:lnTo>
                    <a:pt x="80" y="46"/>
                  </a:lnTo>
                  <a:lnTo>
                    <a:pt x="93" y="37"/>
                  </a:lnTo>
                  <a:lnTo>
                    <a:pt x="105" y="23"/>
                  </a:lnTo>
                  <a:close/>
                </a:path>
              </a:pathLst>
            </a:custGeom>
            <a:solidFill>
              <a:srgbClr val="000000"/>
            </a:solidFill>
            <a:ln w="9525">
              <a:noFill/>
              <a:round/>
              <a:headEnd/>
              <a:tailEnd/>
            </a:ln>
          </p:spPr>
          <p:txBody>
            <a:bodyPr/>
            <a:lstStyle/>
            <a:p>
              <a:endParaRPr lang="en-US"/>
            </a:p>
          </p:txBody>
        </p:sp>
        <p:sp>
          <p:nvSpPr>
            <p:cNvPr id="350300" name="Freeform 92"/>
            <p:cNvSpPr>
              <a:spLocks/>
            </p:cNvSpPr>
            <p:nvPr/>
          </p:nvSpPr>
          <p:spPr bwMode="auto">
            <a:xfrm>
              <a:off x="3779" y="3154"/>
              <a:ext cx="1" cy="6"/>
            </a:xfrm>
            <a:custGeom>
              <a:avLst/>
              <a:gdLst/>
              <a:ahLst/>
              <a:cxnLst>
                <a:cxn ang="0">
                  <a:pos x="0" y="17"/>
                </a:cxn>
                <a:cxn ang="0">
                  <a:pos x="0" y="12"/>
                </a:cxn>
                <a:cxn ang="0">
                  <a:pos x="2" y="10"/>
                </a:cxn>
                <a:cxn ang="0">
                  <a:pos x="2" y="6"/>
                </a:cxn>
                <a:cxn ang="0">
                  <a:pos x="2" y="0"/>
                </a:cxn>
                <a:cxn ang="0">
                  <a:pos x="2" y="10"/>
                </a:cxn>
                <a:cxn ang="0">
                  <a:pos x="2" y="14"/>
                </a:cxn>
                <a:cxn ang="0">
                  <a:pos x="2" y="17"/>
                </a:cxn>
                <a:cxn ang="0">
                  <a:pos x="0" y="17"/>
                </a:cxn>
              </a:cxnLst>
              <a:rect l="0" t="0" r="r" b="b"/>
              <a:pathLst>
                <a:path w="2" h="17">
                  <a:moveTo>
                    <a:pt x="0" y="17"/>
                  </a:moveTo>
                  <a:lnTo>
                    <a:pt x="0" y="12"/>
                  </a:lnTo>
                  <a:lnTo>
                    <a:pt x="2" y="10"/>
                  </a:lnTo>
                  <a:lnTo>
                    <a:pt x="2" y="6"/>
                  </a:lnTo>
                  <a:lnTo>
                    <a:pt x="2" y="0"/>
                  </a:lnTo>
                  <a:lnTo>
                    <a:pt x="2" y="10"/>
                  </a:lnTo>
                  <a:lnTo>
                    <a:pt x="2" y="14"/>
                  </a:lnTo>
                  <a:lnTo>
                    <a:pt x="2" y="17"/>
                  </a:lnTo>
                  <a:lnTo>
                    <a:pt x="0" y="17"/>
                  </a:lnTo>
                  <a:close/>
                </a:path>
              </a:pathLst>
            </a:custGeom>
            <a:solidFill>
              <a:srgbClr val="000000"/>
            </a:solidFill>
            <a:ln w="9525">
              <a:noFill/>
              <a:round/>
              <a:headEnd/>
              <a:tailEnd/>
            </a:ln>
          </p:spPr>
          <p:txBody>
            <a:bodyPr/>
            <a:lstStyle/>
            <a:p>
              <a:endParaRPr lang="en-US"/>
            </a:p>
          </p:txBody>
        </p:sp>
        <p:sp>
          <p:nvSpPr>
            <p:cNvPr id="350301" name="Freeform 93"/>
            <p:cNvSpPr>
              <a:spLocks/>
            </p:cNvSpPr>
            <p:nvPr/>
          </p:nvSpPr>
          <p:spPr bwMode="auto">
            <a:xfrm>
              <a:off x="4217" y="3076"/>
              <a:ext cx="12" cy="81"/>
            </a:xfrm>
            <a:custGeom>
              <a:avLst/>
              <a:gdLst/>
              <a:ahLst/>
              <a:cxnLst>
                <a:cxn ang="0">
                  <a:pos x="21" y="232"/>
                </a:cxn>
                <a:cxn ang="0">
                  <a:pos x="17" y="211"/>
                </a:cxn>
                <a:cxn ang="0">
                  <a:pos x="13" y="188"/>
                </a:cxn>
                <a:cxn ang="0">
                  <a:pos x="11" y="169"/>
                </a:cxn>
                <a:cxn ang="0">
                  <a:pos x="5" y="148"/>
                </a:cxn>
                <a:cxn ang="0">
                  <a:pos x="2" y="119"/>
                </a:cxn>
                <a:cxn ang="0">
                  <a:pos x="0" y="98"/>
                </a:cxn>
                <a:cxn ang="0">
                  <a:pos x="0" y="64"/>
                </a:cxn>
                <a:cxn ang="0">
                  <a:pos x="0" y="14"/>
                </a:cxn>
                <a:cxn ang="0">
                  <a:pos x="0" y="8"/>
                </a:cxn>
                <a:cxn ang="0">
                  <a:pos x="2" y="6"/>
                </a:cxn>
                <a:cxn ang="0">
                  <a:pos x="4" y="2"/>
                </a:cxn>
                <a:cxn ang="0">
                  <a:pos x="5" y="0"/>
                </a:cxn>
                <a:cxn ang="0">
                  <a:pos x="5" y="2"/>
                </a:cxn>
                <a:cxn ang="0">
                  <a:pos x="5" y="4"/>
                </a:cxn>
                <a:cxn ang="0">
                  <a:pos x="7" y="6"/>
                </a:cxn>
                <a:cxn ang="0">
                  <a:pos x="11" y="29"/>
                </a:cxn>
                <a:cxn ang="0">
                  <a:pos x="13" y="41"/>
                </a:cxn>
                <a:cxn ang="0">
                  <a:pos x="13" y="44"/>
                </a:cxn>
                <a:cxn ang="0">
                  <a:pos x="15" y="46"/>
                </a:cxn>
                <a:cxn ang="0">
                  <a:pos x="19" y="92"/>
                </a:cxn>
                <a:cxn ang="0">
                  <a:pos x="21" y="140"/>
                </a:cxn>
                <a:cxn ang="0">
                  <a:pos x="27" y="186"/>
                </a:cxn>
                <a:cxn ang="0">
                  <a:pos x="30" y="232"/>
                </a:cxn>
                <a:cxn ang="0">
                  <a:pos x="28" y="232"/>
                </a:cxn>
                <a:cxn ang="0">
                  <a:pos x="27" y="232"/>
                </a:cxn>
                <a:cxn ang="0">
                  <a:pos x="23" y="232"/>
                </a:cxn>
                <a:cxn ang="0">
                  <a:pos x="21" y="232"/>
                </a:cxn>
              </a:cxnLst>
              <a:rect l="0" t="0" r="r" b="b"/>
              <a:pathLst>
                <a:path w="30" h="232">
                  <a:moveTo>
                    <a:pt x="21" y="232"/>
                  </a:moveTo>
                  <a:lnTo>
                    <a:pt x="17" y="211"/>
                  </a:lnTo>
                  <a:lnTo>
                    <a:pt x="13" y="188"/>
                  </a:lnTo>
                  <a:lnTo>
                    <a:pt x="11" y="169"/>
                  </a:lnTo>
                  <a:lnTo>
                    <a:pt x="5" y="148"/>
                  </a:lnTo>
                  <a:lnTo>
                    <a:pt x="2" y="119"/>
                  </a:lnTo>
                  <a:lnTo>
                    <a:pt x="0" y="98"/>
                  </a:lnTo>
                  <a:lnTo>
                    <a:pt x="0" y="64"/>
                  </a:lnTo>
                  <a:lnTo>
                    <a:pt x="0" y="14"/>
                  </a:lnTo>
                  <a:lnTo>
                    <a:pt x="0" y="8"/>
                  </a:lnTo>
                  <a:lnTo>
                    <a:pt x="2" y="6"/>
                  </a:lnTo>
                  <a:lnTo>
                    <a:pt x="4" y="2"/>
                  </a:lnTo>
                  <a:lnTo>
                    <a:pt x="5" y="0"/>
                  </a:lnTo>
                  <a:lnTo>
                    <a:pt x="5" y="2"/>
                  </a:lnTo>
                  <a:lnTo>
                    <a:pt x="5" y="4"/>
                  </a:lnTo>
                  <a:lnTo>
                    <a:pt x="7" y="6"/>
                  </a:lnTo>
                  <a:lnTo>
                    <a:pt x="11" y="29"/>
                  </a:lnTo>
                  <a:lnTo>
                    <a:pt x="13" y="41"/>
                  </a:lnTo>
                  <a:lnTo>
                    <a:pt x="13" y="44"/>
                  </a:lnTo>
                  <a:lnTo>
                    <a:pt x="15" y="46"/>
                  </a:lnTo>
                  <a:lnTo>
                    <a:pt x="19" y="92"/>
                  </a:lnTo>
                  <a:lnTo>
                    <a:pt x="21" y="140"/>
                  </a:lnTo>
                  <a:lnTo>
                    <a:pt x="27" y="186"/>
                  </a:lnTo>
                  <a:lnTo>
                    <a:pt x="30" y="232"/>
                  </a:lnTo>
                  <a:lnTo>
                    <a:pt x="28" y="232"/>
                  </a:lnTo>
                  <a:lnTo>
                    <a:pt x="27" y="232"/>
                  </a:lnTo>
                  <a:lnTo>
                    <a:pt x="23" y="232"/>
                  </a:lnTo>
                  <a:lnTo>
                    <a:pt x="21" y="232"/>
                  </a:lnTo>
                  <a:close/>
                </a:path>
              </a:pathLst>
            </a:custGeom>
            <a:solidFill>
              <a:srgbClr val="000000"/>
            </a:solidFill>
            <a:ln w="9525">
              <a:noFill/>
              <a:round/>
              <a:headEnd/>
              <a:tailEnd/>
            </a:ln>
          </p:spPr>
          <p:txBody>
            <a:bodyPr/>
            <a:lstStyle/>
            <a:p>
              <a:endParaRPr lang="en-US"/>
            </a:p>
          </p:txBody>
        </p:sp>
        <p:sp>
          <p:nvSpPr>
            <p:cNvPr id="350302" name="Freeform 94"/>
            <p:cNvSpPr>
              <a:spLocks/>
            </p:cNvSpPr>
            <p:nvPr/>
          </p:nvSpPr>
          <p:spPr bwMode="auto">
            <a:xfrm>
              <a:off x="4797" y="3068"/>
              <a:ext cx="8" cy="70"/>
            </a:xfrm>
            <a:custGeom>
              <a:avLst/>
              <a:gdLst/>
              <a:ahLst/>
              <a:cxnLst>
                <a:cxn ang="0">
                  <a:pos x="11" y="0"/>
                </a:cxn>
                <a:cxn ang="0">
                  <a:pos x="13" y="0"/>
                </a:cxn>
                <a:cxn ang="0">
                  <a:pos x="15" y="0"/>
                </a:cxn>
                <a:cxn ang="0">
                  <a:pos x="17" y="0"/>
                </a:cxn>
                <a:cxn ang="0">
                  <a:pos x="23" y="49"/>
                </a:cxn>
                <a:cxn ang="0">
                  <a:pos x="23" y="95"/>
                </a:cxn>
                <a:cxn ang="0">
                  <a:pos x="23" y="141"/>
                </a:cxn>
                <a:cxn ang="0">
                  <a:pos x="17" y="189"/>
                </a:cxn>
                <a:cxn ang="0">
                  <a:pos x="17" y="193"/>
                </a:cxn>
                <a:cxn ang="0">
                  <a:pos x="13" y="195"/>
                </a:cxn>
                <a:cxn ang="0">
                  <a:pos x="11" y="198"/>
                </a:cxn>
                <a:cxn ang="0">
                  <a:pos x="6" y="200"/>
                </a:cxn>
                <a:cxn ang="0">
                  <a:pos x="0" y="183"/>
                </a:cxn>
                <a:cxn ang="0">
                  <a:pos x="0" y="145"/>
                </a:cxn>
                <a:cxn ang="0">
                  <a:pos x="4" y="88"/>
                </a:cxn>
                <a:cxn ang="0">
                  <a:pos x="11" y="0"/>
                </a:cxn>
              </a:cxnLst>
              <a:rect l="0" t="0" r="r" b="b"/>
              <a:pathLst>
                <a:path w="23" h="200">
                  <a:moveTo>
                    <a:pt x="11" y="0"/>
                  </a:moveTo>
                  <a:lnTo>
                    <a:pt x="13" y="0"/>
                  </a:lnTo>
                  <a:lnTo>
                    <a:pt x="15" y="0"/>
                  </a:lnTo>
                  <a:lnTo>
                    <a:pt x="17" y="0"/>
                  </a:lnTo>
                  <a:lnTo>
                    <a:pt x="23" y="49"/>
                  </a:lnTo>
                  <a:lnTo>
                    <a:pt x="23" y="95"/>
                  </a:lnTo>
                  <a:lnTo>
                    <a:pt x="23" y="141"/>
                  </a:lnTo>
                  <a:lnTo>
                    <a:pt x="17" y="189"/>
                  </a:lnTo>
                  <a:lnTo>
                    <a:pt x="17" y="193"/>
                  </a:lnTo>
                  <a:lnTo>
                    <a:pt x="13" y="195"/>
                  </a:lnTo>
                  <a:lnTo>
                    <a:pt x="11" y="198"/>
                  </a:lnTo>
                  <a:lnTo>
                    <a:pt x="6" y="200"/>
                  </a:lnTo>
                  <a:lnTo>
                    <a:pt x="0" y="183"/>
                  </a:lnTo>
                  <a:lnTo>
                    <a:pt x="0" y="145"/>
                  </a:lnTo>
                  <a:lnTo>
                    <a:pt x="4" y="88"/>
                  </a:lnTo>
                  <a:lnTo>
                    <a:pt x="11" y="0"/>
                  </a:lnTo>
                  <a:close/>
                </a:path>
              </a:pathLst>
            </a:custGeom>
            <a:solidFill>
              <a:srgbClr val="000000"/>
            </a:solidFill>
            <a:ln w="9525">
              <a:noFill/>
              <a:round/>
              <a:headEnd/>
              <a:tailEnd/>
            </a:ln>
          </p:spPr>
          <p:txBody>
            <a:bodyPr/>
            <a:lstStyle/>
            <a:p>
              <a:endParaRPr lang="en-US"/>
            </a:p>
          </p:txBody>
        </p:sp>
        <p:sp>
          <p:nvSpPr>
            <p:cNvPr id="350303" name="Freeform 95"/>
            <p:cNvSpPr>
              <a:spLocks/>
            </p:cNvSpPr>
            <p:nvPr/>
          </p:nvSpPr>
          <p:spPr bwMode="auto">
            <a:xfrm>
              <a:off x="4326" y="3123"/>
              <a:ext cx="102" cy="10"/>
            </a:xfrm>
            <a:custGeom>
              <a:avLst/>
              <a:gdLst/>
              <a:ahLst/>
              <a:cxnLst>
                <a:cxn ang="0">
                  <a:pos x="0" y="27"/>
                </a:cxn>
                <a:cxn ang="0">
                  <a:pos x="0" y="23"/>
                </a:cxn>
                <a:cxn ang="0">
                  <a:pos x="0" y="21"/>
                </a:cxn>
                <a:cxn ang="0">
                  <a:pos x="0" y="16"/>
                </a:cxn>
                <a:cxn ang="0">
                  <a:pos x="0" y="14"/>
                </a:cxn>
                <a:cxn ang="0">
                  <a:pos x="7" y="12"/>
                </a:cxn>
                <a:cxn ang="0">
                  <a:pos x="15" y="10"/>
                </a:cxn>
                <a:cxn ang="0">
                  <a:pos x="21" y="10"/>
                </a:cxn>
                <a:cxn ang="0">
                  <a:pos x="28" y="8"/>
                </a:cxn>
                <a:cxn ang="0">
                  <a:pos x="61" y="6"/>
                </a:cxn>
                <a:cxn ang="0">
                  <a:pos x="86" y="6"/>
                </a:cxn>
                <a:cxn ang="0">
                  <a:pos x="107" y="2"/>
                </a:cxn>
                <a:cxn ang="0">
                  <a:pos x="128" y="2"/>
                </a:cxn>
                <a:cxn ang="0">
                  <a:pos x="151" y="2"/>
                </a:cxn>
                <a:cxn ang="0">
                  <a:pos x="181" y="2"/>
                </a:cxn>
                <a:cxn ang="0">
                  <a:pos x="220" y="0"/>
                </a:cxn>
                <a:cxn ang="0">
                  <a:pos x="270" y="0"/>
                </a:cxn>
                <a:cxn ang="0">
                  <a:pos x="271" y="2"/>
                </a:cxn>
                <a:cxn ang="0">
                  <a:pos x="275" y="6"/>
                </a:cxn>
                <a:cxn ang="0">
                  <a:pos x="277" y="8"/>
                </a:cxn>
                <a:cxn ang="0">
                  <a:pos x="283" y="10"/>
                </a:cxn>
                <a:cxn ang="0">
                  <a:pos x="281" y="12"/>
                </a:cxn>
                <a:cxn ang="0">
                  <a:pos x="281" y="14"/>
                </a:cxn>
                <a:cxn ang="0">
                  <a:pos x="281" y="16"/>
                </a:cxn>
                <a:cxn ang="0">
                  <a:pos x="283" y="16"/>
                </a:cxn>
                <a:cxn ang="0">
                  <a:pos x="283" y="19"/>
                </a:cxn>
                <a:cxn ang="0">
                  <a:pos x="285" y="21"/>
                </a:cxn>
                <a:cxn ang="0">
                  <a:pos x="277" y="21"/>
                </a:cxn>
                <a:cxn ang="0">
                  <a:pos x="273" y="21"/>
                </a:cxn>
                <a:cxn ang="0">
                  <a:pos x="268" y="23"/>
                </a:cxn>
                <a:cxn ang="0">
                  <a:pos x="260" y="23"/>
                </a:cxn>
                <a:cxn ang="0">
                  <a:pos x="229" y="23"/>
                </a:cxn>
                <a:cxn ang="0">
                  <a:pos x="199" y="23"/>
                </a:cxn>
                <a:cxn ang="0">
                  <a:pos x="164" y="23"/>
                </a:cxn>
                <a:cxn ang="0">
                  <a:pos x="134" y="25"/>
                </a:cxn>
                <a:cxn ang="0">
                  <a:pos x="101" y="25"/>
                </a:cxn>
                <a:cxn ang="0">
                  <a:pos x="67" y="25"/>
                </a:cxn>
                <a:cxn ang="0">
                  <a:pos x="34" y="27"/>
                </a:cxn>
                <a:cxn ang="0">
                  <a:pos x="0" y="27"/>
                </a:cxn>
              </a:cxnLst>
              <a:rect l="0" t="0" r="r" b="b"/>
              <a:pathLst>
                <a:path w="285" h="27">
                  <a:moveTo>
                    <a:pt x="0" y="27"/>
                  </a:moveTo>
                  <a:lnTo>
                    <a:pt x="0" y="23"/>
                  </a:lnTo>
                  <a:lnTo>
                    <a:pt x="0" y="21"/>
                  </a:lnTo>
                  <a:lnTo>
                    <a:pt x="0" y="16"/>
                  </a:lnTo>
                  <a:lnTo>
                    <a:pt x="0" y="14"/>
                  </a:lnTo>
                  <a:lnTo>
                    <a:pt x="7" y="12"/>
                  </a:lnTo>
                  <a:lnTo>
                    <a:pt x="15" y="10"/>
                  </a:lnTo>
                  <a:lnTo>
                    <a:pt x="21" y="10"/>
                  </a:lnTo>
                  <a:lnTo>
                    <a:pt x="28" y="8"/>
                  </a:lnTo>
                  <a:lnTo>
                    <a:pt x="61" y="6"/>
                  </a:lnTo>
                  <a:lnTo>
                    <a:pt x="86" y="6"/>
                  </a:lnTo>
                  <a:lnTo>
                    <a:pt x="107" y="2"/>
                  </a:lnTo>
                  <a:lnTo>
                    <a:pt x="128" y="2"/>
                  </a:lnTo>
                  <a:lnTo>
                    <a:pt x="151" y="2"/>
                  </a:lnTo>
                  <a:lnTo>
                    <a:pt x="181" y="2"/>
                  </a:lnTo>
                  <a:lnTo>
                    <a:pt x="220" y="0"/>
                  </a:lnTo>
                  <a:lnTo>
                    <a:pt x="270" y="0"/>
                  </a:lnTo>
                  <a:lnTo>
                    <a:pt x="271" y="2"/>
                  </a:lnTo>
                  <a:lnTo>
                    <a:pt x="275" y="6"/>
                  </a:lnTo>
                  <a:lnTo>
                    <a:pt x="277" y="8"/>
                  </a:lnTo>
                  <a:lnTo>
                    <a:pt x="283" y="10"/>
                  </a:lnTo>
                  <a:lnTo>
                    <a:pt x="281" y="12"/>
                  </a:lnTo>
                  <a:lnTo>
                    <a:pt x="281" y="14"/>
                  </a:lnTo>
                  <a:lnTo>
                    <a:pt x="281" y="16"/>
                  </a:lnTo>
                  <a:lnTo>
                    <a:pt x="283" y="16"/>
                  </a:lnTo>
                  <a:lnTo>
                    <a:pt x="283" y="19"/>
                  </a:lnTo>
                  <a:lnTo>
                    <a:pt x="285" y="21"/>
                  </a:lnTo>
                  <a:lnTo>
                    <a:pt x="277" y="21"/>
                  </a:lnTo>
                  <a:lnTo>
                    <a:pt x="273" y="21"/>
                  </a:lnTo>
                  <a:lnTo>
                    <a:pt x="268" y="23"/>
                  </a:lnTo>
                  <a:lnTo>
                    <a:pt x="260" y="23"/>
                  </a:lnTo>
                  <a:lnTo>
                    <a:pt x="229" y="23"/>
                  </a:lnTo>
                  <a:lnTo>
                    <a:pt x="199" y="23"/>
                  </a:lnTo>
                  <a:lnTo>
                    <a:pt x="164" y="23"/>
                  </a:lnTo>
                  <a:lnTo>
                    <a:pt x="134" y="25"/>
                  </a:lnTo>
                  <a:lnTo>
                    <a:pt x="101" y="25"/>
                  </a:lnTo>
                  <a:lnTo>
                    <a:pt x="67" y="25"/>
                  </a:lnTo>
                  <a:lnTo>
                    <a:pt x="34" y="27"/>
                  </a:lnTo>
                  <a:lnTo>
                    <a:pt x="0" y="27"/>
                  </a:lnTo>
                  <a:close/>
                </a:path>
              </a:pathLst>
            </a:custGeom>
            <a:solidFill>
              <a:srgbClr val="000000"/>
            </a:solidFill>
            <a:ln w="9525">
              <a:noFill/>
              <a:round/>
              <a:headEnd/>
              <a:tailEnd/>
            </a:ln>
          </p:spPr>
          <p:txBody>
            <a:bodyPr/>
            <a:lstStyle/>
            <a:p>
              <a:endParaRPr lang="en-US"/>
            </a:p>
          </p:txBody>
        </p:sp>
        <p:sp>
          <p:nvSpPr>
            <p:cNvPr id="350304" name="Freeform 96"/>
            <p:cNvSpPr>
              <a:spLocks/>
            </p:cNvSpPr>
            <p:nvPr/>
          </p:nvSpPr>
          <p:spPr bwMode="auto">
            <a:xfrm>
              <a:off x="4821" y="3054"/>
              <a:ext cx="10" cy="68"/>
            </a:xfrm>
            <a:custGeom>
              <a:avLst/>
              <a:gdLst/>
              <a:ahLst/>
              <a:cxnLst>
                <a:cxn ang="0">
                  <a:pos x="4" y="195"/>
                </a:cxn>
                <a:cxn ang="0">
                  <a:pos x="2" y="194"/>
                </a:cxn>
                <a:cxn ang="0">
                  <a:pos x="2" y="190"/>
                </a:cxn>
                <a:cxn ang="0">
                  <a:pos x="2" y="186"/>
                </a:cxn>
                <a:cxn ang="0">
                  <a:pos x="0" y="184"/>
                </a:cxn>
                <a:cxn ang="0">
                  <a:pos x="2" y="138"/>
                </a:cxn>
                <a:cxn ang="0">
                  <a:pos x="6" y="92"/>
                </a:cxn>
                <a:cxn ang="0">
                  <a:pos x="11" y="48"/>
                </a:cxn>
                <a:cxn ang="0">
                  <a:pos x="17" y="0"/>
                </a:cxn>
                <a:cxn ang="0">
                  <a:pos x="19" y="4"/>
                </a:cxn>
                <a:cxn ang="0">
                  <a:pos x="21" y="8"/>
                </a:cxn>
                <a:cxn ang="0">
                  <a:pos x="25" y="12"/>
                </a:cxn>
                <a:cxn ang="0">
                  <a:pos x="27" y="21"/>
                </a:cxn>
                <a:cxn ang="0">
                  <a:pos x="25" y="56"/>
                </a:cxn>
                <a:cxn ang="0">
                  <a:pos x="21" y="119"/>
                </a:cxn>
                <a:cxn ang="0">
                  <a:pos x="15" y="176"/>
                </a:cxn>
                <a:cxn ang="0">
                  <a:pos x="4" y="195"/>
                </a:cxn>
              </a:cxnLst>
              <a:rect l="0" t="0" r="r" b="b"/>
              <a:pathLst>
                <a:path w="27" h="195">
                  <a:moveTo>
                    <a:pt x="4" y="195"/>
                  </a:moveTo>
                  <a:lnTo>
                    <a:pt x="2" y="194"/>
                  </a:lnTo>
                  <a:lnTo>
                    <a:pt x="2" y="190"/>
                  </a:lnTo>
                  <a:lnTo>
                    <a:pt x="2" y="186"/>
                  </a:lnTo>
                  <a:lnTo>
                    <a:pt x="0" y="184"/>
                  </a:lnTo>
                  <a:lnTo>
                    <a:pt x="2" y="138"/>
                  </a:lnTo>
                  <a:lnTo>
                    <a:pt x="6" y="92"/>
                  </a:lnTo>
                  <a:lnTo>
                    <a:pt x="11" y="48"/>
                  </a:lnTo>
                  <a:lnTo>
                    <a:pt x="17" y="0"/>
                  </a:lnTo>
                  <a:lnTo>
                    <a:pt x="19" y="4"/>
                  </a:lnTo>
                  <a:lnTo>
                    <a:pt x="21" y="8"/>
                  </a:lnTo>
                  <a:lnTo>
                    <a:pt x="25" y="12"/>
                  </a:lnTo>
                  <a:lnTo>
                    <a:pt x="27" y="21"/>
                  </a:lnTo>
                  <a:lnTo>
                    <a:pt x="25" y="56"/>
                  </a:lnTo>
                  <a:lnTo>
                    <a:pt x="21" y="119"/>
                  </a:lnTo>
                  <a:lnTo>
                    <a:pt x="15" y="176"/>
                  </a:lnTo>
                  <a:lnTo>
                    <a:pt x="4" y="195"/>
                  </a:lnTo>
                  <a:close/>
                </a:path>
              </a:pathLst>
            </a:custGeom>
            <a:solidFill>
              <a:srgbClr val="000000"/>
            </a:solidFill>
            <a:ln w="9525">
              <a:noFill/>
              <a:round/>
              <a:headEnd/>
              <a:tailEnd/>
            </a:ln>
          </p:spPr>
          <p:txBody>
            <a:bodyPr/>
            <a:lstStyle/>
            <a:p>
              <a:endParaRPr lang="en-US"/>
            </a:p>
          </p:txBody>
        </p:sp>
        <p:sp>
          <p:nvSpPr>
            <p:cNvPr id="350305" name="Freeform 97"/>
            <p:cNvSpPr>
              <a:spLocks/>
            </p:cNvSpPr>
            <p:nvPr/>
          </p:nvSpPr>
          <p:spPr bwMode="auto">
            <a:xfrm>
              <a:off x="3778" y="3093"/>
              <a:ext cx="1" cy="6"/>
            </a:xfrm>
            <a:custGeom>
              <a:avLst/>
              <a:gdLst/>
              <a:ahLst/>
              <a:cxnLst>
                <a:cxn ang="0">
                  <a:pos x="0" y="16"/>
                </a:cxn>
                <a:cxn ang="0">
                  <a:pos x="0" y="12"/>
                </a:cxn>
                <a:cxn ang="0">
                  <a:pos x="1" y="10"/>
                </a:cxn>
                <a:cxn ang="0">
                  <a:pos x="1" y="6"/>
                </a:cxn>
                <a:cxn ang="0">
                  <a:pos x="1" y="0"/>
                </a:cxn>
                <a:cxn ang="0">
                  <a:pos x="1" y="10"/>
                </a:cxn>
                <a:cxn ang="0">
                  <a:pos x="1" y="14"/>
                </a:cxn>
                <a:cxn ang="0">
                  <a:pos x="1" y="16"/>
                </a:cxn>
                <a:cxn ang="0">
                  <a:pos x="0" y="16"/>
                </a:cxn>
              </a:cxnLst>
              <a:rect l="0" t="0" r="r" b="b"/>
              <a:pathLst>
                <a:path w="1" h="16">
                  <a:moveTo>
                    <a:pt x="0" y="16"/>
                  </a:moveTo>
                  <a:lnTo>
                    <a:pt x="0" y="12"/>
                  </a:lnTo>
                  <a:lnTo>
                    <a:pt x="1" y="10"/>
                  </a:lnTo>
                  <a:lnTo>
                    <a:pt x="1" y="6"/>
                  </a:lnTo>
                  <a:lnTo>
                    <a:pt x="1" y="0"/>
                  </a:lnTo>
                  <a:lnTo>
                    <a:pt x="1" y="10"/>
                  </a:lnTo>
                  <a:lnTo>
                    <a:pt x="1" y="14"/>
                  </a:lnTo>
                  <a:lnTo>
                    <a:pt x="1" y="16"/>
                  </a:lnTo>
                  <a:lnTo>
                    <a:pt x="0" y="16"/>
                  </a:lnTo>
                  <a:close/>
                </a:path>
              </a:pathLst>
            </a:custGeom>
            <a:solidFill>
              <a:srgbClr val="000000"/>
            </a:solidFill>
            <a:ln w="9525">
              <a:noFill/>
              <a:round/>
              <a:headEnd/>
              <a:tailEnd/>
            </a:ln>
          </p:spPr>
          <p:txBody>
            <a:bodyPr/>
            <a:lstStyle/>
            <a:p>
              <a:endParaRPr lang="en-US"/>
            </a:p>
          </p:txBody>
        </p:sp>
        <p:sp>
          <p:nvSpPr>
            <p:cNvPr id="350306" name="Freeform 98"/>
            <p:cNvSpPr>
              <a:spLocks/>
            </p:cNvSpPr>
            <p:nvPr/>
          </p:nvSpPr>
          <p:spPr bwMode="auto">
            <a:xfrm>
              <a:off x="3611" y="2976"/>
              <a:ext cx="120" cy="757"/>
            </a:xfrm>
            <a:custGeom>
              <a:avLst/>
              <a:gdLst/>
              <a:ahLst/>
              <a:cxnLst>
                <a:cxn ang="0">
                  <a:pos x="232" y="0"/>
                </a:cxn>
                <a:cxn ang="0">
                  <a:pos x="90" y="19"/>
                </a:cxn>
                <a:cxn ang="0">
                  <a:pos x="21" y="15"/>
                </a:cxn>
                <a:cxn ang="0">
                  <a:pos x="21" y="378"/>
                </a:cxn>
                <a:cxn ang="0">
                  <a:pos x="0" y="1327"/>
                </a:cxn>
                <a:cxn ang="0">
                  <a:pos x="0" y="1608"/>
                </a:cxn>
                <a:cxn ang="0">
                  <a:pos x="9" y="1879"/>
                </a:cxn>
                <a:cxn ang="0">
                  <a:pos x="0" y="1994"/>
                </a:cxn>
                <a:cxn ang="0">
                  <a:pos x="21" y="2139"/>
                </a:cxn>
                <a:cxn ang="0">
                  <a:pos x="82" y="2166"/>
                </a:cxn>
                <a:cxn ang="0">
                  <a:pos x="224" y="2149"/>
                </a:cxn>
                <a:cxn ang="0">
                  <a:pos x="167" y="1920"/>
                </a:cxn>
                <a:cxn ang="0">
                  <a:pos x="213" y="1889"/>
                </a:cxn>
                <a:cxn ang="0">
                  <a:pos x="316" y="1895"/>
                </a:cxn>
                <a:cxn ang="0">
                  <a:pos x="312" y="1705"/>
                </a:cxn>
                <a:cxn ang="0">
                  <a:pos x="306" y="1556"/>
                </a:cxn>
                <a:cxn ang="0">
                  <a:pos x="310" y="1327"/>
                </a:cxn>
                <a:cxn ang="0">
                  <a:pos x="318" y="1074"/>
                </a:cxn>
                <a:cxn ang="0">
                  <a:pos x="331" y="480"/>
                </a:cxn>
                <a:cxn ang="0">
                  <a:pos x="291" y="109"/>
                </a:cxn>
                <a:cxn ang="0">
                  <a:pos x="291" y="7"/>
                </a:cxn>
                <a:cxn ang="0">
                  <a:pos x="232" y="0"/>
                </a:cxn>
              </a:cxnLst>
              <a:rect l="0" t="0" r="r" b="b"/>
              <a:pathLst>
                <a:path w="331" h="2166">
                  <a:moveTo>
                    <a:pt x="232" y="0"/>
                  </a:moveTo>
                  <a:lnTo>
                    <a:pt x="90" y="19"/>
                  </a:lnTo>
                  <a:lnTo>
                    <a:pt x="21" y="15"/>
                  </a:lnTo>
                  <a:lnTo>
                    <a:pt x="21" y="378"/>
                  </a:lnTo>
                  <a:lnTo>
                    <a:pt x="0" y="1327"/>
                  </a:lnTo>
                  <a:lnTo>
                    <a:pt x="0" y="1608"/>
                  </a:lnTo>
                  <a:lnTo>
                    <a:pt x="9" y="1879"/>
                  </a:lnTo>
                  <a:lnTo>
                    <a:pt x="0" y="1994"/>
                  </a:lnTo>
                  <a:lnTo>
                    <a:pt x="21" y="2139"/>
                  </a:lnTo>
                  <a:lnTo>
                    <a:pt x="82" y="2166"/>
                  </a:lnTo>
                  <a:lnTo>
                    <a:pt x="224" y="2149"/>
                  </a:lnTo>
                  <a:lnTo>
                    <a:pt x="167" y="1920"/>
                  </a:lnTo>
                  <a:lnTo>
                    <a:pt x="213" y="1889"/>
                  </a:lnTo>
                  <a:lnTo>
                    <a:pt x="316" y="1895"/>
                  </a:lnTo>
                  <a:lnTo>
                    <a:pt x="312" y="1705"/>
                  </a:lnTo>
                  <a:lnTo>
                    <a:pt x="306" y="1556"/>
                  </a:lnTo>
                  <a:lnTo>
                    <a:pt x="310" y="1327"/>
                  </a:lnTo>
                  <a:lnTo>
                    <a:pt x="318" y="1074"/>
                  </a:lnTo>
                  <a:lnTo>
                    <a:pt x="331" y="480"/>
                  </a:lnTo>
                  <a:lnTo>
                    <a:pt x="291" y="109"/>
                  </a:lnTo>
                  <a:lnTo>
                    <a:pt x="291" y="7"/>
                  </a:lnTo>
                  <a:lnTo>
                    <a:pt x="232" y="0"/>
                  </a:lnTo>
                  <a:close/>
                </a:path>
              </a:pathLst>
            </a:custGeom>
            <a:solidFill>
              <a:srgbClr val="808080"/>
            </a:solidFill>
            <a:ln w="9525">
              <a:noFill/>
              <a:round/>
              <a:headEnd/>
              <a:tailEnd/>
            </a:ln>
          </p:spPr>
          <p:txBody>
            <a:bodyPr/>
            <a:lstStyle/>
            <a:p>
              <a:endParaRPr lang="en-US"/>
            </a:p>
          </p:txBody>
        </p:sp>
        <p:sp>
          <p:nvSpPr>
            <p:cNvPr id="350307" name="Freeform 99"/>
            <p:cNvSpPr>
              <a:spLocks/>
            </p:cNvSpPr>
            <p:nvPr/>
          </p:nvSpPr>
          <p:spPr bwMode="auto">
            <a:xfrm>
              <a:off x="3751" y="3368"/>
              <a:ext cx="100" cy="146"/>
            </a:xfrm>
            <a:custGeom>
              <a:avLst/>
              <a:gdLst/>
              <a:ahLst/>
              <a:cxnLst>
                <a:cxn ang="0">
                  <a:pos x="19" y="415"/>
                </a:cxn>
                <a:cxn ang="0">
                  <a:pos x="4" y="375"/>
                </a:cxn>
                <a:cxn ang="0">
                  <a:pos x="0" y="333"/>
                </a:cxn>
                <a:cxn ang="0">
                  <a:pos x="6" y="291"/>
                </a:cxn>
                <a:cxn ang="0">
                  <a:pos x="9" y="247"/>
                </a:cxn>
                <a:cxn ang="0">
                  <a:pos x="9" y="142"/>
                </a:cxn>
                <a:cxn ang="0">
                  <a:pos x="9" y="86"/>
                </a:cxn>
                <a:cxn ang="0">
                  <a:pos x="9" y="61"/>
                </a:cxn>
                <a:cxn ang="0">
                  <a:pos x="7" y="48"/>
                </a:cxn>
                <a:cxn ang="0">
                  <a:pos x="0" y="40"/>
                </a:cxn>
                <a:cxn ang="0">
                  <a:pos x="13" y="35"/>
                </a:cxn>
                <a:cxn ang="0">
                  <a:pos x="32" y="31"/>
                </a:cxn>
                <a:cxn ang="0">
                  <a:pos x="44" y="27"/>
                </a:cxn>
                <a:cxn ang="0">
                  <a:pos x="73" y="21"/>
                </a:cxn>
                <a:cxn ang="0">
                  <a:pos x="101" y="15"/>
                </a:cxn>
                <a:cxn ang="0">
                  <a:pos x="128" y="10"/>
                </a:cxn>
                <a:cxn ang="0">
                  <a:pos x="157" y="6"/>
                </a:cxn>
                <a:cxn ang="0">
                  <a:pos x="186" y="2"/>
                </a:cxn>
                <a:cxn ang="0">
                  <a:pos x="214" y="0"/>
                </a:cxn>
                <a:cxn ang="0">
                  <a:pos x="241" y="0"/>
                </a:cxn>
                <a:cxn ang="0">
                  <a:pos x="270" y="0"/>
                </a:cxn>
                <a:cxn ang="0">
                  <a:pos x="272" y="4"/>
                </a:cxn>
                <a:cxn ang="0">
                  <a:pos x="274" y="6"/>
                </a:cxn>
                <a:cxn ang="0">
                  <a:pos x="276" y="10"/>
                </a:cxn>
                <a:cxn ang="0">
                  <a:pos x="276" y="15"/>
                </a:cxn>
                <a:cxn ang="0">
                  <a:pos x="276" y="88"/>
                </a:cxn>
                <a:cxn ang="0">
                  <a:pos x="276" y="201"/>
                </a:cxn>
                <a:cxn ang="0">
                  <a:pos x="270" y="306"/>
                </a:cxn>
                <a:cxn ang="0">
                  <a:pos x="260" y="360"/>
                </a:cxn>
                <a:cxn ang="0">
                  <a:pos x="260" y="365"/>
                </a:cxn>
                <a:cxn ang="0">
                  <a:pos x="264" y="369"/>
                </a:cxn>
                <a:cxn ang="0">
                  <a:pos x="268" y="369"/>
                </a:cxn>
                <a:cxn ang="0">
                  <a:pos x="274" y="371"/>
                </a:cxn>
                <a:cxn ang="0">
                  <a:pos x="243" y="381"/>
                </a:cxn>
                <a:cxn ang="0">
                  <a:pos x="210" y="388"/>
                </a:cxn>
                <a:cxn ang="0">
                  <a:pos x="178" y="398"/>
                </a:cxn>
                <a:cxn ang="0">
                  <a:pos x="147" y="402"/>
                </a:cxn>
                <a:cxn ang="0">
                  <a:pos x="115" y="409"/>
                </a:cxn>
                <a:cxn ang="0">
                  <a:pos x="80" y="409"/>
                </a:cxn>
                <a:cxn ang="0">
                  <a:pos x="50" y="413"/>
                </a:cxn>
                <a:cxn ang="0">
                  <a:pos x="19" y="415"/>
                </a:cxn>
              </a:cxnLst>
              <a:rect l="0" t="0" r="r" b="b"/>
              <a:pathLst>
                <a:path w="276" h="415">
                  <a:moveTo>
                    <a:pt x="19" y="415"/>
                  </a:moveTo>
                  <a:lnTo>
                    <a:pt x="4" y="375"/>
                  </a:lnTo>
                  <a:lnTo>
                    <a:pt x="0" y="333"/>
                  </a:lnTo>
                  <a:lnTo>
                    <a:pt x="6" y="291"/>
                  </a:lnTo>
                  <a:lnTo>
                    <a:pt x="9" y="247"/>
                  </a:lnTo>
                  <a:lnTo>
                    <a:pt x="9" y="142"/>
                  </a:lnTo>
                  <a:lnTo>
                    <a:pt x="9" y="86"/>
                  </a:lnTo>
                  <a:lnTo>
                    <a:pt x="9" y="61"/>
                  </a:lnTo>
                  <a:lnTo>
                    <a:pt x="7" y="48"/>
                  </a:lnTo>
                  <a:lnTo>
                    <a:pt x="0" y="40"/>
                  </a:lnTo>
                  <a:lnTo>
                    <a:pt x="13" y="35"/>
                  </a:lnTo>
                  <a:lnTo>
                    <a:pt x="32" y="31"/>
                  </a:lnTo>
                  <a:lnTo>
                    <a:pt x="44" y="27"/>
                  </a:lnTo>
                  <a:lnTo>
                    <a:pt x="73" y="21"/>
                  </a:lnTo>
                  <a:lnTo>
                    <a:pt x="101" y="15"/>
                  </a:lnTo>
                  <a:lnTo>
                    <a:pt x="128" y="10"/>
                  </a:lnTo>
                  <a:lnTo>
                    <a:pt x="157" y="6"/>
                  </a:lnTo>
                  <a:lnTo>
                    <a:pt x="186" y="2"/>
                  </a:lnTo>
                  <a:lnTo>
                    <a:pt x="214" y="0"/>
                  </a:lnTo>
                  <a:lnTo>
                    <a:pt x="241" y="0"/>
                  </a:lnTo>
                  <a:lnTo>
                    <a:pt x="270" y="0"/>
                  </a:lnTo>
                  <a:lnTo>
                    <a:pt x="272" y="4"/>
                  </a:lnTo>
                  <a:lnTo>
                    <a:pt x="274" y="6"/>
                  </a:lnTo>
                  <a:lnTo>
                    <a:pt x="276" y="10"/>
                  </a:lnTo>
                  <a:lnTo>
                    <a:pt x="276" y="15"/>
                  </a:lnTo>
                  <a:lnTo>
                    <a:pt x="276" y="88"/>
                  </a:lnTo>
                  <a:lnTo>
                    <a:pt x="276" y="201"/>
                  </a:lnTo>
                  <a:lnTo>
                    <a:pt x="270" y="306"/>
                  </a:lnTo>
                  <a:lnTo>
                    <a:pt x="260" y="360"/>
                  </a:lnTo>
                  <a:lnTo>
                    <a:pt x="260" y="365"/>
                  </a:lnTo>
                  <a:lnTo>
                    <a:pt x="264" y="369"/>
                  </a:lnTo>
                  <a:lnTo>
                    <a:pt x="268" y="369"/>
                  </a:lnTo>
                  <a:lnTo>
                    <a:pt x="274" y="371"/>
                  </a:lnTo>
                  <a:lnTo>
                    <a:pt x="243" y="381"/>
                  </a:lnTo>
                  <a:lnTo>
                    <a:pt x="210" y="388"/>
                  </a:lnTo>
                  <a:lnTo>
                    <a:pt x="178" y="398"/>
                  </a:lnTo>
                  <a:lnTo>
                    <a:pt x="147" y="402"/>
                  </a:lnTo>
                  <a:lnTo>
                    <a:pt x="115" y="409"/>
                  </a:lnTo>
                  <a:lnTo>
                    <a:pt x="80" y="409"/>
                  </a:lnTo>
                  <a:lnTo>
                    <a:pt x="50" y="413"/>
                  </a:lnTo>
                  <a:lnTo>
                    <a:pt x="19" y="415"/>
                  </a:lnTo>
                  <a:close/>
                </a:path>
              </a:pathLst>
            </a:custGeom>
            <a:solidFill>
              <a:srgbClr val="000000"/>
            </a:solidFill>
            <a:ln w="9525">
              <a:noFill/>
              <a:round/>
              <a:headEnd/>
              <a:tailEnd/>
            </a:ln>
          </p:spPr>
          <p:txBody>
            <a:bodyPr/>
            <a:lstStyle/>
            <a:p>
              <a:endParaRPr lang="en-US"/>
            </a:p>
          </p:txBody>
        </p:sp>
        <p:sp>
          <p:nvSpPr>
            <p:cNvPr id="350308" name="Freeform 100"/>
            <p:cNvSpPr>
              <a:spLocks/>
            </p:cNvSpPr>
            <p:nvPr/>
          </p:nvSpPr>
          <p:spPr bwMode="auto">
            <a:xfrm>
              <a:off x="3761" y="3371"/>
              <a:ext cx="80" cy="135"/>
            </a:xfrm>
            <a:custGeom>
              <a:avLst/>
              <a:gdLst/>
              <a:ahLst/>
              <a:cxnLst>
                <a:cxn ang="0">
                  <a:pos x="2" y="340"/>
                </a:cxn>
                <a:cxn ang="0">
                  <a:pos x="0" y="248"/>
                </a:cxn>
                <a:cxn ang="0">
                  <a:pos x="5" y="162"/>
                </a:cxn>
                <a:cxn ang="0">
                  <a:pos x="9" y="82"/>
                </a:cxn>
                <a:cxn ang="0">
                  <a:pos x="17" y="40"/>
                </a:cxn>
                <a:cxn ang="0">
                  <a:pos x="46" y="32"/>
                </a:cxn>
                <a:cxn ang="0">
                  <a:pos x="76" y="23"/>
                </a:cxn>
                <a:cxn ang="0">
                  <a:pos x="116" y="15"/>
                </a:cxn>
                <a:cxn ang="0">
                  <a:pos x="159" y="9"/>
                </a:cxn>
                <a:cxn ang="0">
                  <a:pos x="199" y="2"/>
                </a:cxn>
                <a:cxn ang="0">
                  <a:pos x="220" y="32"/>
                </a:cxn>
                <a:cxn ang="0">
                  <a:pos x="222" y="130"/>
                </a:cxn>
                <a:cxn ang="0">
                  <a:pos x="212" y="147"/>
                </a:cxn>
                <a:cxn ang="0">
                  <a:pos x="208" y="128"/>
                </a:cxn>
                <a:cxn ang="0">
                  <a:pos x="205" y="114"/>
                </a:cxn>
                <a:cxn ang="0">
                  <a:pos x="201" y="109"/>
                </a:cxn>
                <a:cxn ang="0">
                  <a:pos x="199" y="114"/>
                </a:cxn>
                <a:cxn ang="0">
                  <a:pos x="195" y="179"/>
                </a:cxn>
                <a:cxn ang="0">
                  <a:pos x="189" y="281"/>
                </a:cxn>
                <a:cxn ang="0">
                  <a:pos x="187" y="327"/>
                </a:cxn>
                <a:cxn ang="0">
                  <a:pos x="172" y="355"/>
                </a:cxn>
                <a:cxn ang="0">
                  <a:pos x="141" y="365"/>
                </a:cxn>
                <a:cxn ang="0">
                  <a:pos x="111" y="373"/>
                </a:cxn>
                <a:cxn ang="0">
                  <a:pos x="82" y="378"/>
                </a:cxn>
                <a:cxn ang="0">
                  <a:pos x="67" y="311"/>
                </a:cxn>
                <a:cxn ang="0">
                  <a:pos x="74" y="179"/>
                </a:cxn>
                <a:cxn ang="0">
                  <a:pos x="78" y="114"/>
                </a:cxn>
                <a:cxn ang="0">
                  <a:pos x="70" y="114"/>
                </a:cxn>
                <a:cxn ang="0">
                  <a:pos x="59" y="181"/>
                </a:cxn>
                <a:cxn ang="0">
                  <a:pos x="46" y="311"/>
                </a:cxn>
                <a:cxn ang="0">
                  <a:pos x="34" y="384"/>
                </a:cxn>
                <a:cxn ang="0">
                  <a:pos x="13" y="386"/>
                </a:cxn>
              </a:cxnLst>
              <a:rect l="0" t="0" r="r" b="b"/>
              <a:pathLst>
                <a:path w="222" h="386">
                  <a:moveTo>
                    <a:pt x="2" y="386"/>
                  </a:moveTo>
                  <a:lnTo>
                    <a:pt x="2" y="340"/>
                  </a:lnTo>
                  <a:lnTo>
                    <a:pt x="2" y="294"/>
                  </a:lnTo>
                  <a:lnTo>
                    <a:pt x="0" y="248"/>
                  </a:lnTo>
                  <a:lnTo>
                    <a:pt x="0" y="199"/>
                  </a:lnTo>
                  <a:lnTo>
                    <a:pt x="5" y="162"/>
                  </a:lnTo>
                  <a:lnTo>
                    <a:pt x="7" y="122"/>
                  </a:lnTo>
                  <a:lnTo>
                    <a:pt x="9" y="82"/>
                  </a:lnTo>
                  <a:lnTo>
                    <a:pt x="7" y="44"/>
                  </a:lnTo>
                  <a:lnTo>
                    <a:pt x="17" y="40"/>
                  </a:lnTo>
                  <a:lnTo>
                    <a:pt x="30" y="36"/>
                  </a:lnTo>
                  <a:lnTo>
                    <a:pt x="46" y="32"/>
                  </a:lnTo>
                  <a:lnTo>
                    <a:pt x="55" y="27"/>
                  </a:lnTo>
                  <a:lnTo>
                    <a:pt x="76" y="23"/>
                  </a:lnTo>
                  <a:lnTo>
                    <a:pt x="95" y="21"/>
                  </a:lnTo>
                  <a:lnTo>
                    <a:pt x="116" y="15"/>
                  </a:lnTo>
                  <a:lnTo>
                    <a:pt x="138" y="13"/>
                  </a:lnTo>
                  <a:lnTo>
                    <a:pt x="159" y="9"/>
                  </a:lnTo>
                  <a:lnTo>
                    <a:pt x="178" y="7"/>
                  </a:lnTo>
                  <a:lnTo>
                    <a:pt x="199" y="2"/>
                  </a:lnTo>
                  <a:lnTo>
                    <a:pt x="218" y="0"/>
                  </a:lnTo>
                  <a:lnTo>
                    <a:pt x="220" y="32"/>
                  </a:lnTo>
                  <a:lnTo>
                    <a:pt x="222" y="84"/>
                  </a:lnTo>
                  <a:lnTo>
                    <a:pt x="222" y="130"/>
                  </a:lnTo>
                  <a:lnTo>
                    <a:pt x="214" y="155"/>
                  </a:lnTo>
                  <a:lnTo>
                    <a:pt x="212" y="147"/>
                  </a:lnTo>
                  <a:lnTo>
                    <a:pt x="212" y="137"/>
                  </a:lnTo>
                  <a:lnTo>
                    <a:pt x="208" y="128"/>
                  </a:lnTo>
                  <a:lnTo>
                    <a:pt x="206" y="118"/>
                  </a:lnTo>
                  <a:lnTo>
                    <a:pt x="205" y="114"/>
                  </a:lnTo>
                  <a:lnTo>
                    <a:pt x="203" y="113"/>
                  </a:lnTo>
                  <a:lnTo>
                    <a:pt x="201" y="109"/>
                  </a:lnTo>
                  <a:lnTo>
                    <a:pt x="199" y="107"/>
                  </a:lnTo>
                  <a:lnTo>
                    <a:pt x="199" y="114"/>
                  </a:lnTo>
                  <a:lnTo>
                    <a:pt x="199" y="136"/>
                  </a:lnTo>
                  <a:lnTo>
                    <a:pt x="195" y="179"/>
                  </a:lnTo>
                  <a:lnTo>
                    <a:pt x="191" y="258"/>
                  </a:lnTo>
                  <a:lnTo>
                    <a:pt x="189" y="281"/>
                  </a:lnTo>
                  <a:lnTo>
                    <a:pt x="189" y="306"/>
                  </a:lnTo>
                  <a:lnTo>
                    <a:pt x="187" y="327"/>
                  </a:lnTo>
                  <a:lnTo>
                    <a:pt x="183" y="352"/>
                  </a:lnTo>
                  <a:lnTo>
                    <a:pt x="172" y="355"/>
                  </a:lnTo>
                  <a:lnTo>
                    <a:pt x="155" y="361"/>
                  </a:lnTo>
                  <a:lnTo>
                    <a:pt x="141" y="365"/>
                  </a:lnTo>
                  <a:lnTo>
                    <a:pt x="126" y="369"/>
                  </a:lnTo>
                  <a:lnTo>
                    <a:pt x="111" y="373"/>
                  </a:lnTo>
                  <a:lnTo>
                    <a:pt x="95" y="378"/>
                  </a:lnTo>
                  <a:lnTo>
                    <a:pt x="82" y="378"/>
                  </a:lnTo>
                  <a:lnTo>
                    <a:pt x="69" y="378"/>
                  </a:lnTo>
                  <a:lnTo>
                    <a:pt x="67" y="311"/>
                  </a:lnTo>
                  <a:lnTo>
                    <a:pt x="69" y="246"/>
                  </a:lnTo>
                  <a:lnTo>
                    <a:pt x="74" y="179"/>
                  </a:lnTo>
                  <a:lnTo>
                    <a:pt x="80" y="113"/>
                  </a:lnTo>
                  <a:lnTo>
                    <a:pt x="78" y="114"/>
                  </a:lnTo>
                  <a:lnTo>
                    <a:pt x="76" y="114"/>
                  </a:lnTo>
                  <a:lnTo>
                    <a:pt x="70" y="114"/>
                  </a:lnTo>
                  <a:lnTo>
                    <a:pt x="69" y="118"/>
                  </a:lnTo>
                  <a:lnTo>
                    <a:pt x="59" y="181"/>
                  </a:lnTo>
                  <a:lnTo>
                    <a:pt x="49" y="246"/>
                  </a:lnTo>
                  <a:lnTo>
                    <a:pt x="46" y="311"/>
                  </a:lnTo>
                  <a:lnTo>
                    <a:pt x="42" y="382"/>
                  </a:lnTo>
                  <a:lnTo>
                    <a:pt x="34" y="384"/>
                  </a:lnTo>
                  <a:lnTo>
                    <a:pt x="23" y="384"/>
                  </a:lnTo>
                  <a:lnTo>
                    <a:pt x="13" y="386"/>
                  </a:lnTo>
                  <a:lnTo>
                    <a:pt x="2" y="386"/>
                  </a:lnTo>
                  <a:close/>
                </a:path>
              </a:pathLst>
            </a:custGeom>
            <a:solidFill>
              <a:srgbClr val="C0C0C0"/>
            </a:solidFill>
            <a:ln w="9525">
              <a:noFill/>
              <a:round/>
              <a:headEnd/>
              <a:tailEnd/>
            </a:ln>
          </p:spPr>
          <p:txBody>
            <a:bodyPr/>
            <a:lstStyle/>
            <a:p>
              <a:endParaRPr lang="en-US"/>
            </a:p>
          </p:txBody>
        </p:sp>
        <p:sp>
          <p:nvSpPr>
            <p:cNvPr id="350309" name="Freeform 101"/>
            <p:cNvSpPr>
              <a:spLocks/>
            </p:cNvSpPr>
            <p:nvPr/>
          </p:nvSpPr>
          <p:spPr bwMode="auto">
            <a:xfrm>
              <a:off x="3750" y="3217"/>
              <a:ext cx="108" cy="152"/>
            </a:xfrm>
            <a:custGeom>
              <a:avLst/>
              <a:gdLst/>
              <a:ahLst/>
              <a:cxnLst>
                <a:cxn ang="0">
                  <a:pos x="17" y="314"/>
                </a:cxn>
                <a:cxn ang="0">
                  <a:pos x="0" y="113"/>
                </a:cxn>
                <a:cxn ang="0">
                  <a:pos x="15" y="34"/>
                </a:cxn>
                <a:cxn ang="0">
                  <a:pos x="23" y="46"/>
                </a:cxn>
                <a:cxn ang="0">
                  <a:pos x="29" y="132"/>
                </a:cxn>
                <a:cxn ang="0">
                  <a:pos x="36" y="279"/>
                </a:cxn>
                <a:cxn ang="0">
                  <a:pos x="38" y="367"/>
                </a:cxn>
                <a:cxn ang="0">
                  <a:pos x="36" y="394"/>
                </a:cxn>
                <a:cxn ang="0">
                  <a:pos x="44" y="405"/>
                </a:cxn>
                <a:cxn ang="0">
                  <a:pos x="65" y="398"/>
                </a:cxn>
                <a:cxn ang="0">
                  <a:pos x="71" y="375"/>
                </a:cxn>
                <a:cxn ang="0">
                  <a:pos x="65" y="327"/>
                </a:cxn>
                <a:cxn ang="0">
                  <a:pos x="57" y="237"/>
                </a:cxn>
                <a:cxn ang="0">
                  <a:pos x="54" y="145"/>
                </a:cxn>
                <a:cxn ang="0">
                  <a:pos x="48" y="88"/>
                </a:cxn>
                <a:cxn ang="0">
                  <a:pos x="48" y="69"/>
                </a:cxn>
                <a:cxn ang="0">
                  <a:pos x="73" y="143"/>
                </a:cxn>
                <a:cxn ang="0">
                  <a:pos x="90" y="314"/>
                </a:cxn>
                <a:cxn ang="0">
                  <a:pos x="115" y="392"/>
                </a:cxn>
                <a:cxn ang="0">
                  <a:pos x="157" y="384"/>
                </a:cxn>
                <a:cxn ang="0">
                  <a:pos x="197" y="379"/>
                </a:cxn>
                <a:cxn ang="0">
                  <a:pos x="239" y="375"/>
                </a:cxn>
                <a:cxn ang="0">
                  <a:pos x="276" y="314"/>
                </a:cxn>
                <a:cxn ang="0">
                  <a:pos x="268" y="117"/>
                </a:cxn>
                <a:cxn ang="0">
                  <a:pos x="222" y="55"/>
                </a:cxn>
                <a:cxn ang="0">
                  <a:pos x="155" y="44"/>
                </a:cxn>
                <a:cxn ang="0">
                  <a:pos x="90" y="34"/>
                </a:cxn>
                <a:cxn ang="0">
                  <a:pos x="29" y="13"/>
                </a:cxn>
                <a:cxn ang="0">
                  <a:pos x="11" y="0"/>
                </a:cxn>
                <a:cxn ang="0">
                  <a:pos x="27" y="2"/>
                </a:cxn>
                <a:cxn ang="0">
                  <a:pos x="65" y="13"/>
                </a:cxn>
                <a:cxn ang="0">
                  <a:pos x="126" y="25"/>
                </a:cxn>
                <a:cxn ang="0">
                  <a:pos x="186" y="34"/>
                </a:cxn>
                <a:cxn ang="0">
                  <a:pos x="247" y="50"/>
                </a:cxn>
                <a:cxn ang="0">
                  <a:pos x="282" y="63"/>
                </a:cxn>
                <a:cxn ang="0">
                  <a:pos x="293" y="78"/>
                </a:cxn>
                <a:cxn ang="0">
                  <a:pos x="291" y="153"/>
                </a:cxn>
                <a:cxn ang="0">
                  <a:pos x="297" y="312"/>
                </a:cxn>
                <a:cxn ang="0">
                  <a:pos x="268" y="388"/>
                </a:cxn>
                <a:cxn ang="0">
                  <a:pos x="203" y="396"/>
                </a:cxn>
                <a:cxn ang="0">
                  <a:pos x="136" y="405"/>
                </a:cxn>
                <a:cxn ang="0">
                  <a:pos x="77" y="423"/>
                </a:cxn>
                <a:cxn ang="0">
                  <a:pos x="33" y="434"/>
                </a:cxn>
                <a:cxn ang="0">
                  <a:pos x="19" y="423"/>
                </a:cxn>
              </a:cxnLst>
              <a:rect l="0" t="0" r="r" b="b"/>
              <a:pathLst>
                <a:path w="299" h="436">
                  <a:moveTo>
                    <a:pt x="13" y="411"/>
                  </a:moveTo>
                  <a:lnTo>
                    <a:pt x="17" y="314"/>
                  </a:lnTo>
                  <a:lnTo>
                    <a:pt x="10" y="212"/>
                  </a:lnTo>
                  <a:lnTo>
                    <a:pt x="0" y="113"/>
                  </a:lnTo>
                  <a:lnTo>
                    <a:pt x="8" y="29"/>
                  </a:lnTo>
                  <a:lnTo>
                    <a:pt x="15" y="34"/>
                  </a:lnTo>
                  <a:lnTo>
                    <a:pt x="19" y="40"/>
                  </a:lnTo>
                  <a:lnTo>
                    <a:pt x="23" y="46"/>
                  </a:lnTo>
                  <a:lnTo>
                    <a:pt x="27" y="57"/>
                  </a:lnTo>
                  <a:lnTo>
                    <a:pt x="29" y="132"/>
                  </a:lnTo>
                  <a:lnTo>
                    <a:pt x="33" y="207"/>
                  </a:lnTo>
                  <a:lnTo>
                    <a:pt x="36" y="279"/>
                  </a:lnTo>
                  <a:lnTo>
                    <a:pt x="38" y="354"/>
                  </a:lnTo>
                  <a:lnTo>
                    <a:pt x="38" y="367"/>
                  </a:lnTo>
                  <a:lnTo>
                    <a:pt x="36" y="381"/>
                  </a:lnTo>
                  <a:lnTo>
                    <a:pt x="36" y="394"/>
                  </a:lnTo>
                  <a:lnTo>
                    <a:pt x="33" y="407"/>
                  </a:lnTo>
                  <a:lnTo>
                    <a:pt x="44" y="405"/>
                  </a:lnTo>
                  <a:lnTo>
                    <a:pt x="56" y="400"/>
                  </a:lnTo>
                  <a:lnTo>
                    <a:pt x="65" y="398"/>
                  </a:lnTo>
                  <a:lnTo>
                    <a:pt x="77" y="396"/>
                  </a:lnTo>
                  <a:lnTo>
                    <a:pt x="71" y="375"/>
                  </a:lnTo>
                  <a:lnTo>
                    <a:pt x="69" y="356"/>
                  </a:lnTo>
                  <a:lnTo>
                    <a:pt x="65" y="327"/>
                  </a:lnTo>
                  <a:lnTo>
                    <a:pt x="59" y="283"/>
                  </a:lnTo>
                  <a:lnTo>
                    <a:pt x="57" y="237"/>
                  </a:lnTo>
                  <a:lnTo>
                    <a:pt x="56" y="193"/>
                  </a:lnTo>
                  <a:lnTo>
                    <a:pt x="54" y="145"/>
                  </a:lnTo>
                  <a:lnTo>
                    <a:pt x="52" y="101"/>
                  </a:lnTo>
                  <a:lnTo>
                    <a:pt x="48" y="88"/>
                  </a:lnTo>
                  <a:lnTo>
                    <a:pt x="44" y="75"/>
                  </a:lnTo>
                  <a:lnTo>
                    <a:pt x="48" y="69"/>
                  </a:lnTo>
                  <a:lnTo>
                    <a:pt x="56" y="71"/>
                  </a:lnTo>
                  <a:lnTo>
                    <a:pt x="73" y="143"/>
                  </a:lnTo>
                  <a:lnTo>
                    <a:pt x="82" y="228"/>
                  </a:lnTo>
                  <a:lnTo>
                    <a:pt x="90" y="314"/>
                  </a:lnTo>
                  <a:lnTo>
                    <a:pt x="96" y="394"/>
                  </a:lnTo>
                  <a:lnTo>
                    <a:pt x="115" y="392"/>
                  </a:lnTo>
                  <a:lnTo>
                    <a:pt x="138" y="386"/>
                  </a:lnTo>
                  <a:lnTo>
                    <a:pt x="157" y="384"/>
                  </a:lnTo>
                  <a:lnTo>
                    <a:pt x="178" y="381"/>
                  </a:lnTo>
                  <a:lnTo>
                    <a:pt x="197" y="379"/>
                  </a:lnTo>
                  <a:lnTo>
                    <a:pt x="218" y="377"/>
                  </a:lnTo>
                  <a:lnTo>
                    <a:pt x="239" y="375"/>
                  </a:lnTo>
                  <a:lnTo>
                    <a:pt x="260" y="371"/>
                  </a:lnTo>
                  <a:lnTo>
                    <a:pt x="276" y="314"/>
                  </a:lnTo>
                  <a:lnTo>
                    <a:pt x="276" y="214"/>
                  </a:lnTo>
                  <a:lnTo>
                    <a:pt x="268" y="117"/>
                  </a:lnTo>
                  <a:lnTo>
                    <a:pt x="253" y="63"/>
                  </a:lnTo>
                  <a:lnTo>
                    <a:pt x="222" y="55"/>
                  </a:lnTo>
                  <a:lnTo>
                    <a:pt x="190" y="50"/>
                  </a:lnTo>
                  <a:lnTo>
                    <a:pt x="155" y="44"/>
                  </a:lnTo>
                  <a:lnTo>
                    <a:pt x="123" y="38"/>
                  </a:lnTo>
                  <a:lnTo>
                    <a:pt x="90" y="34"/>
                  </a:lnTo>
                  <a:lnTo>
                    <a:pt x="57" y="25"/>
                  </a:lnTo>
                  <a:lnTo>
                    <a:pt x="29" y="13"/>
                  </a:lnTo>
                  <a:lnTo>
                    <a:pt x="0" y="0"/>
                  </a:lnTo>
                  <a:lnTo>
                    <a:pt x="11" y="0"/>
                  </a:lnTo>
                  <a:lnTo>
                    <a:pt x="17" y="0"/>
                  </a:lnTo>
                  <a:lnTo>
                    <a:pt x="27" y="2"/>
                  </a:lnTo>
                  <a:lnTo>
                    <a:pt x="33" y="6"/>
                  </a:lnTo>
                  <a:lnTo>
                    <a:pt x="65" y="13"/>
                  </a:lnTo>
                  <a:lnTo>
                    <a:pt x="96" y="17"/>
                  </a:lnTo>
                  <a:lnTo>
                    <a:pt x="126" y="25"/>
                  </a:lnTo>
                  <a:lnTo>
                    <a:pt x="155" y="29"/>
                  </a:lnTo>
                  <a:lnTo>
                    <a:pt x="186" y="34"/>
                  </a:lnTo>
                  <a:lnTo>
                    <a:pt x="218" y="40"/>
                  </a:lnTo>
                  <a:lnTo>
                    <a:pt x="247" y="50"/>
                  </a:lnTo>
                  <a:lnTo>
                    <a:pt x="278" y="57"/>
                  </a:lnTo>
                  <a:lnTo>
                    <a:pt x="282" y="63"/>
                  </a:lnTo>
                  <a:lnTo>
                    <a:pt x="289" y="71"/>
                  </a:lnTo>
                  <a:lnTo>
                    <a:pt x="293" y="78"/>
                  </a:lnTo>
                  <a:lnTo>
                    <a:pt x="299" y="80"/>
                  </a:lnTo>
                  <a:lnTo>
                    <a:pt x="291" y="153"/>
                  </a:lnTo>
                  <a:lnTo>
                    <a:pt x="291" y="231"/>
                  </a:lnTo>
                  <a:lnTo>
                    <a:pt x="297" y="312"/>
                  </a:lnTo>
                  <a:lnTo>
                    <a:pt x="299" y="386"/>
                  </a:lnTo>
                  <a:lnTo>
                    <a:pt x="268" y="388"/>
                  </a:lnTo>
                  <a:lnTo>
                    <a:pt x="236" y="392"/>
                  </a:lnTo>
                  <a:lnTo>
                    <a:pt x="203" y="396"/>
                  </a:lnTo>
                  <a:lnTo>
                    <a:pt x="169" y="400"/>
                  </a:lnTo>
                  <a:lnTo>
                    <a:pt x="136" y="405"/>
                  </a:lnTo>
                  <a:lnTo>
                    <a:pt x="105" y="413"/>
                  </a:lnTo>
                  <a:lnTo>
                    <a:pt x="77" y="423"/>
                  </a:lnTo>
                  <a:lnTo>
                    <a:pt x="48" y="436"/>
                  </a:lnTo>
                  <a:lnTo>
                    <a:pt x="33" y="434"/>
                  </a:lnTo>
                  <a:lnTo>
                    <a:pt x="27" y="428"/>
                  </a:lnTo>
                  <a:lnTo>
                    <a:pt x="19" y="423"/>
                  </a:lnTo>
                  <a:lnTo>
                    <a:pt x="13" y="411"/>
                  </a:lnTo>
                  <a:close/>
                </a:path>
              </a:pathLst>
            </a:custGeom>
            <a:solidFill>
              <a:srgbClr val="000000"/>
            </a:solidFill>
            <a:ln w="9525">
              <a:noFill/>
              <a:round/>
              <a:headEnd/>
              <a:tailEnd/>
            </a:ln>
          </p:spPr>
          <p:txBody>
            <a:bodyPr/>
            <a:lstStyle/>
            <a:p>
              <a:endParaRPr lang="en-US"/>
            </a:p>
          </p:txBody>
        </p:sp>
        <p:sp>
          <p:nvSpPr>
            <p:cNvPr id="350310" name="Freeform 102"/>
            <p:cNvSpPr>
              <a:spLocks/>
            </p:cNvSpPr>
            <p:nvPr/>
          </p:nvSpPr>
          <p:spPr bwMode="auto">
            <a:xfrm>
              <a:off x="3790" y="3251"/>
              <a:ext cx="10" cy="94"/>
            </a:xfrm>
            <a:custGeom>
              <a:avLst/>
              <a:gdLst/>
              <a:ahLst/>
              <a:cxnLst>
                <a:cxn ang="0">
                  <a:pos x="13" y="269"/>
                </a:cxn>
                <a:cxn ang="0">
                  <a:pos x="4" y="202"/>
                </a:cxn>
                <a:cxn ang="0">
                  <a:pos x="0" y="147"/>
                </a:cxn>
                <a:cxn ang="0">
                  <a:pos x="0" y="95"/>
                </a:cxn>
                <a:cxn ang="0">
                  <a:pos x="2" y="30"/>
                </a:cxn>
                <a:cxn ang="0">
                  <a:pos x="4" y="24"/>
                </a:cxn>
                <a:cxn ang="0">
                  <a:pos x="4" y="15"/>
                </a:cxn>
                <a:cxn ang="0">
                  <a:pos x="4" y="9"/>
                </a:cxn>
                <a:cxn ang="0">
                  <a:pos x="8" y="0"/>
                </a:cxn>
                <a:cxn ang="0">
                  <a:pos x="10" y="1"/>
                </a:cxn>
                <a:cxn ang="0">
                  <a:pos x="12" y="3"/>
                </a:cxn>
                <a:cxn ang="0">
                  <a:pos x="13" y="9"/>
                </a:cxn>
                <a:cxn ang="0">
                  <a:pos x="15" y="11"/>
                </a:cxn>
                <a:cxn ang="0">
                  <a:pos x="23" y="74"/>
                </a:cxn>
                <a:cxn ang="0">
                  <a:pos x="27" y="141"/>
                </a:cxn>
                <a:cxn ang="0">
                  <a:pos x="27" y="204"/>
                </a:cxn>
                <a:cxn ang="0">
                  <a:pos x="21" y="269"/>
                </a:cxn>
                <a:cxn ang="0">
                  <a:pos x="17" y="269"/>
                </a:cxn>
                <a:cxn ang="0">
                  <a:pos x="15" y="269"/>
                </a:cxn>
                <a:cxn ang="0">
                  <a:pos x="13" y="269"/>
                </a:cxn>
              </a:cxnLst>
              <a:rect l="0" t="0" r="r" b="b"/>
              <a:pathLst>
                <a:path w="27" h="269">
                  <a:moveTo>
                    <a:pt x="13" y="269"/>
                  </a:moveTo>
                  <a:lnTo>
                    <a:pt x="4" y="202"/>
                  </a:lnTo>
                  <a:lnTo>
                    <a:pt x="0" y="147"/>
                  </a:lnTo>
                  <a:lnTo>
                    <a:pt x="0" y="95"/>
                  </a:lnTo>
                  <a:lnTo>
                    <a:pt x="2" y="30"/>
                  </a:lnTo>
                  <a:lnTo>
                    <a:pt x="4" y="24"/>
                  </a:lnTo>
                  <a:lnTo>
                    <a:pt x="4" y="15"/>
                  </a:lnTo>
                  <a:lnTo>
                    <a:pt x="4" y="9"/>
                  </a:lnTo>
                  <a:lnTo>
                    <a:pt x="8" y="0"/>
                  </a:lnTo>
                  <a:lnTo>
                    <a:pt x="10" y="1"/>
                  </a:lnTo>
                  <a:lnTo>
                    <a:pt x="12" y="3"/>
                  </a:lnTo>
                  <a:lnTo>
                    <a:pt x="13" y="9"/>
                  </a:lnTo>
                  <a:lnTo>
                    <a:pt x="15" y="11"/>
                  </a:lnTo>
                  <a:lnTo>
                    <a:pt x="23" y="74"/>
                  </a:lnTo>
                  <a:lnTo>
                    <a:pt x="27" y="141"/>
                  </a:lnTo>
                  <a:lnTo>
                    <a:pt x="27" y="204"/>
                  </a:lnTo>
                  <a:lnTo>
                    <a:pt x="21" y="269"/>
                  </a:lnTo>
                  <a:lnTo>
                    <a:pt x="17" y="269"/>
                  </a:lnTo>
                  <a:lnTo>
                    <a:pt x="15" y="269"/>
                  </a:lnTo>
                  <a:lnTo>
                    <a:pt x="13" y="269"/>
                  </a:lnTo>
                  <a:close/>
                </a:path>
              </a:pathLst>
            </a:custGeom>
            <a:solidFill>
              <a:srgbClr val="000000"/>
            </a:solidFill>
            <a:ln w="9525">
              <a:noFill/>
              <a:round/>
              <a:headEnd/>
              <a:tailEnd/>
            </a:ln>
          </p:spPr>
          <p:txBody>
            <a:bodyPr/>
            <a:lstStyle/>
            <a:p>
              <a:endParaRPr lang="en-US"/>
            </a:p>
          </p:txBody>
        </p:sp>
        <p:sp>
          <p:nvSpPr>
            <p:cNvPr id="350311" name="Freeform 103"/>
            <p:cNvSpPr>
              <a:spLocks/>
            </p:cNvSpPr>
            <p:nvPr/>
          </p:nvSpPr>
          <p:spPr bwMode="auto">
            <a:xfrm>
              <a:off x="3827" y="3251"/>
              <a:ext cx="11" cy="94"/>
            </a:xfrm>
            <a:custGeom>
              <a:avLst/>
              <a:gdLst/>
              <a:ahLst/>
              <a:cxnLst>
                <a:cxn ang="0">
                  <a:pos x="0" y="267"/>
                </a:cxn>
                <a:cxn ang="0">
                  <a:pos x="4" y="200"/>
                </a:cxn>
                <a:cxn ang="0">
                  <a:pos x="8" y="131"/>
                </a:cxn>
                <a:cxn ang="0">
                  <a:pos x="12" y="66"/>
                </a:cxn>
                <a:cxn ang="0">
                  <a:pos x="22" y="0"/>
                </a:cxn>
                <a:cxn ang="0">
                  <a:pos x="23" y="1"/>
                </a:cxn>
                <a:cxn ang="0">
                  <a:pos x="23" y="3"/>
                </a:cxn>
                <a:cxn ang="0">
                  <a:pos x="23" y="9"/>
                </a:cxn>
                <a:cxn ang="0">
                  <a:pos x="25" y="11"/>
                </a:cxn>
                <a:cxn ang="0">
                  <a:pos x="29" y="74"/>
                </a:cxn>
                <a:cxn ang="0">
                  <a:pos x="23" y="133"/>
                </a:cxn>
                <a:cxn ang="0">
                  <a:pos x="18" y="191"/>
                </a:cxn>
                <a:cxn ang="0">
                  <a:pos x="8" y="254"/>
                </a:cxn>
                <a:cxn ang="0">
                  <a:pos x="4" y="260"/>
                </a:cxn>
                <a:cxn ang="0">
                  <a:pos x="0" y="265"/>
                </a:cxn>
                <a:cxn ang="0">
                  <a:pos x="0" y="267"/>
                </a:cxn>
                <a:cxn ang="0">
                  <a:pos x="0" y="267"/>
                </a:cxn>
              </a:cxnLst>
              <a:rect l="0" t="0" r="r" b="b"/>
              <a:pathLst>
                <a:path w="29" h="267">
                  <a:moveTo>
                    <a:pt x="0" y="267"/>
                  </a:moveTo>
                  <a:lnTo>
                    <a:pt x="4" y="200"/>
                  </a:lnTo>
                  <a:lnTo>
                    <a:pt x="8" y="131"/>
                  </a:lnTo>
                  <a:lnTo>
                    <a:pt x="12" y="66"/>
                  </a:lnTo>
                  <a:lnTo>
                    <a:pt x="22" y="0"/>
                  </a:lnTo>
                  <a:lnTo>
                    <a:pt x="23" y="1"/>
                  </a:lnTo>
                  <a:lnTo>
                    <a:pt x="23" y="3"/>
                  </a:lnTo>
                  <a:lnTo>
                    <a:pt x="23" y="9"/>
                  </a:lnTo>
                  <a:lnTo>
                    <a:pt x="25" y="11"/>
                  </a:lnTo>
                  <a:lnTo>
                    <a:pt x="29" y="74"/>
                  </a:lnTo>
                  <a:lnTo>
                    <a:pt x="23" y="133"/>
                  </a:lnTo>
                  <a:lnTo>
                    <a:pt x="18" y="191"/>
                  </a:lnTo>
                  <a:lnTo>
                    <a:pt x="8" y="254"/>
                  </a:lnTo>
                  <a:lnTo>
                    <a:pt x="4" y="260"/>
                  </a:lnTo>
                  <a:lnTo>
                    <a:pt x="0" y="265"/>
                  </a:lnTo>
                  <a:lnTo>
                    <a:pt x="0" y="267"/>
                  </a:lnTo>
                  <a:lnTo>
                    <a:pt x="0" y="267"/>
                  </a:lnTo>
                  <a:close/>
                </a:path>
              </a:pathLst>
            </a:custGeom>
            <a:solidFill>
              <a:srgbClr val="000000"/>
            </a:solidFill>
            <a:ln w="9525">
              <a:noFill/>
              <a:round/>
              <a:headEnd/>
              <a:tailEnd/>
            </a:ln>
          </p:spPr>
          <p:txBody>
            <a:bodyPr/>
            <a:lstStyle/>
            <a:p>
              <a:endParaRPr lang="en-US"/>
            </a:p>
          </p:txBody>
        </p:sp>
        <p:sp>
          <p:nvSpPr>
            <p:cNvPr id="350312" name="Freeform 104"/>
            <p:cNvSpPr>
              <a:spLocks/>
            </p:cNvSpPr>
            <p:nvPr/>
          </p:nvSpPr>
          <p:spPr bwMode="auto">
            <a:xfrm>
              <a:off x="3778" y="3065"/>
              <a:ext cx="16" cy="135"/>
            </a:xfrm>
            <a:custGeom>
              <a:avLst/>
              <a:gdLst/>
              <a:ahLst/>
              <a:cxnLst>
                <a:cxn ang="0">
                  <a:pos x="28" y="386"/>
                </a:cxn>
                <a:cxn ang="0">
                  <a:pos x="7" y="294"/>
                </a:cxn>
                <a:cxn ang="0">
                  <a:pos x="0" y="166"/>
                </a:cxn>
                <a:cxn ang="0">
                  <a:pos x="0" y="52"/>
                </a:cxn>
                <a:cxn ang="0">
                  <a:pos x="1" y="0"/>
                </a:cxn>
                <a:cxn ang="0">
                  <a:pos x="3" y="4"/>
                </a:cxn>
                <a:cxn ang="0">
                  <a:pos x="5" y="4"/>
                </a:cxn>
                <a:cxn ang="0">
                  <a:pos x="5" y="6"/>
                </a:cxn>
                <a:cxn ang="0">
                  <a:pos x="7" y="8"/>
                </a:cxn>
                <a:cxn ang="0">
                  <a:pos x="17" y="103"/>
                </a:cxn>
                <a:cxn ang="0">
                  <a:pos x="22" y="197"/>
                </a:cxn>
                <a:cxn ang="0">
                  <a:pos x="30" y="291"/>
                </a:cxn>
                <a:cxn ang="0">
                  <a:pos x="44" y="386"/>
                </a:cxn>
                <a:cxn ang="0">
                  <a:pos x="40" y="386"/>
                </a:cxn>
                <a:cxn ang="0">
                  <a:pos x="36" y="386"/>
                </a:cxn>
                <a:cxn ang="0">
                  <a:pos x="32" y="386"/>
                </a:cxn>
                <a:cxn ang="0">
                  <a:pos x="28" y="386"/>
                </a:cxn>
              </a:cxnLst>
              <a:rect l="0" t="0" r="r" b="b"/>
              <a:pathLst>
                <a:path w="44" h="386">
                  <a:moveTo>
                    <a:pt x="28" y="386"/>
                  </a:moveTo>
                  <a:lnTo>
                    <a:pt x="7" y="294"/>
                  </a:lnTo>
                  <a:lnTo>
                    <a:pt x="0" y="166"/>
                  </a:lnTo>
                  <a:lnTo>
                    <a:pt x="0" y="52"/>
                  </a:lnTo>
                  <a:lnTo>
                    <a:pt x="1" y="0"/>
                  </a:lnTo>
                  <a:lnTo>
                    <a:pt x="3" y="4"/>
                  </a:lnTo>
                  <a:lnTo>
                    <a:pt x="5" y="4"/>
                  </a:lnTo>
                  <a:lnTo>
                    <a:pt x="5" y="6"/>
                  </a:lnTo>
                  <a:lnTo>
                    <a:pt x="7" y="8"/>
                  </a:lnTo>
                  <a:lnTo>
                    <a:pt x="17" y="103"/>
                  </a:lnTo>
                  <a:lnTo>
                    <a:pt x="22" y="197"/>
                  </a:lnTo>
                  <a:lnTo>
                    <a:pt x="30" y="291"/>
                  </a:lnTo>
                  <a:lnTo>
                    <a:pt x="44" y="386"/>
                  </a:lnTo>
                  <a:lnTo>
                    <a:pt x="40" y="386"/>
                  </a:lnTo>
                  <a:lnTo>
                    <a:pt x="36" y="386"/>
                  </a:lnTo>
                  <a:lnTo>
                    <a:pt x="32" y="386"/>
                  </a:lnTo>
                  <a:lnTo>
                    <a:pt x="28" y="386"/>
                  </a:lnTo>
                  <a:close/>
                </a:path>
              </a:pathLst>
            </a:custGeom>
            <a:solidFill>
              <a:srgbClr val="000000"/>
            </a:solidFill>
            <a:ln w="9525">
              <a:noFill/>
              <a:round/>
              <a:headEnd/>
              <a:tailEnd/>
            </a:ln>
          </p:spPr>
          <p:txBody>
            <a:bodyPr/>
            <a:lstStyle/>
            <a:p>
              <a:endParaRPr lang="en-US"/>
            </a:p>
          </p:txBody>
        </p:sp>
        <p:sp>
          <p:nvSpPr>
            <p:cNvPr id="350313" name="Freeform 105"/>
            <p:cNvSpPr>
              <a:spLocks/>
            </p:cNvSpPr>
            <p:nvPr/>
          </p:nvSpPr>
          <p:spPr bwMode="auto">
            <a:xfrm>
              <a:off x="3736" y="3022"/>
              <a:ext cx="125" cy="203"/>
            </a:xfrm>
            <a:custGeom>
              <a:avLst/>
              <a:gdLst/>
              <a:ahLst/>
              <a:cxnLst>
                <a:cxn ang="0">
                  <a:pos x="327" y="581"/>
                </a:cxn>
                <a:cxn ang="0">
                  <a:pos x="291" y="573"/>
                </a:cxn>
                <a:cxn ang="0">
                  <a:pos x="256" y="567"/>
                </a:cxn>
                <a:cxn ang="0">
                  <a:pos x="222" y="558"/>
                </a:cxn>
                <a:cxn ang="0">
                  <a:pos x="187" y="550"/>
                </a:cxn>
                <a:cxn ang="0">
                  <a:pos x="153" y="541"/>
                </a:cxn>
                <a:cxn ang="0">
                  <a:pos x="118" y="533"/>
                </a:cxn>
                <a:cxn ang="0">
                  <a:pos x="82" y="525"/>
                </a:cxn>
                <a:cxn ang="0">
                  <a:pos x="48" y="520"/>
                </a:cxn>
                <a:cxn ang="0">
                  <a:pos x="42" y="514"/>
                </a:cxn>
                <a:cxn ang="0">
                  <a:pos x="40" y="508"/>
                </a:cxn>
                <a:cxn ang="0">
                  <a:pos x="36" y="502"/>
                </a:cxn>
                <a:cxn ang="0">
                  <a:pos x="32" y="497"/>
                </a:cxn>
                <a:cxn ang="0">
                  <a:pos x="32" y="428"/>
                </a:cxn>
                <a:cxn ang="0">
                  <a:pos x="34" y="359"/>
                </a:cxn>
                <a:cxn ang="0">
                  <a:pos x="32" y="294"/>
                </a:cxn>
                <a:cxn ang="0">
                  <a:pos x="28" y="225"/>
                </a:cxn>
                <a:cxn ang="0">
                  <a:pos x="21" y="174"/>
                </a:cxn>
                <a:cxn ang="0">
                  <a:pos x="19" y="105"/>
                </a:cxn>
                <a:cxn ang="0">
                  <a:pos x="13" y="43"/>
                </a:cxn>
                <a:cxn ang="0">
                  <a:pos x="0" y="13"/>
                </a:cxn>
                <a:cxn ang="0">
                  <a:pos x="0" y="7"/>
                </a:cxn>
                <a:cxn ang="0">
                  <a:pos x="0" y="3"/>
                </a:cxn>
                <a:cxn ang="0">
                  <a:pos x="4" y="1"/>
                </a:cxn>
                <a:cxn ang="0">
                  <a:pos x="4" y="0"/>
                </a:cxn>
                <a:cxn ang="0">
                  <a:pos x="15" y="1"/>
                </a:cxn>
                <a:cxn ang="0">
                  <a:pos x="25" y="5"/>
                </a:cxn>
                <a:cxn ang="0">
                  <a:pos x="32" y="13"/>
                </a:cxn>
                <a:cxn ang="0">
                  <a:pos x="40" y="19"/>
                </a:cxn>
                <a:cxn ang="0">
                  <a:pos x="82" y="42"/>
                </a:cxn>
                <a:cxn ang="0">
                  <a:pos x="122" y="70"/>
                </a:cxn>
                <a:cxn ang="0">
                  <a:pos x="164" y="101"/>
                </a:cxn>
                <a:cxn ang="0">
                  <a:pos x="205" y="139"/>
                </a:cxn>
                <a:cxn ang="0">
                  <a:pos x="243" y="175"/>
                </a:cxn>
                <a:cxn ang="0">
                  <a:pos x="277" y="214"/>
                </a:cxn>
                <a:cxn ang="0">
                  <a:pos x="312" y="252"/>
                </a:cxn>
                <a:cxn ang="0">
                  <a:pos x="343" y="284"/>
                </a:cxn>
                <a:cxn ang="0">
                  <a:pos x="343" y="286"/>
                </a:cxn>
                <a:cxn ang="0">
                  <a:pos x="344" y="290"/>
                </a:cxn>
                <a:cxn ang="0">
                  <a:pos x="344" y="294"/>
                </a:cxn>
                <a:cxn ang="0">
                  <a:pos x="346" y="296"/>
                </a:cxn>
                <a:cxn ang="0">
                  <a:pos x="344" y="367"/>
                </a:cxn>
                <a:cxn ang="0">
                  <a:pos x="339" y="464"/>
                </a:cxn>
                <a:cxn ang="0">
                  <a:pos x="329" y="550"/>
                </a:cxn>
                <a:cxn ang="0">
                  <a:pos x="327" y="581"/>
                </a:cxn>
              </a:cxnLst>
              <a:rect l="0" t="0" r="r" b="b"/>
              <a:pathLst>
                <a:path w="346" h="581">
                  <a:moveTo>
                    <a:pt x="327" y="581"/>
                  </a:moveTo>
                  <a:lnTo>
                    <a:pt x="291" y="573"/>
                  </a:lnTo>
                  <a:lnTo>
                    <a:pt x="256" y="567"/>
                  </a:lnTo>
                  <a:lnTo>
                    <a:pt x="222" y="558"/>
                  </a:lnTo>
                  <a:lnTo>
                    <a:pt x="187" y="550"/>
                  </a:lnTo>
                  <a:lnTo>
                    <a:pt x="153" y="541"/>
                  </a:lnTo>
                  <a:lnTo>
                    <a:pt x="118" y="533"/>
                  </a:lnTo>
                  <a:lnTo>
                    <a:pt x="82" y="525"/>
                  </a:lnTo>
                  <a:lnTo>
                    <a:pt x="48" y="520"/>
                  </a:lnTo>
                  <a:lnTo>
                    <a:pt x="42" y="514"/>
                  </a:lnTo>
                  <a:lnTo>
                    <a:pt x="40" y="508"/>
                  </a:lnTo>
                  <a:lnTo>
                    <a:pt x="36" y="502"/>
                  </a:lnTo>
                  <a:lnTo>
                    <a:pt x="32" y="497"/>
                  </a:lnTo>
                  <a:lnTo>
                    <a:pt x="32" y="428"/>
                  </a:lnTo>
                  <a:lnTo>
                    <a:pt x="34" y="359"/>
                  </a:lnTo>
                  <a:lnTo>
                    <a:pt x="32" y="294"/>
                  </a:lnTo>
                  <a:lnTo>
                    <a:pt x="28" y="225"/>
                  </a:lnTo>
                  <a:lnTo>
                    <a:pt x="21" y="174"/>
                  </a:lnTo>
                  <a:lnTo>
                    <a:pt x="19" y="105"/>
                  </a:lnTo>
                  <a:lnTo>
                    <a:pt x="13" y="43"/>
                  </a:lnTo>
                  <a:lnTo>
                    <a:pt x="0" y="13"/>
                  </a:lnTo>
                  <a:lnTo>
                    <a:pt x="0" y="7"/>
                  </a:lnTo>
                  <a:lnTo>
                    <a:pt x="0" y="3"/>
                  </a:lnTo>
                  <a:lnTo>
                    <a:pt x="4" y="1"/>
                  </a:lnTo>
                  <a:lnTo>
                    <a:pt x="4" y="0"/>
                  </a:lnTo>
                  <a:lnTo>
                    <a:pt x="15" y="1"/>
                  </a:lnTo>
                  <a:lnTo>
                    <a:pt x="25" y="5"/>
                  </a:lnTo>
                  <a:lnTo>
                    <a:pt x="32" y="13"/>
                  </a:lnTo>
                  <a:lnTo>
                    <a:pt x="40" y="19"/>
                  </a:lnTo>
                  <a:lnTo>
                    <a:pt x="82" y="42"/>
                  </a:lnTo>
                  <a:lnTo>
                    <a:pt x="122" y="70"/>
                  </a:lnTo>
                  <a:lnTo>
                    <a:pt x="164" y="101"/>
                  </a:lnTo>
                  <a:lnTo>
                    <a:pt x="205" y="139"/>
                  </a:lnTo>
                  <a:lnTo>
                    <a:pt x="243" y="175"/>
                  </a:lnTo>
                  <a:lnTo>
                    <a:pt x="277" y="214"/>
                  </a:lnTo>
                  <a:lnTo>
                    <a:pt x="312" y="252"/>
                  </a:lnTo>
                  <a:lnTo>
                    <a:pt x="343" y="284"/>
                  </a:lnTo>
                  <a:lnTo>
                    <a:pt x="343" y="286"/>
                  </a:lnTo>
                  <a:lnTo>
                    <a:pt x="344" y="290"/>
                  </a:lnTo>
                  <a:lnTo>
                    <a:pt x="344" y="294"/>
                  </a:lnTo>
                  <a:lnTo>
                    <a:pt x="346" y="296"/>
                  </a:lnTo>
                  <a:lnTo>
                    <a:pt x="344" y="367"/>
                  </a:lnTo>
                  <a:lnTo>
                    <a:pt x="339" y="464"/>
                  </a:lnTo>
                  <a:lnTo>
                    <a:pt x="329" y="550"/>
                  </a:lnTo>
                  <a:lnTo>
                    <a:pt x="327" y="581"/>
                  </a:lnTo>
                  <a:close/>
                </a:path>
              </a:pathLst>
            </a:custGeom>
            <a:solidFill>
              <a:srgbClr val="000000"/>
            </a:solidFill>
            <a:ln w="9525">
              <a:noFill/>
              <a:round/>
              <a:headEnd/>
              <a:tailEnd/>
            </a:ln>
          </p:spPr>
          <p:txBody>
            <a:bodyPr/>
            <a:lstStyle/>
            <a:p>
              <a:endParaRPr lang="en-US"/>
            </a:p>
          </p:txBody>
        </p:sp>
        <p:sp>
          <p:nvSpPr>
            <p:cNvPr id="350314" name="Freeform 106"/>
            <p:cNvSpPr>
              <a:spLocks/>
            </p:cNvSpPr>
            <p:nvPr/>
          </p:nvSpPr>
          <p:spPr bwMode="auto">
            <a:xfrm>
              <a:off x="3745" y="3032"/>
              <a:ext cx="108" cy="187"/>
            </a:xfrm>
            <a:custGeom>
              <a:avLst/>
              <a:gdLst/>
              <a:ahLst/>
              <a:cxnLst>
                <a:cxn ang="0">
                  <a:pos x="293" y="534"/>
                </a:cxn>
                <a:cxn ang="0">
                  <a:pos x="291" y="530"/>
                </a:cxn>
                <a:cxn ang="0">
                  <a:pos x="277" y="526"/>
                </a:cxn>
                <a:cxn ang="0">
                  <a:pos x="256" y="522"/>
                </a:cxn>
                <a:cxn ang="0">
                  <a:pos x="231" y="517"/>
                </a:cxn>
                <a:cxn ang="0">
                  <a:pos x="208" y="513"/>
                </a:cxn>
                <a:cxn ang="0">
                  <a:pos x="185" y="505"/>
                </a:cxn>
                <a:cxn ang="0">
                  <a:pos x="160" y="499"/>
                </a:cxn>
                <a:cxn ang="0">
                  <a:pos x="136" y="494"/>
                </a:cxn>
                <a:cxn ang="0">
                  <a:pos x="111" y="486"/>
                </a:cxn>
                <a:cxn ang="0">
                  <a:pos x="78" y="482"/>
                </a:cxn>
                <a:cxn ang="0">
                  <a:pos x="51" y="476"/>
                </a:cxn>
                <a:cxn ang="0">
                  <a:pos x="38" y="473"/>
                </a:cxn>
                <a:cxn ang="0">
                  <a:pos x="26" y="471"/>
                </a:cxn>
                <a:cxn ang="0">
                  <a:pos x="23" y="388"/>
                </a:cxn>
                <a:cxn ang="0">
                  <a:pos x="17" y="237"/>
                </a:cxn>
                <a:cxn ang="0">
                  <a:pos x="3" y="126"/>
                </a:cxn>
                <a:cxn ang="0">
                  <a:pos x="0" y="25"/>
                </a:cxn>
                <a:cxn ang="0">
                  <a:pos x="13" y="6"/>
                </a:cxn>
                <a:cxn ang="0">
                  <a:pos x="40" y="17"/>
                </a:cxn>
                <a:cxn ang="0">
                  <a:pos x="44" y="128"/>
                </a:cxn>
                <a:cxn ang="0">
                  <a:pos x="53" y="339"/>
                </a:cxn>
                <a:cxn ang="0">
                  <a:pos x="61" y="444"/>
                </a:cxn>
                <a:cxn ang="0">
                  <a:pos x="69" y="446"/>
                </a:cxn>
                <a:cxn ang="0">
                  <a:pos x="70" y="343"/>
                </a:cxn>
                <a:cxn ang="0">
                  <a:pos x="55" y="138"/>
                </a:cxn>
                <a:cxn ang="0">
                  <a:pos x="78" y="42"/>
                </a:cxn>
                <a:cxn ang="0">
                  <a:pos x="134" y="84"/>
                </a:cxn>
                <a:cxn ang="0">
                  <a:pos x="191" y="142"/>
                </a:cxn>
                <a:cxn ang="0">
                  <a:pos x="239" y="191"/>
                </a:cxn>
                <a:cxn ang="0">
                  <a:pos x="266" y="218"/>
                </a:cxn>
                <a:cxn ang="0">
                  <a:pos x="285" y="239"/>
                </a:cxn>
                <a:cxn ang="0">
                  <a:pos x="295" y="258"/>
                </a:cxn>
                <a:cxn ang="0">
                  <a:pos x="295" y="371"/>
                </a:cxn>
                <a:cxn ang="0">
                  <a:pos x="295" y="530"/>
                </a:cxn>
              </a:cxnLst>
              <a:rect l="0" t="0" r="r" b="b"/>
              <a:pathLst>
                <a:path w="298" h="534">
                  <a:moveTo>
                    <a:pt x="293" y="534"/>
                  </a:moveTo>
                  <a:lnTo>
                    <a:pt x="293" y="534"/>
                  </a:lnTo>
                  <a:lnTo>
                    <a:pt x="293" y="530"/>
                  </a:lnTo>
                  <a:lnTo>
                    <a:pt x="291" y="530"/>
                  </a:lnTo>
                  <a:lnTo>
                    <a:pt x="291" y="528"/>
                  </a:lnTo>
                  <a:lnTo>
                    <a:pt x="277" y="526"/>
                  </a:lnTo>
                  <a:lnTo>
                    <a:pt x="266" y="524"/>
                  </a:lnTo>
                  <a:lnTo>
                    <a:pt x="256" y="522"/>
                  </a:lnTo>
                  <a:lnTo>
                    <a:pt x="245" y="520"/>
                  </a:lnTo>
                  <a:lnTo>
                    <a:pt x="231" y="517"/>
                  </a:lnTo>
                  <a:lnTo>
                    <a:pt x="220" y="515"/>
                  </a:lnTo>
                  <a:lnTo>
                    <a:pt x="208" y="513"/>
                  </a:lnTo>
                  <a:lnTo>
                    <a:pt x="197" y="511"/>
                  </a:lnTo>
                  <a:lnTo>
                    <a:pt x="185" y="505"/>
                  </a:lnTo>
                  <a:lnTo>
                    <a:pt x="174" y="505"/>
                  </a:lnTo>
                  <a:lnTo>
                    <a:pt x="160" y="499"/>
                  </a:lnTo>
                  <a:lnTo>
                    <a:pt x="149" y="497"/>
                  </a:lnTo>
                  <a:lnTo>
                    <a:pt x="136" y="494"/>
                  </a:lnTo>
                  <a:lnTo>
                    <a:pt x="122" y="492"/>
                  </a:lnTo>
                  <a:lnTo>
                    <a:pt x="111" y="486"/>
                  </a:lnTo>
                  <a:lnTo>
                    <a:pt x="97" y="484"/>
                  </a:lnTo>
                  <a:lnTo>
                    <a:pt x="78" y="482"/>
                  </a:lnTo>
                  <a:lnTo>
                    <a:pt x="61" y="480"/>
                  </a:lnTo>
                  <a:lnTo>
                    <a:pt x="51" y="476"/>
                  </a:lnTo>
                  <a:lnTo>
                    <a:pt x="44" y="474"/>
                  </a:lnTo>
                  <a:lnTo>
                    <a:pt x="38" y="473"/>
                  </a:lnTo>
                  <a:lnTo>
                    <a:pt x="30" y="473"/>
                  </a:lnTo>
                  <a:lnTo>
                    <a:pt x="26" y="471"/>
                  </a:lnTo>
                  <a:lnTo>
                    <a:pt x="23" y="469"/>
                  </a:lnTo>
                  <a:lnTo>
                    <a:pt x="23" y="388"/>
                  </a:lnTo>
                  <a:lnTo>
                    <a:pt x="23" y="312"/>
                  </a:lnTo>
                  <a:lnTo>
                    <a:pt x="17" y="237"/>
                  </a:lnTo>
                  <a:lnTo>
                    <a:pt x="3" y="159"/>
                  </a:lnTo>
                  <a:lnTo>
                    <a:pt x="3" y="126"/>
                  </a:lnTo>
                  <a:lnTo>
                    <a:pt x="1" y="73"/>
                  </a:lnTo>
                  <a:lnTo>
                    <a:pt x="0" y="25"/>
                  </a:lnTo>
                  <a:lnTo>
                    <a:pt x="1" y="0"/>
                  </a:lnTo>
                  <a:lnTo>
                    <a:pt x="13" y="6"/>
                  </a:lnTo>
                  <a:lnTo>
                    <a:pt x="26" y="14"/>
                  </a:lnTo>
                  <a:lnTo>
                    <a:pt x="40" y="17"/>
                  </a:lnTo>
                  <a:lnTo>
                    <a:pt x="49" y="23"/>
                  </a:lnTo>
                  <a:lnTo>
                    <a:pt x="44" y="128"/>
                  </a:lnTo>
                  <a:lnTo>
                    <a:pt x="49" y="232"/>
                  </a:lnTo>
                  <a:lnTo>
                    <a:pt x="53" y="339"/>
                  </a:lnTo>
                  <a:lnTo>
                    <a:pt x="61" y="442"/>
                  </a:lnTo>
                  <a:lnTo>
                    <a:pt x="61" y="444"/>
                  </a:lnTo>
                  <a:lnTo>
                    <a:pt x="65" y="446"/>
                  </a:lnTo>
                  <a:lnTo>
                    <a:pt x="69" y="446"/>
                  </a:lnTo>
                  <a:lnTo>
                    <a:pt x="72" y="446"/>
                  </a:lnTo>
                  <a:lnTo>
                    <a:pt x="70" y="343"/>
                  </a:lnTo>
                  <a:lnTo>
                    <a:pt x="61" y="241"/>
                  </a:lnTo>
                  <a:lnTo>
                    <a:pt x="55" y="138"/>
                  </a:lnTo>
                  <a:lnTo>
                    <a:pt x="55" y="33"/>
                  </a:lnTo>
                  <a:lnTo>
                    <a:pt x="78" y="42"/>
                  </a:lnTo>
                  <a:lnTo>
                    <a:pt x="103" y="59"/>
                  </a:lnTo>
                  <a:lnTo>
                    <a:pt x="134" y="84"/>
                  </a:lnTo>
                  <a:lnTo>
                    <a:pt x="162" y="113"/>
                  </a:lnTo>
                  <a:lnTo>
                    <a:pt x="191" y="142"/>
                  </a:lnTo>
                  <a:lnTo>
                    <a:pt x="218" y="170"/>
                  </a:lnTo>
                  <a:lnTo>
                    <a:pt x="239" y="191"/>
                  </a:lnTo>
                  <a:lnTo>
                    <a:pt x="258" y="209"/>
                  </a:lnTo>
                  <a:lnTo>
                    <a:pt x="266" y="218"/>
                  </a:lnTo>
                  <a:lnTo>
                    <a:pt x="275" y="230"/>
                  </a:lnTo>
                  <a:lnTo>
                    <a:pt x="285" y="239"/>
                  </a:lnTo>
                  <a:lnTo>
                    <a:pt x="293" y="251"/>
                  </a:lnTo>
                  <a:lnTo>
                    <a:pt x="295" y="258"/>
                  </a:lnTo>
                  <a:lnTo>
                    <a:pt x="295" y="291"/>
                  </a:lnTo>
                  <a:lnTo>
                    <a:pt x="295" y="371"/>
                  </a:lnTo>
                  <a:lnTo>
                    <a:pt x="298" y="528"/>
                  </a:lnTo>
                  <a:lnTo>
                    <a:pt x="295" y="530"/>
                  </a:lnTo>
                  <a:lnTo>
                    <a:pt x="293" y="534"/>
                  </a:lnTo>
                  <a:close/>
                </a:path>
              </a:pathLst>
            </a:custGeom>
            <a:solidFill>
              <a:srgbClr val="C0C0C0"/>
            </a:solidFill>
            <a:ln w="9525">
              <a:noFill/>
              <a:round/>
              <a:headEnd/>
              <a:tailEnd/>
            </a:ln>
          </p:spPr>
          <p:txBody>
            <a:bodyPr/>
            <a:lstStyle/>
            <a:p>
              <a:endParaRPr lang="en-US"/>
            </a:p>
          </p:txBody>
        </p:sp>
        <p:sp>
          <p:nvSpPr>
            <p:cNvPr id="350315" name="Freeform 107"/>
            <p:cNvSpPr>
              <a:spLocks/>
            </p:cNvSpPr>
            <p:nvPr/>
          </p:nvSpPr>
          <p:spPr bwMode="auto">
            <a:xfrm>
              <a:off x="3841" y="3126"/>
              <a:ext cx="8" cy="81"/>
            </a:xfrm>
            <a:custGeom>
              <a:avLst/>
              <a:gdLst/>
              <a:ahLst/>
              <a:cxnLst>
                <a:cxn ang="0">
                  <a:pos x="0" y="231"/>
                </a:cxn>
                <a:cxn ang="0">
                  <a:pos x="0" y="205"/>
                </a:cxn>
                <a:cxn ang="0">
                  <a:pos x="0" y="176"/>
                </a:cxn>
                <a:cxn ang="0">
                  <a:pos x="0" y="149"/>
                </a:cxn>
                <a:cxn ang="0">
                  <a:pos x="4" y="120"/>
                </a:cxn>
                <a:cxn ang="0">
                  <a:pos x="7" y="90"/>
                </a:cxn>
                <a:cxn ang="0">
                  <a:pos x="9" y="61"/>
                </a:cxn>
                <a:cxn ang="0">
                  <a:pos x="15" y="31"/>
                </a:cxn>
                <a:cxn ang="0">
                  <a:pos x="19" y="0"/>
                </a:cxn>
                <a:cxn ang="0">
                  <a:pos x="19" y="11"/>
                </a:cxn>
                <a:cxn ang="0">
                  <a:pos x="19" y="21"/>
                </a:cxn>
                <a:cxn ang="0">
                  <a:pos x="19" y="32"/>
                </a:cxn>
                <a:cxn ang="0">
                  <a:pos x="21" y="46"/>
                </a:cxn>
                <a:cxn ang="0">
                  <a:pos x="19" y="88"/>
                </a:cxn>
                <a:cxn ang="0">
                  <a:pos x="15" y="132"/>
                </a:cxn>
                <a:cxn ang="0">
                  <a:pos x="15" y="174"/>
                </a:cxn>
                <a:cxn ang="0">
                  <a:pos x="11" y="216"/>
                </a:cxn>
                <a:cxn ang="0">
                  <a:pos x="7" y="226"/>
                </a:cxn>
                <a:cxn ang="0">
                  <a:pos x="4" y="229"/>
                </a:cxn>
                <a:cxn ang="0">
                  <a:pos x="4" y="231"/>
                </a:cxn>
                <a:cxn ang="0">
                  <a:pos x="0" y="231"/>
                </a:cxn>
              </a:cxnLst>
              <a:rect l="0" t="0" r="r" b="b"/>
              <a:pathLst>
                <a:path w="21" h="231">
                  <a:moveTo>
                    <a:pt x="0" y="231"/>
                  </a:moveTo>
                  <a:lnTo>
                    <a:pt x="0" y="205"/>
                  </a:lnTo>
                  <a:lnTo>
                    <a:pt x="0" y="176"/>
                  </a:lnTo>
                  <a:lnTo>
                    <a:pt x="0" y="149"/>
                  </a:lnTo>
                  <a:lnTo>
                    <a:pt x="4" y="120"/>
                  </a:lnTo>
                  <a:lnTo>
                    <a:pt x="7" y="90"/>
                  </a:lnTo>
                  <a:lnTo>
                    <a:pt x="9" y="61"/>
                  </a:lnTo>
                  <a:lnTo>
                    <a:pt x="15" y="31"/>
                  </a:lnTo>
                  <a:lnTo>
                    <a:pt x="19" y="0"/>
                  </a:lnTo>
                  <a:lnTo>
                    <a:pt x="19" y="11"/>
                  </a:lnTo>
                  <a:lnTo>
                    <a:pt x="19" y="21"/>
                  </a:lnTo>
                  <a:lnTo>
                    <a:pt x="19" y="32"/>
                  </a:lnTo>
                  <a:lnTo>
                    <a:pt x="21" y="46"/>
                  </a:lnTo>
                  <a:lnTo>
                    <a:pt x="19" y="88"/>
                  </a:lnTo>
                  <a:lnTo>
                    <a:pt x="15" y="132"/>
                  </a:lnTo>
                  <a:lnTo>
                    <a:pt x="15" y="174"/>
                  </a:lnTo>
                  <a:lnTo>
                    <a:pt x="11" y="216"/>
                  </a:lnTo>
                  <a:lnTo>
                    <a:pt x="7" y="226"/>
                  </a:lnTo>
                  <a:lnTo>
                    <a:pt x="4" y="229"/>
                  </a:lnTo>
                  <a:lnTo>
                    <a:pt x="4" y="231"/>
                  </a:lnTo>
                  <a:lnTo>
                    <a:pt x="0" y="231"/>
                  </a:lnTo>
                  <a:close/>
                </a:path>
              </a:pathLst>
            </a:custGeom>
            <a:solidFill>
              <a:srgbClr val="000000"/>
            </a:solidFill>
            <a:ln w="9525">
              <a:noFill/>
              <a:round/>
              <a:headEnd/>
              <a:tailEnd/>
            </a:ln>
          </p:spPr>
          <p:txBody>
            <a:bodyPr/>
            <a:lstStyle/>
            <a:p>
              <a:endParaRPr lang="en-US"/>
            </a:p>
          </p:txBody>
        </p:sp>
        <p:sp>
          <p:nvSpPr>
            <p:cNvPr id="350316" name="Freeform 108"/>
            <p:cNvSpPr>
              <a:spLocks/>
            </p:cNvSpPr>
            <p:nvPr/>
          </p:nvSpPr>
          <p:spPr bwMode="auto">
            <a:xfrm>
              <a:off x="3823" y="3108"/>
              <a:ext cx="10" cy="92"/>
            </a:xfrm>
            <a:custGeom>
              <a:avLst/>
              <a:gdLst/>
              <a:ahLst/>
              <a:cxnLst>
                <a:cxn ang="0">
                  <a:pos x="6" y="264"/>
                </a:cxn>
                <a:cxn ang="0">
                  <a:pos x="0" y="201"/>
                </a:cxn>
                <a:cxn ang="0">
                  <a:pos x="0" y="127"/>
                </a:cxn>
                <a:cxn ang="0">
                  <a:pos x="4" y="56"/>
                </a:cxn>
                <a:cxn ang="0">
                  <a:pos x="8" y="0"/>
                </a:cxn>
                <a:cxn ang="0">
                  <a:pos x="10" y="0"/>
                </a:cxn>
                <a:cxn ang="0">
                  <a:pos x="13" y="0"/>
                </a:cxn>
                <a:cxn ang="0">
                  <a:pos x="13" y="2"/>
                </a:cxn>
                <a:cxn ang="0">
                  <a:pos x="17" y="2"/>
                </a:cxn>
                <a:cxn ang="0">
                  <a:pos x="29" y="63"/>
                </a:cxn>
                <a:cxn ang="0">
                  <a:pos x="25" y="149"/>
                </a:cxn>
                <a:cxn ang="0">
                  <a:pos x="21" y="228"/>
                </a:cxn>
                <a:cxn ang="0">
                  <a:pos x="25" y="264"/>
                </a:cxn>
                <a:cxn ang="0">
                  <a:pos x="21" y="264"/>
                </a:cxn>
                <a:cxn ang="0">
                  <a:pos x="17" y="264"/>
                </a:cxn>
                <a:cxn ang="0">
                  <a:pos x="10" y="264"/>
                </a:cxn>
                <a:cxn ang="0">
                  <a:pos x="6" y="264"/>
                </a:cxn>
              </a:cxnLst>
              <a:rect l="0" t="0" r="r" b="b"/>
              <a:pathLst>
                <a:path w="29" h="264">
                  <a:moveTo>
                    <a:pt x="6" y="264"/>
                  </a:moveTo>
                  <a:lnTo>
                    <a:pt x="0" y="201"/>
                  </a:lnTo>
                  <a:lnTo>
                    <a:pt x="0" y="127"/>
                  </a:lnTo>
                  <a:lnTo>
                    <a:pt x="4" y="56"/>
                  </a:lnTo>
                  <a:lnTo>
                    <a:pt x="8" y="0"/>
                  </a:lnTo>
                  <a:lnTo>
                    <a:pt x="10" y="0"/>
                  </a:lnTo>
                  <a:lnTo>
                    <a:pt x="13" y="0"/>
                  </a:lnTo>
                  <a:lnTo>
                    <a:pt x="13" y="2"/>
                  </a:lnTo>
                  <a:lnTo>
                    <a:pt x="17" y="2"/>
                  </a:lnTo>
                  <a:lnTo>
                    <a:pt x="29" y="63"/>
                  </a:lnTo>
                  <a:lnTo>
                    <a:pt x="25" y="149"/>
                  </a:lnTo>
                  <a:lnTo>
                    <a:pt x="21" y="228"/>
                  </a:lnTo>
                  <a:lnTo>
                    <a:pt x="25" y="264"/>
                  </a:lnTo>
                  <a:lnTo>
                    <a:pt x="21" y="264"/>
                  </a:lnTo>
                  <a:lnTo>
                    <a:pt x="17" y="264"/>
                  </a:lnTo>
                  <a:lnTo>
                    <a:pt x="10" y="264"/>
                  </a:lnTo>
                  <a:lnTo>
                    <a:pt x="6" y="264"/>
                  </a:lnTo>
                  <a:close/>
                </a:path>
              </a:pathLst>
            </a:custGeom>
            <a:solidFill>
              <a:srgbClr val="000000"/>
            </a:solidFill>
            <a:ln w="9525">
              <a:noFill/>
              <a:round/>
              <a:headEnd/>
              <a:tailEnd/>
            </a:ln>
          </p:spPr>
          <p:txBody>
            <a:bodyPr/>
            <a:lstStyle/>
            <a:p>
              <a:endParaRPr lang="en-US"/>
            </a:p>
          </p:txBody>
        </p:sp>
        <p:sp>
          <p:nvSpPr>
            <p:cNvPr id="350317" name="Freeform 109"/>
            <p:cNvSpPr>
              <a:spLocks/>
            </p:cNvSpPr>
            <p:nvPr/>
          </p:nvSpPr>
          <p:spPr bwMode="auto">
            <a:xfrm>
              <a:off x="3798" y="3087"/>
              <a:ext cx="14" cy="109"/>
            </a:xfrm>
            <a:custGeom>
              <a:avLst/>
              <a:gdLst/>
              <a:ahLst/>
              <a:cxnLst>
                <a:cxn ang="0">
                  <a:pos x="19" y="310"/>
                </a:cxn>
                <a:cxn ang="0">
                  <a:pos x="19" y="308"/>
                </a:cxn>
                <a:cxn ang="0">
                  <a:pos x="21" y="306"/>
                </a:cxn>
                <a:cxn ang="0">
                  <a:pos x="6" y="247"/>
                </a:cxn>
                <a:cxn ang="0">
                  <a:pos x="0" y="153"/>
                </a:cxn>
                <a:cxn ang="0">
                  <a:pos x="2" y="55"/>
                </a:cxn>
                <a:cxn ang="0">
                  <a:pos x="10" y="0"/>
                </a:cxn>
                <a:cxn ang="0">
                  <a:pos x="10" y="2"/>
                </a:cxn>
                <a:cxn ang="0">
                  <a:pos x="10" y="8"/>
                </a:cxn>
                <a:cxn ang="0">
                  <a:pos x="10" y="9"/>
                </a:cxn>
                <a:cxn ang="0">
                  <a:pos x="13" y="13"/>
                </a:cxn>
                <a:cxn ang="0">
                  <a:pos x="15" y="13"/>
                </a:cxn>
                <a:cxn ang="0">
                  <a:pos x="17" y="13"/>
                </a:cxn>
                <a:cxn ang="0">
                  <a:pos x="19" y="13"/>
                </a:cxn>
                <a:cxn ang="0">
                  <a:pos x="21" y="29"/>
                </a:cxn>
                <a:cxn ang="0">
                  <a:pos x="23" y="65"/>
                </a:cxn>
                <a:cxn ang="0">
                  <a:pos x="29" y="149"/>
                </a:cxn>
                <a:cxn ang="0">
                  <a:pos x="38" y="310"/>
                </a:cxn>
                <a:cxn ang="0">
                  <a:pos x="33" y="310"/>
                </a:cxn>
                <a:cxn ang="0">
                  <a:pos x="29" y="310"/>
                </a:cxn>
                <a:cxn ang="0">
                  <a:pos x="23" y="310"/>
                </a:cxn>
                <a:cxn ang="0">
                  <a:pos x="19" y="310"/>
                </a:cxn>
              </a:cxnLst>
              <a:rect l="0" t="0" r="r" b="b"/>
              <a:pathLst>
                <a:path w="38" h="310">
                  <a:moveTo>
                    <a:pt x="19" y="310"/>
                  </a:moveTo>
                  <a:lnTo>
                    <a:pt x="19" y="308"/>
                  </a:lnTo>
                  <a:lnTo>
                    <a:pt x="21" y="306"/>
                  </a:lnTo>
                  <a:lnTo>
                    <a:pt x="6" y="247"/>
                  </a:lnTo>
                  <a:lnTo>
                    <a:pt x="0" y="153"/>
                  </a:lnTo>
                  <a:lnTo>
                    <a:pt x="2" y="55"/>
                  </a:lnTo>
                  <a:lnTo>
                    <a:pt x="10" y="0"/>
                  </a:lnTo>
                  <a:lnTo>
                    <a:pt x="10" y="2"/>
                  </a:lnTo>
                  <a:lnTo>
                    <a:pt x="10" y="8"/>
                  </a:lnTo>
                  <a:lnTo>
                    <a:pt x="10" y="9"/>
                  </a:lnTo>
                  <a:lnTo>
                    <a:pt x="13" y="13"/>
                  </a:lnTo>
                  <a:lnTo>
                    <a:pt x="15" y="13"/>
                  </a:lnTo>
                  <a:lnTo>
                    <a:pt x="17" y="13"/>
                  </a:lnTo>
                  <a:lnTo>
                    <a:pt x="19" y="13"/>
                  </a:lnTo>
                  <a:lnTo>
                    <a:pt x="21" y="29"/>
                  </a:lnTo>
                  <a:lnTo>
                    <a:pt x="23" y="65"/>
                  </a:lnTo>
                  <a:lnTo>
                    <a:pt x="29" y="149"/>
                  </a:lnTo>
                  <a:lnTo>
                    <a:pt x="38" y="310"/>
                  </a:lnTo>
                  <a:lnTo>
                    <a:pt x="33" y="310"/>
                  </a:lnTo>
                  <a:lnTo>
                    <a:pt x="29" y="310"/>
                  </a:lnTo>
                  <a:lnTo>
                    <a:pt x="23" y="310"/>
                  </a:lnTo>
                  <a:lnTo>
                    <a:pt x="19" y="310"/>
                  </a:lnTo>
                  <a:close/>
                </a:path>
              </a:pathLst>
            </a:custGeom>
            <a:solidFill>
              <a:srgbClr val="000000"/>
            </a:solidFill>
            <a:ln w="9525">
              <a:noFill/>
              <a:round/>
              <a:headEnd/>
              <a:tailEnd/>
            </a:ln>
          </p:spPr>
          <p:txBody>
            <a:bodyPr/>
            <a:lstStyle/>
            <a:p>
              <a:endParaRPr lang="en-US"/>
            </a:p>
          </p:txBody>
        </p:sp>
      </p:grpSp>
      <p:sp>
        <p:nvSpPr>
          <p:cNvPr id="350318" name="Rectangle 110"/>
          <p:cNvSpPr>
            <a:spLocks noGrp="1" noChangeArrowheads="1"/>
          </p:cNvSpPr>
          <p:nvPr>
            <p:ph type="body" idx="1"/>
          </p:nvPr>
        </p:nvSpPr>
        <p:spPr>
          <a:xfrm>
            <a:off x="774700" y="3027363"/>
            <a:ext cx="7372350" cy="1644650"/>
          </a:xfrm>
          <a:noFill/>
          <a:ln/>
        </p:spPr>
        <p:txBody>
          <a:bodyPr>
            <a:normAutofit lnSpcReduction="10000"/>
          </a:bodyPr>
          <a:lstStyle/>
          <a:p>
            <a:pPr marL="0" indent="0" algn="ctr">
              <a:buFontTx/>
              <a:buNone/>
            </a:pPr>
            <a:r>
              <a:rPr lang="en-US"/>
              <a:t>Anything that you can describe can be represented as an object, and that representation can be created, manipulated and destroyed to represent how you use the real object that it models.</a:t>
            </a:r>
          </a:p>
        </p:txBody>
      </p:sp>
      <p:sp>
        <p:nvSpPr>
          <p:cNvPr id="350319" name="Rectangle 111"/>
          <p:cNvSpPr>
            <a:spLocks noGrp="1" noChangeArrowheads="1"/>
          </p:cNvSpPr>
          <p:nvPr>
            <p:ph type="title"/>
          </p:nvPr>
        </p:nvSpPr>
        <p:spPr>
          <a:xfrm>
            <a:off x="638175" y="34925"/>
            <a:ext cx="8143875" cy="1095375"/>
          </a:xfrm>
        </p:spPr>
        <p:txBody>
          <a:bodyPr>
            <a:normAutofit fontScale="90000"/>
          </a:bodyPr>
          <a:lstStyle/>
          <a:p>
            <a:r>
              <a:rPr lang="en-US"/>
              <a:t> </a:t>
            </a:r>
            <a:br>
              <a:rPr lang="en-US"/>
            </a:br>
            <a:r>
              <a:rPr lang="en-US"/>
              <a:t>Everything is an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AFF2DD0E-208C-4004-B509-FB0ADB5C8E3D}" type="slidenum">
              <a:rPr lang="en-US"/>
              <a:pPr/>
              <a:t>4</a:t>
            </a:fld>
            <a:endParaRPr lang="en-US"/>
          </a:p>
        </p:txBody>
      </p:sp>
      <p:sp>
        <p:nvSpPr>
          <p:cNvPr id="352258" name="Rectangle 2"/>
          <p:cNvSpPr>
            <a:spLocks noGrp="1" noChangeArrowheads="1"/>
          </p:cNvSpPr>
          <p:nvPr>
            <p:ph type="body" idx="1"/>
          </p:nvPr>
        </p:nvSpPr>
        <p:spPr/>
        <p:txBody>
          <a:bodyPr/>
          <a:lstStyle/>
          <a:p>
            <a:pPr algn="ctr">
              <a:buFontTx/>
              <a:buNone/>
            </a:pPr>
            <a:endParaRPr lang="en-US" sz="2800" b="1" i="1">
              <a:solidFill>
                <a:srgbClr val="3366FF"/>
              </a:solidFill>
            </a:endParaRPr>
          </a:p>
          <a:p>
            <a:pPr algn="ctr">
              <a:buFontTx/>
              <a:buNone/>
            </a:pPr>
            <a:endParaRPr lang="en-US" sz="2800" b="1" i="1">
              <a:solidFill>
                <a:srgbClr val="3366FF"/>
              </a:solidFill>
            </a:endParaRPr>
          </a:p>
          <a:p>
            <a:pPr algn="ctr">
              <a:buFontTx/>
              <a:buNone/>
            </a:pPr>
            <a:r>
              <a:rPr lang="en-US" sz="2800" i="1"/>
              <a:t>An</a:t>
            </a:r>
            <a:r>
              <a:rPr lang="en-US" sz="2800" b="1" i="1">
                <a:solidFill>
                  <a:srgbClr val="3366FF"/>
                </a:solidFill>
              </a:rPr>
              <a:t> object</a:t>
            </a:r>
            <a:r>
              <a:rPr lang="en-US"/>
              <a:t> </a:t>
            </a:r>
            <a:r>
              <a:rPr lang="en-US" sz="2800"/>
              <a:t>is a self-contained entity </a:t>
            </a:r>
          </a:p>
          <a:p>
            <a:pPr algn="ctr">
              <a:buFontTx/>
              <a:buNone/>
            </a:pPr>
            <a:r>
              <a:rPr lang="en-US" sz="2800"/>
              <a:t>with attributes and behaviors </a:t>
            </a:r>
          </a:p>
        </p:txBody>
      </p:sp>
      <p:sp>
        <p:nvSpPr>
          <p:cNvPr id="352259" name="Rectangle 3"/>
          <p:cNvSpPr>
            <a:spLocks noGrp="1" noChangeArrowheads="1"/>
          </p:cNvSpPr>
          <p:nvPr>
            <p:ph type="title"/>
          </p:nvPr>
        </p:nvSpPr>
        <p:spPr>
          <a:noFill/>
          <a:ln/>
        </p:spPr>
        <p:txBody>
          <a:bodyPr>
            <a:normAutofit fontScale="90000"/>
          </a:bodyPr>
          <a:lstStyle/>
          <a:p>
            <a:r>
              <a:rPr lang="en-US"/>
              <a:t/>
            </a:r>
            <a:br>
              <a:rPr lang="en-US"/>
            </a:br>
            <a:r>
              <a:rPr lang="en-US"/>
              <a:t>Defining an Object</a:t>
            </a:r>
          </a:p>
        </p:txBody>
      </p:sp>
      <p:grpSp>
        <p:nvGrpSpPr>
          <p:cNvPr id="2" name="Group 4"/>
          <p:cNvGrpSpPr>
            <a:grpSpLocks/>
          </p:cNvGrpSpPr>
          <p:nvPr/>
        </p:nvGrpSpPr>
        <p:grpSpPr bwMode="auto">
          <a:xfrm>
            <a:off x="998538" y="3033713"/>
            <a:ext cx="3565525" cy="2403475"/>
            <a:chOff x="629" y="1911"/>
            <a:chExt cx="2246" cy="1514"/>
          </a:xfrm>
        </p:grpSpPr>
        <p:sp>
          <p:nvSpPr>
            <p:cNvPr id="352261" name="Rectangle 5"/>
            <p:cNvSpPr>
              <a:spLocks noChangeArrowheads="1"/>
            </p:cNvSpPr>
            <p:nvPr/>
          </p:nvSpPr>
          <p:spPr bwMode="auto">
            <a:xfrm>
              <a:off x="1825" y="1911"/>
              <a:ext cx="1002" cy="265"/>
            </a:xfrm>
            <a:prstGeom prst="rect">
              <a:avLst/>
            </a:prstGeom>
            <a:solidFill>
              <a:srgbClr val="3366FF">
                <a:alpha val="25000"/>
              </a:srgbClr>
            </a:solidFill>
            <a:ln w="12700">
              <a:noFill/>
              <a:miter lim="800000"/>
              <a:headEnd/>
              <a:tailEnd/>
            </a:ln>
            <a:effectLst/>
          </p:spPr>
          <p:txBody>
            <a:bodyPr wrap="none" lIns="90488" tIns="44450" rIns="90488" bIns="44450" anchor="ctr"/>
            <a:lstStyle/>
            <a:p>
              <a:endParaRPr lang="en-US"/>
            </a:p>
          </p:txBody>
        </p:sp>
        <p:sp>
          <p:nvSpPr>
            <p:cNvPr id="352262" name="AutoShape 6"/>
            <p:cNvSpPr>
              <a:spLocks/>
            </p:cNvSpPr>
            <p:nvPr/>
          </p:nvSpPr>
          <p:spPr bwMode="auto">
            <a:xfrm>
              <a:off x="629" y="2743"/>
              <a:ext cx="2246" cy="682"/>
            </a:xfrm>
            <a:prstGeom prst="borderCallout3">
              <a:avLst>
                <a:gd name="adj1" fmla="val 10556"/>
                <a:gd name="adj2" fmla="val -2139"/>
                <a:gd name="adj3" fmla="val 10556"/>
                <a:gd name="adj4" fmla="val -7523"/>
                <a:gd name="adj5" fmla="val -37685"/>
                <a:gd name="adj6" fmla="val -7523"/>
                <a:gd name="adj7" fmla="val -102787"/>
                <a:gd name="adj8" fmla="val 53028"/>
              </a:avLst>
            </a:prstGeom>
            <a:solidFill>
              <a:schemeClr val="bg1"/>
            </a:solidFill>
            <a:ln w="12700">
              <a:solidFill>
                <a:srgbClr val="C0C0EA"/>
              </a:solidFill>
              <a:miter lim="800000"/>
              <a:headEnd/>
              <a:tailEnd/>
            </a:ln>
            <a:effectLst/>
          </p:spPr>
          <p:txBody>
            <a:bodyPr lIns="90488" tIns="44450" rIns="90488" bIns="44450"/>
            <a:lstStyle/>
            <a:p>
              <a:pPr algn="l"/>
              <a:endParaRPr lang="en-US" sz="1800" b="0">
                <a:solidFill>
                  <a:srgbClr val="777777"/>
                </a:solidFill>
              </a:endParaRPr>
            </a:p>
          </p:txBody>
        </p:sp>
        <p:sp>
          <p:nvSpPr>
            <p:cNvPr id="352263" name="Text Box 7"/>
            <p:cNvSpPr txBox="1">
              <a:spLocks noChangeArrowheads="1"/>
            </p:cNvSpPr>
            <p:nvPr/>
          </p:nvSpPr>
          <p:spPr bwMode="auto">
            <a:xfrm>
              <a:off x="647" y="2782"/>
              <a:ext cx="2218" cy="608"/>
            </a:xfrm>
            <a:prstGeom prst="rect">
              <a:avLst/>
            </a:prstGeom>
            <a:noFill/>
            <a:ln w="12700">
              <a:noFill/>
              <a:miter lim="800000"/>
              <a:headEnd/>
              <a:tailEnd/>
            </a:ln>
            <a:effectLst/>
          </p:spPr>
          <p:txBody>
            <a:bodyPr wrap="none" lIns="90488" tIns="44450" rIns="90488" bIns="44450">
              <a:spAutoFit/>
            </a:bodyPr>
            <a:lstStyle/>
            <a:p>
              <a:pPr marL="225425" indent="-225425" algn="l"/>
              <a:r>
                <a:rPr lang="en-US" sz="1800" b="0">
                  <a:solidFill>
                    <a:srgbClr val="777777"/>
                  </a:solidFill>
                </a:rPr>
                <a:t>information an object must know:</a:t>
              </a:r>
            </a:p>
            <a:p>
              <a:pPr marL="225425" indent="-225425" algn="l">
                <a:buFont typeface="Wingdings" pitchFamily="2" charset="2"/>
                <a:buChar char="§"/>
              </a:pPr>
              <a:r>
                <a:rPr lang="en-US" sz="1800" b="0">
                  <a:solidFill>
                    <a:srgbClr val="777777"/>
                  </a:solidFill>
                </a:rPr>
                <a:t>identity – uniqueness </a:t>
              </a:r>
            </a:p>
            <a:p>
              <a:pPr marL="225425" indent="-225425" algn="l">
                <a:buFont typeface="Wingdings" pitchFamily="2" charset="2"/>
                <a:buChar char="§"/>
              </a:pPr>
              <a:r>
                <a:rPr lang="en-US" sz="1800" b="0">
                  <a:solidFill>
                    <a:srgbClr val="777777"/>
                  </a:solidFill>
                </a:rPr>
                <a:t>attributes – structure</a:t>
              </a:r>
            </a:p>
            <a:p>
              <a:pPr marL="225425" indent="-225425" algn="l">
                <a:buFont typeface="Wingdings" pitchFamily="2" charset="2"/>
                <a:buChar char="§"/>
              </a:pPr>
              <a:r>
                <a:rPr lang="en-US" sz="1800" b="0">
                  <a:solidFill>
                    <a:srgbClr val="777777"/>
                  </a:solidFill>
                </a:rPr>
                <a:t>state – current condition</a:t>
              </a:r>
            </a:p>
          </p:txBody>
        </p:sp>
      </p:grpSp>
      <p:grpSp>
        <p:nvGrpSpPr>
          <p:cNvPr id="3" name="Group 8"/>
          <p:cNvGrpSpPr>
            <a:grpSpLocks/>
          </p:cNvGrpSpPr>
          <p:nvPr/>
        </p:nvGrpSpPr>
        <p:grpSpPr bwMode="auto">
          <a:xfrm>
            <a:off x="5087938" y="3032125"/>
            <a:ext cx="3543300" cy="2390775"/>
            <a:chOff x="3205" y="1910"/>
            <a:chExt cx="2232" cy="1506"/>
          </a:xfrm>
        </p:grpSpPr>
        <p:sp>
          <p:nvSpPr>
            <p:cNvPr id="352265" name="Rectangle 9"/>
            <p:cNvSpPr>
              <a:spLocks noChangeArrowheads="1"/>
            </p:cNvSpPr>
            <p:nvPr/>
          </p:nvSpPr>
          <p:spPr bwMode="auto">
            <a:xfrm>
              <a:off x="3266" y="1910"/>
              <a:ext cx="1029" cy="265"/>
            </a:xfrm>
            <a:prstGeom prst="rect">
              <a:avLst/>
            </a:prstGeom>
            <a:solidFill>
              <a:srgbClr val="3366FF">
                <a:alpha val="25000"/>
              </a:srgbClr>
            </a:solidFill>
            <a:ln w="12700">
              <a:noFill/>
              <a:miter lim="800000"/>
              <a:headEnd/>
              <a:tailEnd/>
            </a:ln>
            <a:effectLst/>
          </p:spPr>
          <p:txBody>
            <a:bodyPr wrap="none" lIns="90488" tIns="44450" rIns="90488" bIns="44450" anchor="ctr"/>
            <a:lstStyle/>
            <a:p>
              <a:endParaRPr lang="en-US"/>
            </a:p>
          </p:txBody>
        </p:sp>
        <p:grpSp>
          <p:nvGrpSpPr>
            <p:cNvPr id="4" name="Group 10"/>
            <p:cNvGrpSpPr>
              <a:grpSpLocks/>
            </p:cNvGrpSpPr>
            <p:nvPr/>
          </p:nvGrpSpPr>
          <p:grpSpPr bwMode="auto">
            <a:xfrm>
              <a:off x="3205" y="2734"/>
              <a:ext cx="2232" cy="682"/>
              <a:chOff x="3205" y="2734"/>
              <a:chExt cx="2232" cy="682"/>
            </a:xfrm>
          </p:grpSpPr>
          <p:sp>
            <p:nvSpPr>
              <p:cNvPr id="352267" name="AutoShape 11"/>
              <p:cNvSpPr>
                <a:spLocks/>
              </p:cNvSpPr>
              <p:nvPr/>
            </p:nvSpPr>
            <p:spPr bwMode="auto">
              <a:xfrm>
                <a:off x="3205" y="2734"/>
                <a:ext cx="2232" cy="682"/>
              </a:xfrm>
              <a:prstGeom prst="borderCallout3">
                <a:avLst>
                  <a:gd name="adj1" fmla="val 10556"/>
                  <a:gd name="adj2" fmla="val 102153"/>
                  <a:gd name="adj3" fmla="val 10556"/>
                  <a:gd name="adj4" fmla="val 105065"/>
                  <a:gd name="adj5" fmla="val -34750"/>
                  <a:gd name="adj6" fmla="val 105065"/>
                  <a:gd name="adj7" fmla="val -103958"/>
                  <a:gd name="adj8" fmla="val 49509"/>
                </a:avLst>
              </a:prstGeom>
              <a:solidFill>
                <a:schemeClr val="bg1"/>
              </a:solidFill>
              <a:ln w="12700">
                <a:solidFill>
                  <a:srgbClr val="C0C0EA"/>
                </a:solidFill>
                <a:miter lim="800000"/>
                <a:headEnd/>
                <a:tailEnd/>
              </a:ln>
              <a:effectLst/>
            </p:spPr>
            <p:txBody>
              <a:bodyPr lIns="90488" tIns="44450" rIns="90488" bIns="44450"/>
              <a:lstStyle/>
              <a:p>
                <a:pPr algn="l"/>
                <a:endParaRPr lang="en-US" sz="1800" b="0">
                  <a:solidFill>
                    <a:srgbClr val="777777"/>
                  </a:solidFill>
                </a:endParaRPr>
              </a:p>
            </p:txBody>
          </p:sp>
          <p:sp>
            <p:nvSpPr>
              <p:cNvPr id="352268" name="Text Box 12"/>
              <p:cNvSpPr txBox="1">
                <a:spLocks noChangeArrowheads="1"/>
              </p:cNvSpPr>
              <p:nvPr/>
            </p:nvSpPr>
            <p:spPr bwMode="auto">
              <a:xfrm>
                <a:off x="3247" y="2828"/>
                <a:ext cx="2048" cy="470"/>
              </a:xfrm>
              <a:prstGeom prst="rect">
                <a:avLst/>
              </a:prstGeom>
              <a:noFill/>
              <a:ln w="12700">
                <a:noFill/>
                <a:miter lim="800000"/>
                <a:headEnd/>
                <a:tailEnd/>
              </a:ln>
              <a:effectLst/>
            </p:spPr>
            <p:txBody>
              <a:bodyPr wrap="none" lIns="90488" tIns="44450" rIns="90488" bIns="44450">
                <a:spAutoFit/>
              </a:bodyPr>
              <a:lstStyle/>
              <a:p>
                <a:pPr marL="225425" indent="-225425" algn="l"/>
                <a:r>
                  <a:rPr lang="en-US" sz="1800" b="0">
                    <a:solidFill>
                      <a:srgbClr val="777777"/>
                    </a:solidFill>
                  </a:rPr>
                  <a:t>behavior an object must do:</a:t>
                </a:r>
              </a:p>
              <a:p>
                <a:pPr marL="225425" indent="-225425" algn="l">
                  <a:buFont typeface="Wingdings" pitchFamily="2" charset="2"/>
                  <a:buChar char="§"/>
                </a:pPr>
                <a:r>
                  <a:rPr lang="en-US" sz="1800" b="0">
                    <a:solidFill>
                      <a:srgbClr val="777777"/>
                    </a:solidFill>
                  </a:rPr>
                  <a:t>methods – what it can do</a:t>
                </a:r>
              </a:p>
              <a:p>
                <a:pPr marL="225425" indent="-225425" algn="l">
                  <a:buFont typeface="Wingdings" pitchFamily="2" charset="2"/>
                  <a:buChar char="§"/>
                </a:pPr>
                <a:r>
                  <a:rPr lang="en-US" sz="1800" b="0">
                    <a:solidFill>
                      <a:srgbClr val="777777"/>
                    </a:solidFill>
                  </a:rPr>
                  <a:t>events – what it responds to</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0"/>
          </p:nvPr>
        </p:nvSpPr>
        <p:spPr/>
        <p:txBody>
          <a:bodyPr/>
          <a:lstStyle/>
          <a:p>
            <a:fld id="{B13DE0D0-8D6F-413B-955D-BB4C8AE28F15}" type="slidenum">
              <a:rPr lang="en-US"/>
              <a:pPr/>
              <a:t>5</a:t>
            </a:fld>
            <a:endParaRPr lang="en-US"/>
          </a:p>
        </p:txBody>
      </p:sp>
      <p:sp>
        <p:nvSpPr>
          <p:cNvPr id="321538" name="Rectangle 2"/>
          <p:cNvSpPr>
            <a:spLocks noGrp="1" noChangeArrowheads="1"/>
          </p:cNvSpPr>
          <p:nvPr>
            <p:ph type="title"/>
          </p:nvPr>
        </p:nvSpPr>
        <p:spPr/>
        <p:txBody>
          <a:bodyPr/>
          <a:lstStyle/>
          <a:p>
            <a:r>
              <a:rPr lang="en-GB"/>
              <a:t>Class as Abstraction</a:t>
            </a:r>
            <a:endParaRPr lang="en-US"/>
          </a:p>
        </p:txBody>
      </p:sp>
      <p:sp>
        <p:nvSpPr>
          <p:cNvPr id="321539" name="Rectangle 3"/>
          <p:cNvSpPr>
            <a:spLocks noGrp="1" noChangeArrowheads="1"/>
          </p:cNvSpPr>
          <p:nvPr>
            <p:ph type="body" sz="half" idx="1"/>
          </p:nvPr>
        </p:nvSpPr>
        <p:spPr>
          <a:xfrm>
            <a:off x="311150" y="1447800"/>
            <a:ext cx="4111625" cy="1447800"/>
          </a:xfrm>
        </p:spPr>
        <p:txBody>
          <a:bodyPr/>
          <a:lstStyle/>
          <a:p>
            <a:r>
              <a:rPr lang="en-GB" sz="2000" dirty="0"/>
              <a:t>A class is an abstraction of its instances. It defines all the attributes and methods that its instances must also have.</a:t>
            </a:r>
          </a:p>
          <a:p>
            <a:endParaRPr lang="en-US" sz="2000" dirty="0">
              <a:solidFill>
                <a:srgbClr val="3366FF"/>
              </a:solidFill>
            </a:endParaRPr>
          </a:p>
          <a:p>
            <a:endParaRPr lang="en-US" sz="1800" dirty="0"/>
          </a:p>
        </p:txBody>
      </p:sp>
      <p:pic>
        <p:nvPicPr>
          <p:cNvPr id="321540" name="Picture 4" descr="j0285698"/>
          <p:cNvPicPr>
            <a:picLocks noGrp="1" noChangeAspect="1" noChangeArrowheads="1"/>
          </p:cNvPicPr>
          <p:nvPr>
            <p:ph sz="quarter" idx="2"/>
          </p:nvPr>
        </p:nvPicPr>
        <p:blipFill>
          <a:blip r:embed="rId3"/>
          <a:srcRect/>
          <a:stretch>
            <a:fillRect/>
          </a:stretch>
        </p:blipFill>
        <p:spPr>
          <a:xfrm>
            <a:off x="6934200" y="3048000"/>
            <a:ext cx="1706563" cy="1824038"/>
          </a:xfrm>
          <a:noFill/>
          <a:ln/>
        </p:spPr>
      </p:pic>
      <p:grpSp>
        <p:nvGrpSpPr>
          <p:cNvPr id="2" name="Group 5"/>
          <p:cNvGrpSpPr>
            <a:grpSpLocks/>
          </p:cNvGrpSpPr>
          <p:nvPr/>
        </p:nvGrpSpPr>
        <p:grpSpPr bwMode="auto">
          <a:xfrm>
            <a:off x="1905510" y="3698875"/>
            <a:ext cx="2056890" cy="2308199"/>
            <a:chOff x="176" y="1824"/>
            <a:chExt cx="1153" cy="1384"/>
          </a:xfrm>
        </p:grpSpPr>
        <p:sp>
          <p:nvSpPr>
            <p:cNvPr id="321542" name="Text Box 6"/>
            <p:cNvSpPr txBox="1">
              <a:spLocks noChangeArrowheads="1"/>
            </p:cNvSpPr>
            <p:nvPr/>
          </p:nvSpPr>
          <p:spPr bwMode="auto">
            <a:xfrm>
              <a:off x="176" y="1824"/>
              <a:ext cx="1153" cy="1384"/>
            </a:xfrm>
            <a:prstGeom prst="rect">
              <a:avLst/>
            </a:prstGeom>
            <a:noFill/>
            <a:ln w="25400" algn="ctr">
              <a:solidFill>
                <a:schemeClr val="tx1"/>
              </a:solidFill>
              <a:miter lim="800000"/>
              <a:headEnd/>
              <a:tailEnd/>
            </a:ln>
            <a:effectLst/>
          </p:spPr>
          <p:txBody>
            <a:bodyPr wrap="square">
              <a:spAutoFit/>
            </a:bodyPr>
            <a:lstStyle/>
            <a:p>
              <a:pPr algn="l">
                <a:lnSpc>
                  <a:spcPct val="100000"/>
                </a:lnSpc>
              </a:pPr>
              <a:r>
                <a:rPr lang="en-US" sz="1800" dirty="0">
                  <a:solidFill>
                    <a:schemeClr val="tx1"/>
                  </a:solidFill>
                  <a:latin typeface="Courier New" pitchFamily="49" charset="0"/>
                </a:rPr>
                <a:t>Person</a:t>
              </a:r>
            </a:p>
            <a:p>
              <a:pPr algn="l">
                <a:lnSpc>
                  <a:spcPct val="100000"/>
                </a:lnSpc>
              </a:pPr>
              <a:endParaRPr lang="en-US" b="0" dirty="0">
                <a:solidFill>
                  <a:schemeClr val="tx1"/>
                </a:solidFill>
                <a:latin typeface="Courier New" pitchFamily="49" charset="0"/>
              </a:endParaRPr>
            </a:p>
            <a:p>
              <a:pPr algn="l">
                <a:lnSpc>
                  <a:spcPct val="100000"/>
                </a:lnSpc>
              </a:pPr>
              <a:r>
                <a:rPr lang="en-US" b="0" dirty="0">
                  <a:solidFill>
                    <a:schemeClr val="tx1"/>
                  </a:solidFill>
                  <a:latin typeface="Courier New" pitchFamily="49" charset="0"/>
                </a:rPr>
                <a:t>name</a:t>
              </a:r>
            </a:p>
            <a:p>
              <a:pPr algn="l">
                <a:lnSpc>
                  <a:spcPct val="100000"/>
                </a:lnSpc>
              </a:pPr>
              <a:r>
                <a:rPr lang="en-US" b="0" dirty="0">
                  <a:solidFill>
                    <a:schemeClr val="tx1"/>
                  </a:solidFill>
                  <a:latin typeface="Courier New" pitchFamily="49" charset="0"/>
                </a:rPr>
                <a:t>gender</a:t>
              </a:r>
            </a:p>
            <a:p>
              <a:pPr algn="l">
                <a:lnSpc>
                  <a:spcPct val="100000"/>
                </a:lnSpc>
              </a:pPr>
              <a:r>
                <a:rPr lang="en-US" b="0" dirty="0">
                  <a:solidFill>
                    <a:schemeClr val="tx1"/>
                  </a:solidFill>
                  <a:latin typeface="Courier New" pitchFamily="49" charset="0"/>
                </a:rPr>
                <a:t>age</a:t>
              </a:r>
            </a:p>
            <a:p>
              <a:pPr algn="l">
                <a:lnSpc>
                  <a:spcPct val="100000"/>
                </a:lnSpc>
              </a:pPr>
              <a:endParaRPr lang="en-US" b="0" dirty="0">
                <a:solidFill>
                  <a:schemeClr val="tx1"/>
                </a:solidFill>
                <a:latin typeface="Courier New" pitchFamily="49" charset="0"/>
              </a:endParaRPr>
            </a:p>
            <a:p>
              <a:pPr algn="l">
                <a:lnSpc>
                  <a:spcPct val="100000"/>
                </a:lnSpc>
              </a:pPr>
              <a:r>
                <a:rPr lang="en-US" b="0" dirty="0" err="1">
                  <a:solidFill>
                    <a:schemeClr val="tx1"/>
                  </a:solidFill>
                  <a:latin typeface="Courier New" pitchFamily="49" charset="0"/>
                </a:rPr>
                <a:t>tellGender</a:t>
              </a:r>
              <a:r>
                <a:rPr lang="en-US" b="0" dirty="0">
                  <a:solidFill>
                    <a:schemeClr val="tx1"/>
                  </a:solidFill>
                  <a:latin typeface="Courier New" pitchFamily="49" charset="0"/>
                </a:rPr>
                <a:t>()</a:t>
              </a:r>
            </a:p>
            <a:p>
              <a:pPr algn="l">
                <a:lnSpc>
                  <a:spcPct val="100000"/>
                </a:lnSpc>
              </a:pPr>
              <a:r>
                <a:rPr lang="en-US" b="0" dirty="0" err="1">
                  <a:solidFill>
                    <a:schemeClr val="tx1"/>
                  </a:solidFill>
                  <a:latin typeface="Courier New" pitchFamily="49" charset="0"/>
                </a:rPr>
                <a:t>tellAge</a:t>
              </a:r>
              <a:r>
                <a:rPr lang="en-US" b="0" dirty="0">
                  <a:solidFill>
                    <a:schemeClr val="tx1"/>
                  </a:solidFill>
                  <a:latin typeface="Courier New" pitchFamily="49" charset="0"/>
                </a:rPr>
                <a:t>()</a:t>
              </a:r>
            </a:p>
          </p:txBody>
        </p:sp>
        <p:sp>
          <p:nvSpPr>
            <p:cNvPr id="321543" name="Line 7"/>
            <p:cNvSpPr>
              <a:spLocks noChangeShapeType="1"/>
            </p:cNvSpPr>
            <p:nvPr/>
          </p:nvSpPr>
          <p:spPr bwMode="auto">
            <a:xfrm flipV="1">
              <a:off x="176" y="2144"/>
              <a:ext cx="1144" cy="14"/>
            </a:xfrm>
            <a:prstGeom prst="line">
              <a:avLst/>
            </a:prstGeom>
            <a:noFill/>
            <a:ln w="12700">
              <a:solidFill>
                <a:schemeClr val="tx1"/>
              </a:solidFill>
              <a:round/>
              <a:headEnd/>
              <a:tailEnd/>
            </a:ln>
            <a:effectLst/>
          </p:spPr>
          <p:txBody>
            <a:bodyPr wrap="none" anchor="ctr"/>
            <a:lstStyle/>
            <a:p>
              <a:endParaRPr lang="en-US"/>
            </a:p>
          </p:txBody>
        </p:sp>
        <p:sp>
          <p:nvSpPr>
            <p:cNvPr id="321544" name="Line 8"/>
            <p:cNvSpPr>
              <a:spLocks noChangeShapeType="1"/>
            </p:cNvSpPr>
            <p:nvPr/>
          </p:nvSpPr>
          <p:spPr bwMode="auto">
            <a:xfrm>
              <a:off x="176" y="2832"/>
              <a:ext cx="1136" cy="0"/>
            </a:xfrm>
            <a:prstGeom prst="line">
              <a:avLst/>
            </a:prstGeom>
            <a:noFill/>
            <a:ln w="12700">
              <a:solidFill>
                <a:schemeClr val="tx1"/>
              </a:solidFill>
              <a:round/>
              <a:headEnd/>
              <a:tailEnd/>
            </a:ln>
            <a:effectLst/>
          </p:spPr>
          <p:txBody>
            <a:bodyPr wrap="none" anchor="ctr"/>
            <a:lstStyle/>
            <a:p>
              <a:endParaRPr lang="en-US"/>
            </a:p>
          </p:txBody>
        </p:sp>
      </p:grpSp>
      <p:pic>
        <p:nvPicPr>
          <p:cNvPr id="321545" name="Picture 9" descr="j0240719"/>
          <p:cNvPicPr>
            <a:picLocks noGrp="1" noChangeAspect="1" noChangeArrowheads="1"/>
          </p:cNvPicPr>
          <p:nvPr>
            <p:ph sz="quarter" idx="3"/>
          </p:nvPr>
        </p:nvPicPr>
        <p:blipFill>
          <a:blip r:embed="rId4"/>
          <a:srcRect/>
          <a:stretch>
            <a:fillRect/>
          </a:stretch>
        </p:blipFill>
        <p:spPr>
          <a:xfrm>
            <a:off x="5486400" y="4648200"/>
            <a:ext cx="1163638" cy="1827213"/>
          </a:xfrm>
          <a:noFill/>
          <a:ln/>
        </p:spPr>
      </p:pic>
      <p:pic>
        <p:nvPicPr>
          <p:cNvPr id="321546" name="Picture 10" descr="j0301252"/>
          <p:cNvPicPr>
            <a:picLocks noChangeAspect="1" noChangeArrowheads="1"/>
          </p:cNvPicPr>
          <p:nvPr/>
        </p:nvPicPr>
        <p:blipFill>
          <a:blip r:embed="rId5"/>
          <a:srcRect/>
          <a:stretch>
            <a:fillRect/>
          </a:stretch>
        </p:blipFill>
        <p:spPr bwMode="auto">
          <a:xfrm>
            <a:off x="5105400" y="2133600"/>
            <a:ext cx="1830388" cy="1565275"/>
          </a:xfrm>
          <a:prstGeom prst="rect">
            <a:avLst/>
          </a:prstGeom>
          <a:noFill/>
        </p:spPr>
      </p:pic>
      <p:sp>
        <p:nvSpPr>
          <p:cNvPr id="321547" name="Freeform 11"/>
          <p:cNvSpPr>
            <a:spLocks/>
          </p:cNvSpPr>
          <p:nvPr/>
        </p:nvSpPr>
        <p:spPr bwMode="auto">
          <a:xfrm>
            <a:off x="3962400" y="3581400"/>
            <a:ext cx="2057400" cy="1003300"/>
          </a:xfrm>
          <a:custGeom>
            <a:avLst/>
            <a:gdLst/>
            <a:ahLst/>
            <a:cxnLst>
              <a:cxn ang="0">
                <a:pos x="0" y="624"/>
              </a:cxn>
              <a:cxn ang="0">
                <a:pos x="768" y="528"/>
              </a:cxn>
              <a:cxn ang="0">
                <a:pos x="1296" y="0"/>
              </a:cxn>
            </a:cxnLst>
            <a:rect l="0" t="0" r="r" b="b"/>
            <a:pathLst>
              <a:path w="1296" h="632">
                <a:moveTo>
                  <a:pt x="0" y="624"/>
                </a:moveTo>
                <a:cubicBezTo>
                  <a:pt x="276" y="628"/>
                  <a:pt x="552" y="632"/>
                  <a:pt x="768" y="528"/>
                </a:cubicBezTo>
                <a:cubicBezTo>
                  <a:pt x="984" y="424"/>
                  <a:pt x="1208" y="80"/>
                  <a:pt x="1296" y="0"/>
                </a:cubicBezTo>
              </a:path>
            </a:pathLst>
          </a:custGeom>
          <a:noFill/>
          <a:ln w="19050" cap="flat" cmpd="sng">
            <a:solidFill>
              <a:srgbClr val="0000FF"/>
            </a:solidFill>
            <a:prstDash val="solid"/>
            <a:round/>
            <a:headEnd/>
            <a:tailEnd type="stealth" w="med" len="med"/>
          </a:ln>
          <a:effectLst/>
        </p:spPr>
        <p:txBody>
          <a:bodyPr wrap="none" anchor="ctr"/>
          <a:lstStyle/>
          <a:p>
            <a:endParaRPr lang="en-US"/>
          </a:p>
        </p:txBody>
      </p:sp>
      <p:sp>
        <p:nvSpPr>
          <p:cNvPr id="321548" name="Freeform 12"/>
          <p:cNvSpPr>
            <a:spLocks/>
          </p:cNvSpPr>
          <p:nvPr/>
        </p:nvSpPr>
        <p:spPr bwMode="auto">
          <a:xfrm>
            <a:off x="3962400" y="3962400"/>
            <a:ext cx="3581400" cy="762000"/>
          </a:xfrm>
          <a:custGeom>
            <a:avLst/>
            <a:gdLst/>
            <a:ahLst/>
            <a:cxnLst>
              <a:cxn ang="0">
                <a:pos x="0" y="480"/>
              </a:cxn>
              <a:cxn ang="0">
                <a:pos x="1680" y="288"/>
              </a:cxn>
              <a:cxn ang="0">
                <a:pos x="2256" y="0"/>
              </a:cxn>
            </a:cxnLst>
            <a:rect l="0" t="0" r="r" b="b"/>
            <a:pathLst>
              <a:path w="2256" h="480">
                <a:moveTo>
                  <a:pt x="0" y="480"/>
                </a:moveTo>
                <a:cubicBezTo>
                  <a:pt x="652" y="424"/>
                  <a:pt x="1304" y="368"/>
                  <a:pt x="1680" y="288"/>
                </a:cubicBezTo>
                <a:cubicBezTo>
                  <a:pt x="2056" y="208"/>
                  <a:pt x="2192" y="32"/>
                  <a:pt x="2256" y="0"/>
                </a:cubicBezTo>
              </a:path>
            </a:pathLst>
          </a:custGeom>
          <a:noFill/>
          <a:ln w="19050" cap="flat" cmpd="sng">
            <a:solidFill>
              <a:srgbClr val="0000FF"/>
            </a:solidFill>
            <a:prstDash val="solid"/>
            <a:round/>
            <a:headEnd/>
            <a:tailEnd type="stealth" w="med" len="med"/>
          </a:ln>
          <a:effectLst/>
        </p:spPr>
        <p:txBody>
          <a:bodyPr wrap="none" anchor="ctr"/>
          <a:lstStyle/>
          <a:p>
            <a:endParaRPr lang="en-US"/>
          </a:p>
        </p:txBody>
      </p:sp>
      <p:sp>
        <p:nvSpPr>
          <p:cNvPr id="321549" name="Freeform 13"/>
          <p:cNvSpPr>
            <a:spLocks/>
          </p:cNvSpPr>
          <p:nvPr/>
        </p:nvSpPr>
        <p:spPr bwMode="auto">
          <a:xfrm>
            <a:off x="3962400" y="4953000"/>
            <a:ext cx="1676400" cy="304800"/>
          </a:xfrm>
          <a:custGeom>
            <a:avLst/>
            <a:gdLst/>
            <a:ahLst/>
            <a:cxnLst>
              <a:cxn ang="0">
                <a:pos x="0" y="0"/>
              </a:cxn>
              <a:cxn ang="0">
                <a:pos x="768" y="96"/>
              </a:cxn>
              <a:cxn ang="0">
                <a:pos x="1056" y="192"/>
              </a:cxn>
            </a:cxnLst>
            <a:rect l="0" t="0" r="r" b="b"/>
            <a:pathLst>
              <a:path w="1056" h="192">
                <a:moveTo>
                  <a:pt x="0" y="0"/>
                </a:moveTo>
                <a:cubicBezTo>
                  <a:pt x="296" y="32"/>
                  <a:pt x="592" y="64"/>
                  <a:pt x="768" y="96"/>
                </a:cubicBezTo>
                <a:cubicBezTo>
                  <a:pt x="944" y="128"/>
                  <a:pt x="1016" y="168"/>
                  <a:pt x="1056" y="192"/>
                </a:cubicBezTo>
              </a:path>
            </a:pathLst>
          </a:custGeom>
          <a:noFill/>
          <a:ln w="19050" cap="flat" cmpd="sng">
            <a:solidFill>
              <a:srgbClr val="0000FF"/>
            </a:solidFill>
            <a:prstDash val="solid"/>
            <a:round/>
            <a:headEnd/>
            <a:tailEnd type="stealth"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91788562-CB96-4B89-8B62-3F078086F17C}" type="slidenum">
              <a:rPr lang="en-US"/>
              <a:pPr/>
              <a:t>6</a:t>
            </a:fld>
            <a:endParaRPr lang="en-US"/>
          </a:p>
        </p:txBody>
      </p:sp>
      <p:sp>
        <p:nvSpPr>
          <p:cNvPr id="354306" name="Rectangle 2"/>
          <p:cNvSpPr>
            <a:spLocks noGrp="1" noChangeArrowheads="1"/>
          </p:cNvSpPr>
          <p:nvPr>
            <p:ph type="body" sz="half" idx="1"/>
          </p:nvPr>
        </p:nvSpPr>
        <p:spPr>
          <a:xfrm>
            <a:off x="288925" y="1401763"/>
            <a:ext cx="8574088" cy="4892675"/>
          </a:xfrm>
        </p:spPr>
        <p:txBody>
          <a:bodyPr/>
          <a:lstStyle/>
          <a:p>
            <a:pPr>
              <a:spcBef>
                <a:spcPct val="25000"/>
              </a:spcBef>
            </a:pPr>
            <a:r>
              <a:rPr lang="en-US" dirty="0"/>
              <a:t>A </a:t>
            </a:r>
            <a:r>
              <a:rPr lang="en-US" b="1" i="1" dirty="0">
                <a:solidFill>
                  <a:srgbClr val="0000FF"/>
                </a:solidFill>
              </a:rPr>
              <a:t>Class</a:t>
            </a:r>
            <a:r>
              <a:rPr lang="en-US" i="1" dirty="0">
                <a:solidFill>
                  <a:srgbClr val="0000FF"/>
                </a:solidFill>
              </a:rPr>
              <a:t> </a:t>
            </a:r>
            <a:r>
              <a:rPr lang="en-US" dirty="0"/>
              <a:t>acts as the template from which an object is created. The class defines the properties of the object and the methods used to control the object's behavior. </a:t>
            </a:r>
          </a:p>
          <a:p>
            <a:pPr>
              <a:spcBef>
                <a:spcPct val="25000"/>
              </a:spcBef>
            </a:pPr>
            <a:r>
              <a:rPr lang="en-US" dirty="0"/>
              <a:t>A Class specifies the structure of data as well as the methods which manipulate that data. Such data and methods are contained in each instance of the class.</a:t>
            </a:r>
          </a:p>
          <a:p>
            <a:pPr>
              <a:spcBef>
                <a:spcPct val="25000"/>
              </a:spcBef>
            </a:pPr>
            <a:r>
              <a:rPr lang="en-US" dirty="0"/>
              <a:t>A Class is a model or template that can be instantiated to create objects with a common definition, and therefore common properties, operations and behavior. </a:t>
            </a:r>
          </a:p>
          <a:p>
            <a:pPr>
              <a:spcBef>
                <a:spcPct val="25000"/>
              </a:spcBef>
            </a:pPr>
            <a:r>
              <a:rPr lang="en-US" dirty="0"/>
              <a:t>A Class provides a template for defining the behavior of a particular type of object. Objects are referred to as “instances” of a class. </a:t>
            </a:r>
          </a:p>
        </p:txBody>
      </p:sp>
      <p:sp>
        <p:nvSpPr>
          <p:cNvPr id="354307" name="Rectangle 3"/>
          <p:cNvSpPr>
            <a:spLocks noGrp="1" noChangeArrowheads="1"/>
          </p:cNvSpPr>
          <p:nvPr>
            <p:ph type="title"/>
          </p:nvPr>
        </p:nvSpPr>
        <p:spPr>
          <a:xfrm>
            <a:off x="638175" y="34925"/>
            <a:ext cx="8143875" cy="1095375"/>
          </a:xfrm>
        </p:spPr>
        <p:txBody>
          <a:bodyPr/>
          <a:lstStyle/>
          <a:p>
            <a:r>
              <a:rPr lang="en-US" sz="3600"/>
              <a:t>Defining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strips(downRight)">
                                      <p:cBhvr>
                                        <p:cTn id="7" dur="500"/>
                                        <p:tgtEl>
                                          <p:spTgt spid="354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54306">
                                            <p:txEl>
                                              <p:pRg st="1" end="1"/>
                                            </p:txEl>
                                          </p:spTgt>
                                        </p:tgtEl>
                                        <p:attrNameLst>
                                          <p:attrName>style.visibility</p:attrName>
                                        </p:attrNameLst>
                                      </p:cBhvr>
                                      <p:to>
                                        <p:strVal val="visible"/>
                                      </p:to>
                                    </p:set>
                                    <p:animEffect transition="in" filter="strips(downRight)">
                                      <p:cBhvr>
                                        <p:cTn id="12" dur="500"/>
                                        <p:tgtEl>
                                          <p:spTgt spid="354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54306">
                                            <p:txEl>
                                              <p:pRg st="2" end="2"/>
                                            </p:txEl>
                                          </p:spTgt>
                                        </p:tgtEl>
                                        <p:attrNameLst>
                                          <p:attrName>style.visibility</p:attrName>
                                        </p:attrNameLst>
                                      </p:cBhvr>
                                      <p:to>
                                        <p:strVal val="visible"/>
                                      </p:to>
                                    </p:set>
                                    <p:animEffect transition="in" filter="strips(downRight)">
                                      <p:cBhvr>
                                        <p:cTn id="17" dur="500"/>
                                        <p:tgtEl>
                                          <p:spTgt spid="354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54306">
                                            <p:txEl>
                                              <p:pRg st="3" end="3"/>
                                            </p:txEl>
                                          </p:spTgt>
                                        </p:tgtEl>
                                        <p:attrNameLst>
                                          <p:attrName>style.visibility</p:attrName>
                                        </p:attrNameLst>
                                      </p:cBhvr>
                                      <p:to>
                                        <p:strVal val="visible"/>
                                      </p:to>
                                    </p:set>
                                    <p:animEffect transition="in" filter="strips(downRight)">
                                      <p:cBhvr>
                                        <p:cTn id="22" dur="500"/>
                                        <p:tgtEl>
                                          <p:spTgt spid="3543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800100"/>
            <a:ext cx="7772400" cy="762000"/>
          </a:xfrm>
        </p:spPr>
        <p:txBody>
          <a:bodyPr>
            <a:spAutoFit/>
          </a:bodyPr>
          <a:lstStyle/>
          <a:p>
            <a:r>
              <a:rPr lang="en-US">
                <a:latin typeface="Arial" pitchFamily="34" charset="0"/>
              </a:rPr>
              <a:t>Basic Terminology</a:t>
            </a:r>
          </a:p>
        </p:txBody>
      </p:sp>
      <p:sp>
        <p:nvSpPr>
          <p:cNvPr id="7171" name="Rectangle 3"/>
          <p:cNvSpPr>
            <a:spLocks noGrp="1" noChangeArrowheads="1"/>
          </p:cNvSpPr>
          <p:nvPr>
            <p:ph type="body" idx="1"/>
          </p:nvPr>
        </p:nvSpPr>
        <p:spPr>
          <a:xfrm>
            <a:off x="685800" y="1828800"/>
            <a:ext cx="7772400" cy="3862388"/>
          </a:xfrm>
        </p:spPr>
        <p:txBody>
          <a:bodyPr>
            <a:spAutoFit/>
          </a:bodyPr>
          <a:lstStyle/>
          <a:p>
            <a:r>
              <a:rPr lang="en-US" sz="2800">
                <a:latin typeface="Arial" pitchFamily="34" charset="0"/>
              </a:rPr>
              <a:t>A </a:t>
            </a:r>
            <a:r>
              <a:rPr lang="en-US" sz="2800" i="1">
                <a:latin typeface="Arial" pitchFamily="34" charset="0"/>
              </a:rPr>
              <a:t>class</a:t>
            </a:r>
            <a:r>
              <a:rPr lang="en-US" sz="2800">
                <a:latin typeface="Arial" pitchFamily="34" charset="0"/>
              </a:rPr>
              <a:t> defines a kind of objects:</a:t>
            </a:r>
          </a:p>
          <a:p>
            <a:pPr lvl="1"/>
            <a:r>
              <a:rPr lang="en-US">
                <a:latin typeface="Arial" pitchFamily="34" charset="0"/>
              </a:rPr>
              <a:t>specifies the kinds of </a:t>
            </a:r>
            <a:r>
              <a:rPr lang="en-US" i="1">
                <a:solidFill>
                  <a:srgbClr val="FF3300"/>
                </a:solidFill>
                <a:latin typeface="Arial" pitchFamily="34" charset="0"/>
              </a:rPr>
              <a:t>attributes </a:t>
            </a:r>
            <a:r>
              <a:rPr lang="en-US">
                <a:latin typeface="Arial" pitchFamily="34" charset="0"/>
              </a:rPr>
              <a:t>(</a:t>
            </a:r>
            <a:r>
              <a:rPr lang="en-US" i="1">
                <a:solidFill>
                  <a:schemeClr val="accent1"/>
                </a:solidFill>
                <a:latin typeface="Arial" pitchFamily="34" charset="0"/>
              </a:rPr>
              <a:t>data</a:t>
            </a:r>
            <a:r>
              <a:rPr lang="en-US">
                <a:latin typeface="Arial" pitchFamily="34" charset="0"/>
              </a:rPr>
              <a:t>) an object of the class can have.</a:t>
            </a:r>
          </a:p>
          <a:p>
            <a:pPr lvl="1"/>
            <a:r>
              <a:rPr lang="en-US">
                <a:latin typeface="Arial" pitchFamily="34" charset="0"/>
              </a:rPr>
              <a:t>provides </a:t>
            </a:r>
            <a:r>
              <a:rPr lang="en-US" i="1">
                <a:solidFill>
                  <a:srgbClr val="FF3300"/>
                </a:solidFill>
                <a:latin typeface="Arial" pitchFamily="34" charset="0"/>
              </a:rPr>
              <a:t>methods</a:t>
            </a:r>
            <a:r>
              <a:rPr lang="en-US" i="1">
                <a:latin typeface="Arial" pitchFamily="34" charset="0"/>
              </a:rPr>
              <a:t> </a:t>
            </a:r>
            <a:r>
              <a:rPr lang="en-US">
                <a:latin typeface="Arial" pitchFamily="34" charset="0"/>
              </a:rPr>
              <a:t>specifying the </a:t>
            </a:r>
            <a:r>
              <a:rPr lang="en-US" i="1">
                <a:solidFill>
                  <a:schemeClr val="accent1"/>
                </a:solidFill>
                <a:latin typeface="Arial" pitchFamily="34" charset="0"/>
              </a:rPr>
              <a:t>actions</a:t>
            </a:r>
            <a:r>
              <a:rPr lang="en-US">
                <a:latin typeface="Arial" pitchFamily="34" charset="0"/>
              </a:rPr>
              <a:t> an object of the class can take.</a:t>
            </a:r>
          </a:p>
          <a:p>
            <a:r>
              <a:rPr lang="en-US" sz="2800">
                <a:latin typeface="Arial" pitchFamily="34" charset="0"/>
              </a:rPr>
              <a:t>An object is an </a:t>
            </a:r>
            <a:r>
              <a:rPr lang="en-US" sz="2800" i="1">
                <a:latin typeface="Arial" pitchFamily="34" charset="0"/>
              </a:rPr>
              <a:t>instance</a:t>
            </a:r>
            <a:r>
              <a:rPr lang="en-US" sz="2800">
                <a:latin typeface="Arial" pitchFamily="34" charset="0"/>
              </a:rPr>
              <a:t> of the class.</a:t>
            </a:r>
          </a:p>
          <a:p>
            <a:r>
              <a:rPr lang="en-US" sz="2800">
                <a:latin typeface="Arial" pitchFamily="34" charset="0"/>
              </a:rPr>
              <a:t>Person is a class</a:t>
            </a:r>
          </a:p>
          <a:p>
            <a:pPr lvl="1"/>
            <a:r>
              <a:rPr lang="en-US" sz="2400">
                <a:latin typeface="Arial" pitchFamily="34" charset="0"/>
              </a:rPr>
              <a:t>Alice and Bob are objects of the Person class.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09600"/>
            <a:ext cx="7772400" cy="762000"/>
          </a:xfrm>
        </p:spPr>
        <p:txBody>
          <a:bodyPr>
            <a:spAutoFit/>
          </a:bodyPr>
          <a:lstStyle/>
          <a:p>
            <a:r>
              <a:rPr lang="en-US">
                <a:latin typeface="Arial" pitchFamily="34" charset="0"/>
              </a:rPr>
              <a:t>A Class as an Outline</a:t>
            </a:r>
          </a:p>
        </p:txBody>
      </p:sp>
      <p:pic>
        <p:nvPicPr>
          <p:cNvPr id="8199" name="Picture 7" descr="figp223"/>
          <p:cNvPicPr>
            <a:picLocks noChangeAspect="1" noChangeArrowheads="1"/>
          </p:cNvPicPr>
          <p:nvPr/>
        </p:nvPicPr>
        <p:blipFill>
          <a:blip r:embed="rId2"/>
          <a:srcRect/>
          <a:stretch>
            <a:fillRect/>
          </a:stretch>
        </p:blipFill>
        <p:spPr bwMode="auto">
          <a:xfrm>
            <a:off x="1295400" y="1371600"/>
            <a:ext cx="6324600" cy="532895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68160" y="647700"/>
            <a:ext cx="7807680" cy="5562600"/>
          </a:xfrm>
          <a:prstGeom prst="rect">
            <a:avLst/>
          </a:prstGeom>
          <a:noFill/>
          <a:ln w="9525">
            <a:noFill/>
            <a:miter lim="800000"/>
            <a:headEnd/>
            <a:tailEnd/>
          </a:ln>
        </p:spPr>
        <p:txBody>
          <a:bodyPr lIns="0" tIns="0" rIns="0" bIns="0" anchor="ctr"/>
          <a:lstStyle/>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public class Point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  public int x , y;  //data , attributes , properties</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Courier New" pitchFamily="49" charset="0"/>
            </a:endParaRP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Courier New" pitchFamily="49" charset="0"/>
            </a:endParaRP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r>
              <a:rPr lang="en-GB" dirty="0" err="1">
                <a:latin typeface="Courier New" pitchFamily="49" charset="0"/>
              </a:rPr>
              <a:t>behavior</a:t>
            </a:r>
            <a:r>
              <a:rPr lang="en-GB" dirty="0">
                <a:latin typeface="Courier New" pitchFamily="49" charset="0"/>
              </a:rPr>
              <a:t>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public void move(int dx, int </a:t>
            </a:r>
            <a:r>
              <a:rPr lang="en-GB" dirty="0" err="1">
                <a:latin typeface="Courier New" pitchFamily="49" charset="0"/>
              </a:rPr>
              <a:t>dy</a:t>
            </a:r>
            <a:r>
              <a:rPr lang="en-GB" dirty="0">
                <a:latin typeface="Courier New" pitchFamily="49" charset="0"/>
              </a:rPr>
              <a:t>)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    x += </a:t>
            </a:r>
            <a:r>
              <a:rPr lang="en-GB" dirty="0" err="1">
                <a:latin typeface="Courier New" pitchFamily="49" charset="0"/>
              </a:rPr>
              <a:t>dx</a:t>
            </a:r>
            <a:r>
              <a:rPr lang="en-GB" dirty="0">
                <a:latin typeface="Courier New" pitchFamily="49" charset="0"/>
              </a:rPr>
              <a:t>; y += </a:t>
            </a:r>
            <a:r>
              <a:rPr lang="en-GB" dirty="0" err="1">
                <a:latin typeface="Courier New" pitchFamily="49" charset="0"/>
              </a:rPr>
              <a:t>dy</a:t>
            </a:r>
            <a:r>
              <a:rPr lang="en-GB" dirty="0">
                <a:latin typeface="Courier New" pitchFamily="49" charset="0"/>
              </a:rPr>
              <a:t>;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Courier New" pitchFamily="49" charset="0"/>
            </a:endParaRP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Courier New" pitchFamily="49" charset="0"/>
            </a:endParaRP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Public class Test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Public static void main(String[] </a:t>
            </a:r>
            <a:r>
              <a:rPr lang="en-GB" dirty="0" err="1">
                <a:latin typeface="Courier New" pitchFamily="49" charset="0"/>
              </a:rPr>
              <a:t>arg</a:t>
            </a:r>
            <a:r>
              <a:rPr lang="en-GB" dirty="0">
                <a:latin typeface="Courier New" pitchFamily="49" charset="0"/>
              </a:rPr>
              <a:t>)</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Point p1 = new Point(); // (0,0) </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P1.x=10;</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P1.y=20;</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Courier New" pitchFamily="49" charset="0"/>
            </a:endParaRP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Point p2 = new Point(); //0,0</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P2.move(50,60);</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p>
          <a:p>
            <a:pPr>
              <a:lnSpc>
                <a:spcPct val="85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Courier New"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2933</TotalTime>
  <Words>1275</Words>
  <Application>Microsoft Office PowerPoint</Application>
  <PresentationFormat>On-screen Show (4:3)</PresentationFormat>
  <Paragraphs>195</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Classes and Objects</vt:lpstr>
      <vt:lpstr> Defining Abstraction</vt:lpstr>
      <vt:lpstr>  Everything is an Object</vt:lpstr>
      <vt:lpstr> Defining an Object</vt:lpstr>
      <vt:lpstr>Class as Abstraction</vt:lpstr>
      <vt:lpstr>Defining a Class</vt:lpstr>
      <vt:lpstr>Basic Terminology</vt:lpstr>
      <vt:lpstr>A Class as an Outline</vt:lpstr>
      <vt:lpstr>PowerPoint Presentation</vt:lpstr>
      <vt:lpstr>PowerPoint Presentation</vt:lpstr>
      <vt:lpstr>PowerPoint Presentation</vt:lpstr>
      <vt:lpstr>PowerPoint Presentation</vt:lpstr>
      <vt:lpstr>Declaring methods inside classes</vt:lpstr>
      <vt:lpstr>END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Admin</dc:creator>
  <cp:lastModifiedBy>DELL</cp:lastModifiedBy>
  <cp:revision>43</cp:revision>
  <dcterms:created xsi:type="dcterms:W3CDTF">2014-01-29T10:30:20Z</dcterms:created>
  <dcterms:modified xsi:type="dcterms:W3CDTF">2022-02-17T05:30:19Z</dcterms:modified>
</cp:coreProperties>
</file>