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90" r:id="rId3"/>
    <p:sldId id="291" r:id="rId4"/>
    <p:sldId id="269" r:id="rId5"/>
    <p:sldId id="270" r:id="rId6"/>
    <p:sldId id="271" r:id="rId7"/>
    <p:sldId id="257" r:id="rId8"/>
    <p:sldId id="279" r:id="rId9"/>
    <p:sldId id="280" r:id="rId10"/>
    <p:sldId id="281" r:id="rId11"/>
    <p:sldId id="282" r:id="rId12"/>
    <p:sldId id="289" r:id="rId13"/>
    <p:sldId id="293" r:id="rId14"/>
    <p:sldId id="294" r:id="rId15"/>
    <p:sldId id="295" r:id="rId16"/>
    <p:sldId id="27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94660" autoAdjust="0"/>
  </p:normalViewPr>
  <p:slideViewPr>
    <p:cSldViewPr>
      <p:cViewPr varScale="1">
        <p:scale>
          <a:sx n="66" d="100"/>
          <a:sy n="66" d="100"/>
        </p:scale>
        <p:origin x="129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795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72434-20A5-4967-A05C-93EF083E2A23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F87AA-CEA4-440F-91A7-60921016CC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4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804B677-E236-416F-9999-F5655BD1FC3D}" type="slidenum">
              <a:rPr lang="en-US" altLang="en-US" sz="1200" smtClean="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BF540-5F65-454A-959E-3AB04B672D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4555F1F-D43E-499D-A979-8644072A83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E3E06-63F6-47F6-8B6A-44111C775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B25D2-C0B1-4A49-AF0D-3924A336A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3AA23-91C8-4025-9CA0-35470353EF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83676-A2A6-4D95-9464-B8E7A36A75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0049B-ABEA-4918-BB11-6D3FBD1F53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2D490-0761-4EEF-B018-F160581485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A998A-B149-417F-8DCE-BD162E0AF3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2079B-3C87-41FC-9ECF-AFE40BC60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CC611-7848-4CE9-AB1D-59805EF3A3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51FB6-BEFC-4BE8-9E92-35CA277D30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AFCD4B2-33DB-4217-9D0E-2AEC06E2E18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02ED9-AB87-4814-A99F-C5AA14BE0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555F1F-D43E-499D-A979-8644072A83B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4F17-73A4-47ED-8FE9-27010D60794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2514600"/>
            <a:ext cx="7737475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    </a:t>
            </a:r>
            <a:r>
              <a:rPr lang="en-US" altLang="en-US" dirty="0" err="1"/>
              <a:t>MyClass</a:t>
            </a:r>
            <a:r>
              <a:rPr lang="en-US" altLang="en-US" dirty="0"/>
              <a:t>(double d)</a:t>
            </a:r>
          </a:p>
          <a:p>
            <a:r>
              <a:rPr lang="en-US" altLang="en-US" dirty="0"/>
              <a:t>    {</a:t>
            </a:r>
          </a:p>
          <a:p>
            <a:r>
              <a:rPr lang="en-US" altLang="en-US" dirty="0"/>
              <a:t>        </a:t>
            </a:r>
          </a:p>
          <a:p>
            <a:r>
              <a:rPr lang="en-US" altLang="en-US" dirty="0"/>
              <a:t>        x=(</a:t>
            </a:r>
            <a:r>
              <a:rPr lang="en-US" altLang="en-US" dirty="0" err="1"/>
              <a:t>int</a:t>
            </a:r>
            <a:r>
              <a:rPr lang="en-US" altLang="en-US" dirty="0"/>
              <a:t>)d;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  void </a:t>
            </a:r>
            <a:r>
              <a:rPr lang="en-US" altLang="en-US" dirty="0" err="1"/>
              <a:t>getXvalue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    {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("The value of the instance variable  is"</a:t>
            </a:r>
          </a:p>
          <a:p>
            <a:r>
              <a:rPr lang="en-US" altLang="en-US" dirty="0"/>
              <a:t>	+ x +  ".");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3200" kern="0"/>
              <a:t>Constructor Overloading</a:t>
            </a:r>
            <a:endParaRPr lang="en-US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94792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0DEA0-D7BC-4761-A8E8-075E7B5E5CC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23938" y="1905000"/>
            <a:ext cx="546290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package </a:t>
            </a:r>
            <a:r>
              <a:rPr lang="en-US" altLang="en-US" dirty="0" err="1"/>
              <a:t>TimoSoft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public class </a:t>
            </a:r>
            <a:r>
              <a:rPr lang="en-US" altLang="en-US" dirty="0" err="1"/>
              <a:t>MyClassTest</a:t>
            </a:r>
            <a:endParaRPr lang="en-US" altLang="en-US" dirty="0"/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</a:t>
            </a:r>
          </a:p>
          <a:p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{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MyClass</a:t>
            </a:r>
            <a:r>
              <a:rPr lang="en-US" altLang="en-US" dirty="0"/>
              <a:t> first=new </a:t>
            </a:r>
            <a:r>
              <a:rPr lang="en-US" altLang="en-US" dirty="0" err="1"/>
              <a:t>MyClass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MyClass</a:t>
            </a:r>
            <a:r>
              <a:rPr lang="en-US" altLang="en-US" dirty="0"/>
              <a:t> second=new </a:t>
            </a:r>
            <a:r>
              <a:rPr lang="en-US" altLang="en-US" dirty="0" err="1"/>
              <a:t>MyClass</a:t>
            </a:r>
            <a:r>
              <a:rPr lang="en-US" altLang="en-US" dirty="0"/>
              <a:t>(52);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MyClass</a:t>
            </a:r>
            <a:r>
              <a:rPr lang="en-US" altLang="en-US" dirty="0"/>
              <a:t> third=new </a:t>
            </a:r>
            <a:r>
              <a:rPr lang="en-US" altLang="en-US" dirty="0" err="1"/>
              <a:t>MyClass</a:t>
            </a:r>
            <a:r>
              <a:rPr lang="en-US" altLang="en-US" dirty="0"/>
              <a:t>(13.6);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Myclass</a:t>
            </a:r>
            <a:r>
              <a:rPr lang="en-US" altLang="en-US" dirty="0"/>
              <a:t> fourth = new </a:t>
            </a:r>
            <a:r>
              <a:rPr lang="en-US" altLang="en-US" dirty="0" err="1"/>
              <a:t>MyClass</a:t>
            </a:r>
            <a:r>
              <a:rPr lang="en-US" altLang="en-US" dirty="0"/>
              <a:t>(15.5);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first.getXvalue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second.getXvalue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third.getXvalue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3200" kern="0" dirty="0"/>
              <a:t>Constructor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382284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/>
            <a:fld id="{283B27C5-B7EA-4A9B-8DB6-4F809DBBE876}" type="slidenum">
              <a:rPr kumimoji="0" lang="en-US" altLang="en-US" sz="1400" smtClean="0"/>
              <a:pPr algn="l" eaLnBrk="1" hangingPunct="1"/>
              <a:t>12</a:t>
            </a:fld>
            <a:endParaRPr kumimoji="0" lang="en-US" altLang="en-US" sz="1400"/>
          </a:p>
        </p:txBody>
      </p:sp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Note: Default and No-Argument Constructors 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Every class must have at least one constructor</a:t>
            </a:r>
          </a:p>
          <a:p>
            <a:pPr lvl="1">
              <a:defRPr/>
            </a:pPr>
            <a:r>
              <a:rPr lang="en-US" dirty="0"/>
              <a:t>If no constructors are declared, the compiler will create a default constructor</a:t>
            </a:r>
          </a:p>
          <a:p>
            <a:pPr lvl="2">
              <a:defRPr/>
            </a:pPr>
            <a:r>
              <a:rPr lang="en-US" dirty="0"/>
              <a:t>Takes no arguments and initializes instance variables to their initial values specified in their declaration or to their default values</a:t>
            </a:r>
          </a:p>
          <a:p>
            <a:pPr lvl="3">
              <a:defRPr/>
            </a:pPr>
            <a:r>
              <a:rPr lang="en-US" dirty="0"/>
              <a:t>Default values are zero for primitive numeric types,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for </a:t>
            </a:r>
            <a:r>
              <a:rPr lang="en-US" dirty="0" err="1">
                <a:latin typeface="Courier New" pitchFamily="49" charset="0"/>
              </a:rPr>
              <a:t>boolean</a:t>
            </a:r>
            <a:r>
              <a:rPr lang="en-US" dirty="0"/>
              <a:t> values and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 for references</a:t>
            </a:r>
          </a:p>
        </p:txBody>
      </p:sp>
    </p:spTree>
    <p:extLst>
      <p:ext uri="{BB962C8B-B14F-4D97-AF65-F5344CB8AC3E}">
        <p14:creationId xmlns:p14="http://schemas.microsoft.com/office/powerpoint/2010/main" val="330941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constructor bugs</a:t>
            </a:r>
          </a:p>
        </p:txBody>
      </p:sp>
      <p:sp>
        <p:nvSpPr>
          <p:cNvPr id="11417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/>
              <a:t>1.  Re-declaring fields as local variables  ("shadowing"):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endParaRPr lang="en-US" sz="500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public Point(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initialX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initialY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x = </a:t>
            </a:r>
            <a:r>
              <a:rPr lang="en-US" sz="1800" dirty="0" err="1">
                <a:latin typeface="Courier New" pitchFamily="49" charset="0"/>
              </a:rPr>
              <a:t>initialX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y = </a:t>
            </a:r>
            <a:r>
              <a:rPr lang="en-US" sz="1800" dirty="0" err="1">
                <a:latin typeface="Courier New" pitchFamily="49" charset="0"/>
              </a:rPr>
              <a:t>initialY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endParaRPr lang="en-US" sz="5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This declares local variables with the same name as the fields, rather than storing values into the fields.  The fields remain 0.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3AC81-246D-4AAD-9FCB-4A6C5A97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A23-91C8-4025-9CA0-35470353EF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9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constructor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/>
              <a:t>.2.  Accidentally giving the constructor a return type: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endParaRPr lang="en-US" sz="500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public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1800" dirty="0">
                <a:latin typeface="Courier New" pitchFamily="49" charset="0"/>
              </a:rPr>
              <a:t> Point(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initialX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initialY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    x = </a:t>
            </a:r>
            <a:r>
              <a:rPr lang="en-US" sz="1800" dirty="0" err="1">
                <a:latin typeface="Courier New" pitchFamily="49" charset="0"/>
              </a:rPr>
              <a:t>initialX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    y = </a:t>
            </a:r>
            <a:r>
              <a:rPr lang="en-US" sz="1800" dirty="0" err="1">
                <a:latin typeface="Courier New" pitchFamily="49" charset="0"/>
              </a:rPr>
              <a:t>initialY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endParaRPr lang="en-US" sz="5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This is actually not a constructor, but a method named </a:t>
            </a:r>
            <a:r>
              <a:rPr lang="en-US" sz="1800" dirty="0">
                <a:latin typeface="Courier New" pitchFamily="49" charset="0"/>
              </a:rPr>
              <a:t>Point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FB58-5ADD-4985-BFD9-D4D188BD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A23-91C8-4025-9CA0-35470353EF3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constructor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/>
              <a:t>3. Missing Assignment to data: 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endParaRPr lang="en-US" sz="500" dirty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public Point(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initialX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initialY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				</a:t>
            </a:r>
            <a:r>
              <a:rPr lang="en-US" sz="1800" dirty="0" err="1">
                <a:latin typeface="Courier New" pitchFamily="49" charset="0"/>
              </a:rPr>
              <a:t>initialX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</a:rPr>
              <a:t>= x;</a:t>
            </a: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				</a:t>
            </a:r>
            <a:r>
              <a:rPr lang="en-US" sz="1800" dirty="0" err="1">
                <a:latin typeface="Courier New" pitchFamily="49" charset="0"/>
              </a:rPr>
              <a:t>initialY</a:t>
            </a:r>
            <a:r>
              <a:rPr lang="en-US" sz="1800" dirty="0">
                <a:latin typeface="Courier New" pitchFamily="49" charset="0"/>
              </a:rPr>
              <a:t> = y;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</a:pPr>
            <a:endParaRPr lang="en-US" sz="5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This declares local variables with the same name as the fields, rather than storing values into the fields.  The fields remain 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5C3DE-90BE-4580-94CF-FACA8665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A23-91C8-4025-9CA0-35470353EF3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61931-C1C5-4790-8580-B061CAB3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A23-91C8-4025-9CA0-35470353EF3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Initializing objects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Currently it takes 3 lines to create a </a:t>
            </a:r>
            <a:r>
              <a:rPr lang="en-US" altLang="en-US" dirty="0">
                <a:latin typeface="Courier New" pitchFamily="49" charset="0"/>
              </a:rPr>
              <a:t>Point</a:t>
            </a:r>
            <a:r>
              <a:rPr lang="en-US" altLang="en-US" dirty="0"/>
              <a:t> and initialize it:</a:t>
            </a:r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r>
              <a:rPr lang="en-US" altLang="en-US" sz="1800" dirty="0">
                <a:latin typeface="Courier New" pitchFamily="49" charset="0"/>
              </a:rPr>
              <a:t>Point p = new Point();</a:t>
            </a:r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r>
              <a:rPr lang="en-US" altLang="en-US" sz="1800" b="1" dirty="0" err="1">
                <a:solidFill>
                  <a:srgbClr val="800000"/>
                </a:solidFill>
                <a:latin typeface="Courier New" pitchFamily="49" charset="0"/>
              </a:rPr>
              <a:t>p.x</a:t>
            </a: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= 3;</a:t>
            </a:r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r>
              <a:rPr lang="en-US" altLang="en-US" sz="1800" b="1" dirty="0" err="1">
                <a:solidFill>
                  <a:srgbClr val="800000"/>
                </a:solidFill>
                <a:latin typeface="Courier New" pitchFamily="49" charset="0"/>
              </a:rPr>
              <a:t>p.y</a:t>
            </a: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= 8;                     // tedious</a:t>
            </a:r>
          </a:p>
          <a:p>
            <a:pPr eaLnBrk="1" hangingPunct="1"/>
            <a:r>
              <a:rPr lang="en-US" altLang="en-US" dirty="0"/>
              <a:t>We'd rather pass the fields' initial values as parameters:</a:t>
            </a:r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r>
              <a:rPr lang="en-US" altLang="en-US" sz="1800" dirty="0">
                <a:latin typeface="Courier New" pitchFamily="49" charset="0"/>
              </a:rPr>
              <a:t>Point p = new Point(</a:t>
            </a:r>
            <a:r>
              <a:rPr lang="en-US" altLang="en-US" sz="1800" b="1" dirty="0">
                <a:solidFill>
                  <a:srgbClr val="003399"/>
                </a:solidFill>
                <a:latin typeface="Courier New" pitchFamily="49" charset="0"/>
              </a:rPr>
              <a:t>3, 8</a:t>
            </a:r>
            <a:r>
              <a:rPr lang="en-US" altLang="en-US" sz="1800" dirty="0">
                <a:latin typeface="Courier New" pitchFamily="49" charset="0"/>
              </a:rPr>
              <a:t>);   </a:t>
            </a:r>
            <a:r>
              <a:rPr lang="en-US" altLang="en-US" sz="1800" b="1" dirty="0">
                <a:solidFill>
                  <a:srgbClr val="008080"/>
                </a:solidFill>
                <a:latin typeface="Courier New" pitchFamily="49" charset="0"/>
              </a:rPr>
              <a:t>// better!</a:t>
            </a:r>
          </a:p>
          <a:p>
            <a:pPr lvl="1" eaLnBrk="1" hangingPunct="1"/>
            <a:r>
              <a:rPr lang="en-US" altLang="en-US" dirty="0"/>
              <a:t>We are able to this with most types of objects in Java.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F5448-9B7B-4AE5-BACE-BB11E828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A23-91C8-4025-9CA0-35470353EF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57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 dirty="0"/>
              <a:t>constructor</a:t>
            </a:r>
            <a:r>
              <a:rPr lang="en-US" altLang="en-US" sz="2400" dirty="0"/>
              <a:t>: Initializes the state of new objects.</a:t>
            </a:r>
            <a:endParaRPr lang="en-US" altLang="en-US" sz="600" dirty="0"/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endParaRPr lang="en-US" altLang="en-US" sz="600" dirty="0"/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r>
              <a:rPr lang="en-US" altLang="en-US" sz="2000" dirty="0">
                <a:latin typeface="Courier New" pitchFamily="49" charset="0"/>
              </a:rPr>
              <a:t>	public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b="1" dirty="0"/>
              <a:t>parameters</a:t>
            </a:r>
            <a:r>
              <a:rPr lang="en-US" altLang="en-US" sz="2000" dirty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r>
              <a:rPr lang="en-US" altLang="en-US" sz="2000" dirty="0">
                <a:latin typeface="Courier New" pitchFamily="49" charset="0"/>
              </a:rPr>
              <a:t>	    </a:t>
            </a:r>
            <a:r>
              <a:rPr lang="en-US" altLang="en-US" sz="2000" b="1" dirty="0"/>
              <a:t>statements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itchFamily="-16" charset="2"/>
              <a:buNone/>
            </a:pPr>
            <a:r>
              <a:rPr lang="en-US" altLang="en-US" sz="2000" dirty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runs when the client uses the </a:t>
            </a:r>
            <a:r>
              <a:rPr lang="en-US" altLang="en-US" sz="2000" dirty="0">
                <a:latin typeface="Courier New" pitchFamily="49" charset="0"/>
              </a:rPr>
              <a:t>new</a:t>
            </a:r>
            <a:r>
              <a:rPr lang="en-US" altLang="en-US" sz="2000" dirty="0"/>
              <a:t> keyword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does not specify a return type;</a:t>
            </a:r>
            <a:br>
              <a:rPr lang="en-US" altLang="en-US" sz="2000" dirty="0"/>
            </a:br>
            <a:r>
              <a:rPr lang="en-US" altLang="en-US" sz="2000" dirty="0"/>
              <a:t>it implicitly returns the new object being created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6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If a class has no constructor, Java gives it a </a:t>
            </a:r>
            <a:r>
              <a:rPr lang="en-US" altLang="en-US" sz="2000" i="1" dirty="0"/>
              <a:t>default constructor</a:t>
            </a:r>
            <a:r>
              <a:rPr lang="en-US" altLang="en-US" sz="2000" dirty="0"/>
              <a:t> with no parameters that sets all fields to 0.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4A485-D07E-4E2D-96F5-53124582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A23-91C8-4025-9CA0-35470353EF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86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example</a:t>
            </a:r>
            <a:endParaRPr lang="zh-CN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611188" y="2205038"/>
            <a:ext cx="7921625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/>
              <a:t>class Circle{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double r; 	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} </a:t>
            </a:r>
          </a:p>
          <a:p>
            <a:pPr>
              <a:spcBef>
                <a:spcPct val="0"/>
              </a:spcBef>
            </a:pPr>
            <a:endParaRPr lang="en-US" altLang="zh-CN" sz="2000" dirty="0"/>
          </a:p>
          <a:p>
            <a:r>
              <a:rPr lang="en-US" altLang="zh-CN" sz="2000" dirty="0"/>
              <a:t>		Circle c2 = new Circle(); // OK, default 							constructor</a:t>
            </a:r>
          </a:p>
          <a:p>
            <a:r>
              <a:rPr lang="en-US" altLang="zh-CN" sz="2000" dirty="0"/>
              <a:t>		</a:t>
            </a:r>
            <a:endParaRPr lang="zh-CN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804C7-1B12-4A8D-8119-C90009E6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98A-B149-417F-8DCE-BD162E0AF3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example</a:t>
            </a:r>
            <a:endParaRPr lang="zh-CN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827088" y="1651000"/>
            <a:ext cx="79216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/>
              <a:t>class Circle{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double r; 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public Circle (double rd)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	r = rd; 	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} 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} 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CircleTest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		Circle c = new Circle(2.0); //OK</a:t>
            </a:r>
          </a:p>
          <a:p>
            <a:r>
              <a:rPr lang="en-US" altLang="zh-CN" sz="2000" dirty="0"/>
              <a:t>	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A285A-3FA0-4AF0-BDEF-1AA0AC33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98A-B149-417F-8DCE-BD162E0AF3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example</a:t>
            </a:r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68313" y="1612642"/>
            <a:ext cx="7921625" cy="5324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/>
              <a:t>class Circle{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double r;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	public Circle()</a:t>
            </a:r>
          </a:p>
          <a:p>
            <a:pPr lvl="4"/>
            <a:r>
              <a:rPr lang="en-US" altLang="zh-CN" sz="2000" dirty="0"/>
              <a:t>{ r =10;} 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	public Circle (double rd) {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	r = rd;  //same name!	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} 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	} 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CircleTest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		Circle c1 = new Circle(2.0); //OK</a:t>
            </a:r>
          </a:p>
          <a:p>
            <a:r>
              <a:rPr lang="en-US" altLang="zh-CN" sz="2000" dirty="0"/>
              <a:t>		Circle c2 = new Circle(); //OK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}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}</a:t>
            </a:r>
          </a:p>
          <a:p>
            <a:pPr>
              <a:spcBef>
                <a:spcPct val="0"/>
              </a:spcBef>
            </a:pPr>
            <a:endParaRPr lang="zh-CN" altLang="en-US" sz="2000" dirty="0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258888" y="6096000"/>
            <a:ext cx="446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Multiple constructor now!!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AEEE8-EAF2-4E15-B1FF-08E14BB0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998A-B149-417F-8DCE-BD162E0AF3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/>
              <a:t>Overloading Methods and Constructors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Two or more methods in a class may have the same name as long as their parameter lists are different.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this occurs, it is called method overloading.  This also applies to constructors.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8EF80-0904-4086-8A0D-D19DD5FA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A23-91C8-4025-9CA0-35470353EF3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949-0142-43E1-A6B5-071DCF38727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Constructor Overloading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Method overloading is important because sometimes you need several different ways to perform the same operation.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In most situations, you will want to generate objects of a class from different sets of initial defining data.</a:t>
            </a:r>
          </a:p>
        </p:txBody>
      </p:sp>
    </p:spTree>
    <p:extLst>
      <p:ext uri="{BB962C8B-B14F-4D97-AF65-F5344CB8AC3E}">
        <p14:creationId xmlns:p14="http://schemas.microsoft.com/office/powerpoint/2010/main" val="19608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35DF-7F3E-4AAC-B0D7-84ED9871BEB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27088" y="1752600"/>
            <a:ext cx="740251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package </a:t>
            </a:r>
            <a:r>
              <a:rPr lang="en-US" altLang="en-US" dirty="0" err="1"/>
              <a:t>TimoSoft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public class </a:t>
            </a:r>
            <a:r>
              <a:rPr lang="en-US" altLang="en-US" dirty="0" err="1"/>
              <a:t>MyClass</a:t>
            </a:r>
            <a:endParaRPr lang="en-US" altLang="en-US" dirty="0"/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int</a:t>
            </a:r>
            <a:r>
              <a:rPr lang="en-US" altLang="en-US" dirty="0"/>
              <a:t> x;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MyClass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    {</a:t>
            </a:r>
          </a:p>
          <a:p>
            <a:r>
              <a:rPr lang="en-US" altLang="en-US" dirty="0"/>
              <a:t>        </a:t>
            </a:r>
          </a:p>
          <a:p>
            <a:r>
              <a:rPr lang="en-US" altLang="en-US" dirty="0"/>
              <a:t>           x=0;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MyClass</a:t>
            </a:r>
            <a:r>
              <a:rPr lang="en-US" altLang="en-US" dirty="0"/>
              <a:t>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   {</a:t>
            </a:r>
          </a:p>
          <a:p>
            <a:r>
              <a:rPr lang="en-US" altLang="en-US" dirty="0"/>
              <a:t>	x=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  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3200" kern="0"/>
              <a:t>Constructor Overloading</a:t>
            </a:r>
            <a:endParaRPr lang="en-US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95796931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7766</TotalTime>
  <Words>825</Words>
  <Application>Microsoft Office PowerPoint</Application>
  <PresentationFormat>On-screen Show (4:3)</PresentationFormat>
  <Paragraphs>167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Courier New</vt:lpstr>
      <vt:lpstr>Times New Roman</vt:lpstr>
      <vt:lpstr>Verdana</vt:lpstr>
      <vt:lpstr>Wingdings</vt:lpstr>
      <vt:lpstr>Wingdings 2</vt:lpstr>
      <vt:lpstr>Profile</vt:lpstr>
      <vt:lpstr>Class Constructors</vt:lpstr>
      <vt:lpstr>Initializing objects</vt:lpstr>
      <vt:lpstr>Constructors</vt:lpstr>
      <vt:lpstr>Constructor example</vt:lpstr>
      <vt:lpstr>Constructor example</vt:lpstr>
      <vt:lpstr>Constructor example</vt:lpstr>
      <vt:lpstr>Overloading Methods and Constructors</vt:lpstr>
      <vt:lpstr>Constructor Overloading</vt:lpstr>
      <vt:lpstr>PowerPoint Presentation</vt:lpstr>
      <vt:lpstr>PowerPoint Presentation</vt:lpstr>
      <vt:lpstr>PowerPoint Presentation</vt:lpstr>
      <vt:lpstr>Note: Default and No-Argument Constructors </vt:lpstr>
      <vt:lpstr>Common constructor bugs</vt:lpstr>
      <vt:lpstr>Common constructor bugs</vt:lpstr>
      <vt:lpstr>Common constructor bugs</vt:lpstr>
      <vt:lpstr>END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lorym</dc:creator>
  <cp:lastModifiedBy>Saneeha Amir</cp:lastModifiedBy>
  <cp:revision>32</cp:revision>
  <dcterms:created xsi:type="dcterms:W3CDTF">2006-11-13T19:27:56Z</dcterms:created>
  <dcterms:modified xsi:type="dcterms:W3CDTF">2022-02-28T06:26:48Z</dcterms:modified>
</cp:coreProperties>
</file>