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3" r:id="rId12"/>
    <p:sldId id="269" r:id="rId13"/>
    <p:sldId id="270" r:id="rId14"/>
    <p:sldId id="272" r:id="rId15"/>
    <p:sldId id="271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65" d="100"/>
          <a:sy n="65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7DF6-0E44-42BD-B1E6-1BBF981545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1B958-7A90-4CC8-97F1-1603AAB3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4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48E945-D701-4302-8255-FD001FE028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EFEFF1-3BBA-4497-B102-A4C436C8D1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12A1A9-BED1-434D-ABD8-25111F8299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3B193E-BD82-4FE5-B553-5FC857AD85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CBF4CD-EADF-4C53-9D91-28C66AC4B3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4DCD09-1DAD-44FF-B257-8EBA487B03C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30F4FC-C27D-4CAA-B224-43D3D54614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98C888-06C8-4DBB-9494-635AD6B25C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CAC35C-DBBD-4027-A77D-5D42741252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B3BAFB-56D4-4C3F-B21A-A0AC9434611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0871DF3-5433-45B7-8CFD-7958AF0DE32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A57103-95E1-48A9-9A32-B58B4F7EB2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DF3-5433-45B7-8CFD-7958AF0DE32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03-95E1-48A9-9A32-B58B4F7EB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DF3-5433-45B7-8CFD-7958AF0DE32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03-95E1-48A9-9A32-B58B4F7EB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871DF3-5433-45B7-8CFD-7958AF0DE32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A57103-95E1-48A9-9A32-B58B4F7EB2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0871DF3-5433-45B7-8CFD-7958AF0DE32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A57103-95E1-48A9-9A32-B58B4F7EB2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DF3-5433-45B7-8CFD-7958AF0DE32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03-95E1-48A9-9A32-B58B4F7EB2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DF3-5433-45B7-8CFD-7958AF0DE32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03-95E1-48A9-9A32-B58B4F7EB2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871DF3-5433-45B7-8CFD-7958AF0DE32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A57103-95E1-48A9-9A32-B58B4F7EB2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DF3-5433-45B7-8CFD-7958AF0DE32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03-95E1-48A9-9A32-B58B4F7EB2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871DF3-5433-45B7-8CFD-7958AF0DE32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A57103-95E1-48A9-9A32-B58B4F7EB24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871DF3-5433-45B7-8CFD-7958AF0DE32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A57103-95E1-48A9-9A32-B58B4F7EB24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0871DF3-5433-45B7-8CFD-7958AF0DE32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A57103-95E1-48A9-9A32-B58B4F7EB2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storage in memory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382000" cy="1143000"/>
          </a:xfrm>
        </p:spPr>
        <p:txBody>
          <a:bodyPr/>
          <a:lstStyle/>
          <a:p>
            <a:pPr eaLnBrk="1" hangingPunct="1"/>
            <a:r>
              <a:rPr lang="en-US" sz="3000"/>
              <a:t>Assignment Operator with Class Type Variables (Part 3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EDAA983-0039-4D6E-B99A-14BC487FD54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2164" name="Footer Placeholder 6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  <p:pic>
        <p:nvPicPr>
          <p:cNvPr id="92162" name="Picture 3" descr="savitch_c05d13_3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258888"/>
            <a:ext cx="6937375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31873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Two reference variables can contain  the same reference, and therefore name the same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assignment operator sets the reference (memory address) of one class type variable equal to that of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Any change to the object named by one of theses variables will produce a change to the object named by the other variable, since they are the same object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variable2 = variable1;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7C1EEBA4-C07E-4FCE-8D1D-93F88EF44C2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1924" name="Footer Placeholder 6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697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all know that an object is created in the memory using </a:t>
            </a:r>
            <a:r>
              <a:rPr lang="en-US" b="1" dirty="0"/>
              <a:t>new</a:t>
            </a:r>
            <a:r>
              <a:rPr lang="en-US" dirty="0"/>
              <a:t> operator. 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Constructor </a:t>
            </a:r>
            <a:r>
              <a:rPr lang="en-US" dirty="0"/>
              <a:t>is used to initialize the properties of that object. 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When </a:t>
            </a:r>
            <a:r>
              <a:rPr lang="en-US" dirty="0"/>
              <a:t>an object is no more required, it must be removed from the memory so that that memory can be reused for other objects. </a:t>
            </a:r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Removing </a:t>
            </a:r>
            <a:r>
              <a:rPr lang="en-US" dirty="0"/>
              <a:t>unwanted objects or </a:t>
            </a:r>
            <a:r>
              <a:rPr lang="en-US" b="1" dirty="0"/>
              <a:t>abandoned objects</a:t>
            </a:r>
            <a:r>
              <a:rPr lang="en-US" dirty="0"/>
              <a:t> from the memory is called </a:t>
            </a:r>
            <a:r>
              <a:rPr lang="en-US" b="1" dirty="0"/>
              <a:t>garbage collection</a:t>
            </a:r>
            <a:r>
              <a:rPr lang="en-US" dirty="0"/>
              <a:t> (GC).</a:t>
            </a:r>
          </a:p>
        </p:txBody>
      </p:sp>
    </p:spTree>
    <p:extLst>
      <p:ext uri="{BB962C8B-B14F-4D97-AF65-F5344CB8AC3E}">
        <p14:creationId xmlns:p14="http://schemas.microsoft.com/office/powerpoint/2010/main" val="16906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Abandoned objects or dead objects are those objects which does not have live references.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Circle ci </a:t>
            </a:r>
            <a:r>
              <a:rPr lang="en-US" dirty="0"/>
              <a:t>= new Circle </a:t>
            </a:r>
            <a:r>
              <a:rPr lang="en-US" dirty="0" smtClean="0"/>
              <a:t>(4);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the new </a:t>
            </a:r>
            <a:r>
              <a:rPr lang="en-US" dirty="0" smtClean="0"/>
              <a:t>Circle object </a:t>
            </a:r>
            <a:r>
              <a:rPr lang="en-US" dirty="0"/>
              <a:t>is reachable via the </a:t>
            </a:r>
            <a:r>
              <a:rPr lang="en-US" dirty="0" smtClean="0"/>
              <a:t>	reference </a:t>
            </a:r>
            <a:r>
              <a:rPr lang="en-US" dirty="0"/>
              <a:t>in 'i'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i </a:t>
            </a:r>
            <a:r>
              <a:rPr lang="en-US" dirty="0"/>
              <a:t>= null;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the Circle </a:t>
            </a:r>
            <a:r>
              <a:rPr lang="en-US" dirty="0" smtClean="0"/>
              <a:t>object </a:t>
            </a:r>
            <a:r>
              <a:rPr lang="en-US" dirty="0"/>
              <a:t>is no longer reachable. </a:t>
            </a:r>
          </a:p>
        </p:txBody>
      </p:sp>
    </p:spTree>
    <p:extLst>
      <p:ext uri="{BB962C8B-B14F-4D97-AF65-F5344CB8AC3E}">
        <p14:creationId xmlns:p14="http://schemas.microsoft.com/office/powerpoint/2010/main" val="30699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public class Test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{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  public static void main(String[] </a:t>
            </a:r>
            <a:r>
              <a:rPr lang="en-US" sz="4400" dirty="0" err="1"/>
              <a:t>args</a:t>
            </a:r>
            <a:r>
              <a:rPr lang="en-US" sz="4400" dirty="0"/>
              <a:t>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  {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     //Creating two instances of class A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     A a1 = new A();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     A a2 = new A();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     //Assigning a2 to a1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     a1 = a2;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     //Now both a1 and a2 will be pointing to same object 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     //An object earlier referred by a1 will become abandoned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       }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400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Finalization(</a:t>
            </a:r>
            <a:r>
              <a:rPr lang="en-US" dirty="0" err="1" smtClean="0"/>
              <a:t>optinal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before destroying an object, Garbage Collector calls finalize() method on the object to perform cleanup activities. Once finalize() method completes, Garbage Collector destroys that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finalize() method is present in </a:t>
            </a:r>
            <a:r>
              <a:rPr lang="en-US" dirty="0" smtClean="0"/>
              <a:t>Object class with </a:t>
            </a:r>
            <a:r>
              <a:rPr lang="en-US" dirty="0"/>
              <a:t>the following prototype.</a:t>
            </a:r>
          </a:p>
          <a:p>
            <a:pPr lvl="1"/>
            <a:r>
              <a:rPr lang="en-US" dirty="0"/>
              <a:t>protected void finalize() throws </a:t>
            </a:r>
            <a:r>
              <a:rPr lang="en-US" dirty="0" err="1"/>
              <a:t>Throwable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 and Memory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Values of most data types require more than one byte of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Several adjacent bytes are then used to hold the data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entire chunk of memory that holds the data is called its </a:t>
            </a:r>
            <a:r>
              <a:rPr lang="en-US" sz="2400" i="1"/>
              <a:t>memory 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address of the first byte of this memory location is used as the address for the data item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 computer's main memory can be thought of as a long list of memory locations of </a:t>
            </a:r>
            <a:r>
              <a:rPr lang="en-US" sz="2800" i="1"/>
              <a:t>varying sizes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CF13F20-F68F-4F80-90AB-5EC56A240F9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3732" name="Footer Placeholder 6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87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 in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BAE3BD82-4071-4745-82CE-66398BA7E01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5780" name="Footer Placeholder 6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  <p:pic>
        <p:nvPicPr>
          <p:cNvPr id="75778" name="Picture 7" descr="savitch_c05d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593850"/>
            <a:ext cx="7772400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00770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Every variable is implemented as a location in computer memory</a:t>
            </a:r>
          </a:p>
          <a:p>
            <a:pPr eaLnBrk="1" hangingPunct="1"/>
            <a:r>
              <a:rPr lang="en-US" sz="2800"/>
              <a:t>When the variable is a primitive type, the value of the variable is stored in the memory location assigned to the variable</a:t>
            </a:r>
          </a:p>
          <a:p>
            <a:pPr lvl="1" eaLnBrk="1" hangingPunct="1"/>
            <a:r>
              <a:rPr lang="en-US" sz="2400"/>
              <a:t>Each primitive type always require the same amount of memory to store its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C148D546-25B9-4AFB-86B0-BEE8A35DE19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7828" name="Footer Placeholder 6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843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When the variable is a class type, only the memory address (or </a:t>
            </a:r>
            <a:r>
              <a:rPr lang="en-US" sz="2400" i="1"/>
              <a:t>reference</a:t>
            </a:r>
            <a:r>
              <a:rPr lang="en-US" sz="2400"/>
              <a:t>) where its object is located is stored in the memory location assigned to the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object named by the variable is stored in some other location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Like primitives, the value of a class variable is a fixed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Unlike primitives, the value of a class variable is a memory address or reference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object, whose address is stored in the variable, can be of any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714CB00D-6193-4CBF-9389-40FBA7BD46D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9876" name="Footer Placeholder 6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459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Class Type Variables Store a Reference (Part 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C60EDA4-BAAD-4A00-B0B1-69293D002BB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3972" name="Footer Placeholder 6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  <p:pic>
        <p:nvPicPr>
          <p:cNvPr id="83970" name="Picture 8" descr="savitch_c05d12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1390" b="1662"/>
          <a:stretch>
            <a:fillRect/>
          </a:stretch>
        </p:blipFill>
        <p:spPr bwMode="auto">
          <a:xfrm>
            <a:off x="855663" y="1308100"/>
            <a:ext cx="77724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08096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Class Type Variables Store a Reference (Part 2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F9E75C2-E107-4737-BC67-901ABC7AB40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  <p:pic>
        <p:nvPicPr>
          <p:cNvPr id="86018" name="Picture 3" descr="savitch_c05d12_2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1917" b="1917"/>
          <a:stretch>
            <a:fillRect/>
          </a:stretch>
        </p:blipFill>
        <p:spPr bwMode="auto">
          <a:xfrm>
            <a:off x="855663" y="1344613"/>
            <a:ext cx="6864350" cy="509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9171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382000" cy="1143000"/>
          </a:xfrm>
        </p:spPr>
        <p:txBody>
          <a:bodyPr/>
          <a:lstStyle/>
          <a:p>
            <a:pPr eaLnBrk="1" hangingPunct="1"/>
            <a:r>
              <a:rPr lang="en-US" sz="3000"/>
              <a:t>Assignment Operator with Class Type Variables (Part 1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30385F4-EB0F-4296-A899-B7722DB9E98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  <p:pic>
        <p:nvPicPr>
          <p:cNvPr id="88066" name="Picture 7" descr="savitch_c05d13_1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5663" y="1276350"/>
            <a:ext cx="6937375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24943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382000" cy="1143000"/>
          </a:xfrm>
        </p:spPr>
        <p:txBody>
          <a:bodyPr/>
          <a:lstStyle/>
          <a:p>
            <a:pPr eaLnBrk="1" hangingPunct="1"/>
            <a:r>
              <a:rPr lang="en-US" sz="3000"/>
              <a:t>Assignment Operator with Class Type Variables (Part 2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4E66199-359D-4220-A928-22814C8A68E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0116" name="Footer Placeholder 6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  <p:pic>
        <p:nvPicPr>
          <p:cNvPr id="90114" name="Picture 3" descr="savitch_c05d13_2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1753" b="2016"/>
          <a:stretch>
            <a:fillRect/>
          </a:stretch>
        </p:blipFill>
        <p:spPr bwMode="auto">
          <a:xfrm>
            <a:off x="855663" y="1346200"/>
            <a:ext cx="657225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882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860</TotalTime>
  <Words>577</Words>
  <Application>Microsoft Office PowerPoint</Application>
  <PresentationFormat>On-screen Show (4:3)</PresentationFormat>
  <Paragraphs>100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Object storage in memory </vt:lpstr>
      <vt:lpstr>Variables and Memory</vt:lpstr>
      <vt:lpstr>Variables in Memory</vt:lpstr>
      <vt:lpstr>References</vt:lpstr>
      <vt:lpstr>References</vt:lpstr>
      <vt:lpstr>Class Type Variables Store a Reference (Part 1 of 2)</vt:lpstr>
      <vt:lpstr>Class Type Variables Store a Reference (Part 2 of 2)</vt:lpstr>
      <vt:lpstr>Assignment Operator with Class Type Variables (Part 1 of 3)</vt:lpstr>
      <vt:lpstr>Assignment Operator with Class Type Variables (Part 2 of 3)</vt:lpstr>
      <vt:lpstr>Assignment Operator with Class Type Variables (Part 3 of 3)</vt:lpstr>
      <vt:lpstr>References</vt:lpstr>
      <vt:lpstr>Garbage Collection in java</vt:lpstr>
      <vt:lpstr>Garbage Collection in java</vt:lpstr>
      <vt:lpstr>Garbage Collection in java</vt:lpstr>
      <vt:lpstr>Finalization(optinal)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storage in memory </dc:title>
  <dc:creator>DELL</dc:creator>
  <cp:lastModifiedBy>DELL</cp:lastModifiedBy>
  <cp:revision>14</cp:revision>
  <dcterms:created xsi:type="dcterms:W3CDTF">2020-10-04T13:56:53Z</dcterms:created>
  <dcterms:modified xsi:type="dcterms:W3CDTF">2022-03-10T16:21:52Z</dcterms:modified>
</cp:coreProperties>
</file>