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57" r:id="rId7"/>
    <p:sldId id="264" r:id="rId8"/>
    <p:sldId id="266" r:id="rId9"/>
    <p:sldId id="267" r:id="rId10"/>
    <p:sldId id="270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99D9-4A6C-464B-A733-23CC0368E265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D5169-F336-46DF-8E0C-41FBCC553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5B129-CD13-4D83-9EFD-880BBAE264F1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951F7-E32F-43A0-8DE5-6DF38C85D43C}" type="slidenum">
              <a:rPr lang="en-US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AE8BF-1227-467F-B3BE-BF8A6268E883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196E6-4B00-4522-B7C8-75C87624FB7E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25618-D9BC-43F2-BC8F-1AD6FBCB8A0C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65244-62C6-498F-9B90-38F2F541589B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D6F21C5-801C-4406-BCBB-6DABF214560C}" type="datetime5">
              <a:rPr lang="en-US"/>
              <a:pPr/>
              <a:t>20-Dec-16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Creating 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- Examples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Specify, in angle brackets after the name, the type of object that the class will hold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&lt;String&gt;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 vec1 = new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&lt;String&gt;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();</a:t>
            </a: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&lt;String&gt;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 vec2 = new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&lt;String&gt;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(10);</a:t>
            </a:r>
            <a:b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</a:br>
            <a:endParaRPr lang="en-US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eaLnBrk="1" hangingPunct="1"/>
            <a:r>
              <a:rPr lang="en-US" dirty="0" smtClean="0"/>
              <a:t>To create a generic </a:t>
            </a:r>
            <a:r>
              <a:rPr lang="en-US" dirty="0" err="1" smtClean="0"/>
              <a:t>Arraylist</a:t>
            </a:r>
            <a:r>
              <a:rPr lang="en-US" dirty="0" smtClean="0"/>
              <a:t> , use the 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&lt;?&gt;</a:t>
            </a:r>
            <a:r>
              <a:rPr lang="en-US" dirty="0" smtClean="0"/>
              <a:t> wildcard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&lt;?&gt;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 vec1 = new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&lt;?&gt;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Java API provides several predefined data structures, called </a:t>
            </a:r>
            <a:r>
              <a:rPr lang="en-US" b="1" dirty="0" smtClean="0"/>
              <a:t>collections, used to store </a:t>
            </a:r>
            <a:r>
              <a:rPr lang="en-US" dirty="0" smtClean="0"/>
              <a:t>groups of related objects. </a:t>
            </a:r>
          </a:p>
          <a:p>
            <a:r>
              <a:rPr lang="en-US" dirty="0" smtClean="0"/>
              <a:t>These classes provide efficient methods that organize, store and retrieve your data without requiring knowledge of how the data is being stored. </a:t>
            </a:r>
          </a:p>
          <a:p>
            <a:r>
              <a:rPr lang="en-US" dirty="0" smtClean="0"/>
              <a:t>This reduces application-development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collection class </a:t>
            </a:r>
            <a:r>
              <a:rPr lang="en-US" b="1" dirty="0" err="1" smtClean="0"/>
              <a:t>ArrayList</a:t>
            </a:r>
            <a:r>
              <a:rPr lang="en-US" b="1" dirty="0" smtClean="0"/>
              <a:t>&lt;T&gt; (from package </a:t>
            </a:r>
            <a:r>
              <a:rPr lang="en-US" b="1" dirty="0" err="1" smtClean="0"/>
              <a:t>java.util</a:t>
            </a:r>
            <a:r>
              <a:rPr lang="en-US" b="1" dirty="0" smtClean="0"/>
              <a:t>) provides a convenient solution to this problem—</a:t>
            </a:r>
          </a:p>
          <a:p>
            <a:r>
              <a:rPr lang="en-US" dirty="0" smtClean="0"/>
              <a:t>it can </a:t>
            </a:r>
            <a:r>
              <a:rPr lang="en-US" i="1" dirty="0" smtClean="0"/>
              <a:t>dynamically change its size to accommodate more elements. The T (by convention) is </a:t>
            </a:r>
            <a:r>
              <a:rPr lang="en-US" dirty="0" smtClean="0"/>
              <a:t>a </a:t>
            </a:r>
            <a:r>
              <a:rPr lang="en-US" i="1" dirty="0" smtClean="0"/>
              <a:t>placeholder—when declaring a new </a:t>
            </a:r>
            <a:r>
              <a:rPr lang="en-US" i="1" dirty="0" err="1" smtClean="0"/>
              <a:t>ArrayList</a:t>
            </a:r>
            <a:r>
              <a:rPr lang="en-US" i="1" dirty="0" smtClean="0"/>
              <a:t>, replace it with the type of elements that </a:t>
            </a:r>
            <a:r>
              <a:rPr lang="en-US" dirty="0" smtClean="0"/>
              <a:t>you want the </a:t>
            </a:r>
            <a:r>
              <a:rPr lang="en-US" dirty="0" err="1" smtClean="0"/>
              <a:t>ArrayList</a:t>
            </a:r>
            <a:r>
              <a:rPr lang="en-US" dirty="0" smtClean="0"/>
              <a:t> to hold.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633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Figure 7.24 from </a:t>
            </a:r>
            <a:r>
              <a:rPr lang="en-US" dirty="0" err="1" smtClean="0"/>
              <a:t>Deitel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Object</a:t>
            </a:r>
          </a:p>
        </p:txBody>
      </p:sp>
      <p:sp>
        <p:nvSpPr>
          <p:cNvPr id="409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In Java, all classes inherit from exactly one other class except Object which is at the top of the class hierarchy</a:t>
            </a:r>
          </a:p>
          <a:p>
            <a:pPr eaLnBrk="1" hangingPunct="1"/>
            <a:r>
              <a:rPr lang="en-US" altLang="en-US" smtClean="0"/>
              <a:t>Object variables can refer to objects of their declared type and any descendants</a:t>
            </a:r>
          </a:p>
          <a:p>
            <a:pPr lvl="1" eaLnBrk="1" hangingPunct="1"/>
            <a:r>
              <a:rPr lang="en-US" altLang="en-US" smtClean="0"/>
              <a:t>polymorphism</a:t>
            </a:r>
          </a:p>
          <a:p>
            <a:pPr eaLnBrk="1" hangingPunct="1"/>
            <a:r>
              <a:rPr lang="en-US" altLang="en-US" smtClean="0"/>
              <a:t>Thus, if the internal storage container is of type Object it can hold anything</a:t>
            </a:r>
          </a:p>
          <a:p>
            <a:pPr lvl="1" eaLnBrk="1" hangingPunct="1"/>
            <a:r>
              <a:rPr lang="en-US" altLang="en-US" smtClean="0"/>
              <a:t>primitives handled by </a:t>
            </a:r>
            <a:r>
              <a:rPr lang="en-US" altLang="en-US" i="1" smtClean="0"/>
              <a:t>wrapping</a:t>
            </a:r>
            <a:r>
              <a:rPr lang="en-US" altLang="en-US" smtClean="0"/>
              <a:t> them in objects.</a:t>
            </a:r>
            <a:br>
              <a:rPr lang="en-US" altLang="en-US" smtClean="0"/>
            </a:br>
            <a:r>
              <a:rPr lang="en-US" altLang="en-US" smtClean="0"/>
              <a:t>int – Integer, char - Character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nsolas" pitchFamily="49" charset="0"/>
              </a:rPr>
              <a:t>ArrayList</a:t>
            </a:r>
            <a:r>
              <a:rPr lang="en-US" smtClean="0"/>
              <a:t>s and arrays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305800" cy="5181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3200" dirty="0" smtClean="0"/>
              <a:t> is like an array of </a:t>
            </a:r>
            <a:r>
              <a:rPr lang="en-US" sz="3200" dirty="0" smtClean="0">
                <a:solidFill>
                  <a:schemeClr val="accent2"/>
                </a:solidFill>
                <a:latin typeface="Consolas" pitchFamily="49" charset="0"/>
              </a:rPr>
              <a:t>Object</a:t>
            </a:r>
            <a:r>
              <a:rPr lang="en-US" sz="3200" dirty="0" smtClean="0"/>
              <a:t>s, but...</a:t>
            </a:r>
          </a:p>
          <a:p>
            <a:pPr lvl="1" eaLnBrk="1" hangingPunct="1"/>
            <a:r>
              <a:rPr lang="en-US" sz="2800" dirty="0" smtClean="0"/>
              <a:t>Arrays use</a:t>
            </a:r>
            <a:r>
              <a:rPr lang="en-US" sz="2800" dirty="0" smtClean="0">
                <a:solidFill>
                  <a:schemeClr val="accent2"/>
                </a:solidFill>
                <a:latin typeface="Consolas" pitchFamily="49" charset="0"/>
              </a:rPr>
              <a:t> [ ] </a:t>
            </a:r>
            <a:r>
              <a:rPr lang="en-US" sz="2800" dirty="0" smtClean="0"/>
              <a:t>syntax; </a:t>
            </a: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2800" dirty="0" err="1" smtClean="0"/>
              <a:t>s</a:t>
            </a:r>
            <a:r>
              <a:rPr lang="en-US" sz="2800" dirty="0" smtClean="0"/>
              <a:t> use object syntax</a:t>
            </a:r>
          </a:p>
          <a:p>
            <a:pPr lvl="1" eaLnBrk="1" hangingPunct="1"/>
            <a:r>
              <a:rPr lang="en-US" sz="2800" dirty="0" smtClean="0"/>
              <a:t>An  </a:t>
            </a: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2800" dirty="0" smtClean="0"/>
              <a:t> expands as you add things to it</a:t>
            </a:r>
          </a:p>
          <a:p>
            <a:pPr lvl="1" eaLnBrk="1" hangingPunct="1"/>
            <a:r>
              <a:rPr lang="en-US" sz="2800" dirty="0" smtClean="0"/>
              <a:t>Arrays can hold primitives or objects, but </a:t>
            </a:r>
            <a:r>
              <a:rPr lang="en-US" sz="2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2800" dirty="0" err="1" smtClean="0"/>
              <a:t>s</a:t>
            </a:r>
            <a:r>
              <a:rPr lang="en-US" sz="2800" dirty="0" smtClean="0"/>
              <a:t> can only hold objects</a:t>
            </a:r>
          </a:p>
          <a:p>
            <a:pPr lvl="1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 boxing and unboxing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458200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Java won’t let you use a primitive value where an object is required--you need a “wrapper”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&lt;Integer&gt;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myList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= new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&lt;Integer&gt;();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myList.add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new Integer(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5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)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);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Similarly, you can’t use an object where a primitive is required--you need to “unwrap”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n =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((Integer)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myArrayList.get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(2)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).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</a:rPr>
              <a:t>intValue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()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endParaRPr lang="en-US" sz="1800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Now Java makes </a:t>
            </a:r>
            <a:r>
              <a:rPr lang="en-US" sz="2000" dirty="0" smtClean="0"/>
              <a:t>this automatic: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&lt;Integer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myList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= new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&lt;Integer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();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myList.add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(5);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n =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myList.get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(2);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endParaRPr lang="en-US" sz="1800" dirty="0" smtClean="0">
              <a:solidFill>
                <a:schemeClr val="accent2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Iterators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458200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884363" algn="l"/>
              </a:tabLst>
            </a:pPr>
            <a:r>
              <a:rPr lang="en-US" sz="2400" dirty="0" smtClean="0"/>
              <a:t>An </a:t>
            </a:r>
            <a:r>
              <a:rPr lang="en-US" sz="2400" dirty="0" err="1" smtClean="0">
                <a:solidFill>
                  <a:schemeClr val="tx2"/>
                </a:solidFill>
              </a:rPr>
              <a:t>Iterator</a:t>
            </a:r>
            <a:r>
              <a:rPr lang="en-US" sz="2400" dirty="0" smtClean="0"/>
              <a:t> is an object that will let you step through the elements of a list one at a time</a:t>
            </a:r>
          </a:p>
          <a:p>
            <a:pPr lvl="1" eaLnBrk="1" hangingPunct="1">
              <a:lnSpc>
                <a:spcPct val="80000"/>
              </a:lnSpc>
              <a:tabLst>
                <a:tab pos="1884363" algn="l"/>
              </a:tabLst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tabLst>
                <a:tab pos="1884363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List&lt;String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&gt;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listOfStrings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= new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ArrayList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&lt;String&gt;();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...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for (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Iterator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</a:rPr>
              <a:t>&lt;String&gt;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=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listOfStrings.iterator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();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i.hasNext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(); ) {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   String s =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i.next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();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1800" dirty="0" err="1" smtClean="0">
                <a:solidFill>
                  <a:schemeClr val="accent2"/>
                </a:solidFill>
                <a:latin typeface="Consolas" pitchFamily="49" charset="0"/>
              </a:rPr>
              <a:t>System.out.println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(s);</a:t>
            </a:r>
            <a:b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1669</TotalTime>
  <Words>336</Words>
  <Application>Microsoft Office PowerPoint</Application>
  <PresentationFormat>On-screen Show (4:3)</PresentationFormat>
  <Paragraphs>49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Collection</vt:lpstr>
      <vt:lpstr>Introduction </vt:lpstr>
      <vt:lpstr>ArrayList</vt:lpstr>
      <vt:lpstr>ArrayList Methods</vt:lpstr>
      <vt:lpstr>Example</vt:lpstr>
      <vt:lpstr>Using Object</vt:lpstr>
      <vt:lpstr>ArrayLists and arrays</vt:lpstr>
      <vt:lpstr>Auto boxing and unboxing</vt:lpstr>
      <vt:lpstr>Generic Iterators</vt:lpstr>
      <vt:lpstr>Creating  ArrayList - Examples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admin</dc:creator>
  <cp:lastModifiedBy>admin</cp:lastModifiedBy>
  <cp:revision>20</cp:revision>
  <dcterms:created xsi:type="dcterms:W3CDTF">2006-08-16T00:00:00Z</dcterms:created>
  <dcterms:modified xsi:type="dcterms:W3CDTF">2016-12-21T03:24:56Z</dcterms:modified>
</cp:coreProperties>
</file>