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E2A4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82112" y="3985606"/>
              <a:ext cx="5146103" cy="30397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77929" y="5654278"/>
              <a:ext cx="226695" cy="5654675"/>
            </a:xfrm>
            <a:custGeom>
              <a:avLst/>
              <a:gdLst/>
              <a:ahLst/>
              <a:cxnLst/>
              <a:rect l="l" t="t" r="r" b="b"/>
              <a:pathLst>
                <a:path w="226694" h="5654675">
                  <a:moveTo>
                    <a:pt x="226171" y="0"/>
                  </a:moveTo>
                  <a:lnTo>
                    <a:pt x="0" y="0"/>
                  </a:lnTo>
                  <a:lnTo>
                    <a:pt x="0" y="5654278"/>
                  </a:lnTo>
                  <a:lnTo>
                    <a:pt x="226171" y="5654278"/>
                  </a:lnTo>
                  <a:lnTo>
                    <a:pt x="226171" y="0"/>
                  </a:lnTo>
                  <a:close/>
                </a:path>
              </a:pathLst>
            </a:custGeom>
            <a:solidFill>
              <a:srgbClr val="180E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5218" y="448308"/>
              <a:ext cx="3795249" cy="1656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740" y="2732883"/>
            <a:ext cx="11849520" cy="2873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8739" y="3977716"/>
            <a:ext cx="18153218" cy="1049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49748" y="6119185"/>
            <a:ext cx="2073235" cy="2123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69827" y="10626009"/>
            <a:ext cx="3795249" cy="1656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599" y="2755336"/>
            <a:ext cx="18531826" cy="6763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599" y="4099797"/>
            <a:ext cx="12849615" cy="2994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459" y="4860394"/>
            <a:ext cx="17850179" cy="29313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710" y="1611183"/>
            <a:ext cx="6114981" cy="3809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08563" y="10776790"/>
            <a:ext cx="3795249" cy="16566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25139" y="8330636"/>
            <a:ext cx="1872194" cy="1834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2022-09-27T10:46:54Z</dcterms:created>
  <dcterms:modified xsi:type="dcterms:W3CDTF">2022-09-27T10:46:54Z</dcterms:modified>
</cp:coreProperties>
</file>