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20104100" cy="11309350"/>
  <p:notesSz cx="20104100" cy="113093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99" autoAdjust="0"/>
  </p:normalViewPr>
  <p:slideViewPr>
    <p:cSldViewPr>
      <p:cViewPr varScale="1">
        <p:scale>
          <a:sx n="36" d="100"/>
          <a:sy n="36" d="100"/>
        </p:scale>
        <p:origin x="114" y="7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-136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3D1AB-724E-40C7-B428-DB8C29A49CF3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4F012-29B1-4049-88F1-165A33DF3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546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8%D0%BD%D1%84%D0%BE%D1%80%D0%BC%D0%B0%D1%86%D0%B8%D1%8F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u.wikipedia.org/wiki/%D0%97%D0%BD%D0%B0%D0%BD%D0%B8%D0%B5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Добрый день, уважаемы студенты.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Добро пожаловать на видео-курс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посвящённый дисциплине "Государственные и муниципальные информационные системы"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4F012-29B1-4049-88F1-165A33DF3EC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79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Данное видео является Вводным.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ы рассмотрим такие понятие как ГИС(государственные информационные системы), информационное общество, а так же его концепции.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Начнем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понятия Государственные информационные системы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Согласно закону государственными информационными системами являются федеральные информационные системы и региональные ИС, созданные на основании соответственно федеральных законов, законов субъектов РФ, на основании правовых актов государственных органов.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примера ГИС можно привести такие информационные системы как: Федеральная адресная система, Единая информационная система в сфере закупок, Государственная информационная система топливно-энергетического комплекса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4F012-29B1-4049-88F1-165A33DF3EC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55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 наверное заметили, 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последние годы достаточно быстрым темпом развивается деятельность электронного правительства, что в свою очередь позитивно сказывается на общем состоянии информатизации в России. 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инфраструктуры информационных и коммуникационных технологий многим субъектам РФ дало возможность наладить взаимоотношение с населением, и способствовать развитию информационного общества.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Стратегия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развития информационного общества в России утверждена распоряжением Президента Российской федерации от 7 февраля 2008 г. Приказ № 212.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Основными целями формирования и развития информационного общества РФ являются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Повышение качества жизни граждан</a:t>
            </a:r>
          </a:p>
          <a:p>
            <a:pPr marL="171450" indent="-171450">
              <a:buFontTx/>
              <a:buChar char="-"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Обеспечение конкурентоспособности России </a:t>
            </a:r>
          </a:p>
          <a:p>
            <a:pPr marL="171450" indent="-171450">
              <a:buFontTx/>
              <a:buChar char="-"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развитие социально-политической, экономической, культурной и духовной сфер жизни общества,</a:t>
            </a:r>
          </a:p>
          <a:p>
            <a:pPr marL="171450" indent="-171450">
              <a:buFontTx/>
              <a:buChar char="-"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совершенствование системы государственного управления на основе использования информационных и телекоммуникационных технологий.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дадим определение понятию информационное общество.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Информацио́нное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о́бщество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общество, в котором большинство работающих занято производством, хранением, переработкой и реализацией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информации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особенно высшей её формы —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Знание"/>
              </a:rPr>
              <a:t>знаний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4F012-29B1-4049-88F1-165A33DF3EC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667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E2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82112" y="3985606"/>
              <a:ext cx="5146103" cy="30397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877929" y="5654278"/>
              <a:ext cx="226695" cy="5654675"/>
            </a:xfrm>
            <a:custGeom>
              <a:avLst/>
              <a:gdLst/>
              <a:ahLst/>
              <a:cxnLst/>
              <a:rect l="l" t="t" r="r" b="b"/>
              <a:pathLst>
                <a:path w="226694" h="5654675">
                  <a:moveTo>
                    <a:pt x="226171" y="0"/>
                  </a:moveTo>
                  <a:lnTo>
                    <a:pt x="0" y="0"/>
                  </a:lnTo>
                  <a:lnTo>
                    <a:pt x="0" y="5654278"/>
                  </a:lnTo>
                  <a:lnTo>
                    <a:pt x="226171" y="5654278"/>
                  </a:lnTo>
                  <a:lnTo>
                    <a:pt x="226171" y="0"/>
                  </a:lnTo>
                  <a:close/>
                </a:path>
              </a:pathLst>
            </a:custGeom>
            <a:solidFill>
              <a:srgbClr val="180E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45218" y="448308"/>
              <a:ext cx="3795249" cy="1656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740" y="2732883"/>
            <a:ext cx="11849520" cy="28735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8739" y="3977716"/>
            <a:ext cx="18153218" cy="10497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849748" y="6119185"/>
            <a:ext cx="2073235" cy="21234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169827" y="10626009"/>
            <a:ext cx="3795249" cy="1656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599" y="2755336"/>
            <a:ext cx="18531826" cy="67635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599" y="4099797"/>
            <a:ext cx="12849615" cy="2994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9459" y="4860394"/>
            <a:ext cx="17850179" cy="293137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1710" y="1611183"/>
            <a:ext cx="6114981" cy="3809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408563" y="10776790"/>
            <a:ext cx="3795249" cy="16566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925139" y="8330636"/>
            <a:ext cx="1872194" cy="18344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233</Words>
  <Application>Microsoft Office PowerPoint</Application>
  <PresentationFormat>Произвольный</PresentationFormat>
  <Paragraphs>29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5" baseType="lpstr">
      <vt:lpstr>Calibri</vt:lpstr>
      <vt:lpstr>Office Theme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Преподаватель</cp:lastModifiedBy>
  <cp:revision>2</cp:revision>
  <dcterms:created xsi:type="dcterms:W3CDTF">2022-09-27T10:46:54Z</dcterms:created>
  <dcterms:modified xsi:type="dcterms:W3CDTF">2022-09-27T11:19:24Z</dcterms:modified>
</cp:coreProperties>
</file>