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4" r:id="rId5"/>
    <p:sldId id="292" r:id="rId6"/>
    <p:sldId id="272" r:id="rId7"/>
    <p:sldId id="288" r:id="rId8"/>
    <p:sldId id="293" r:id="rId9"/>
    <p:sldId id="273" r:id="rId10"/>
    <p:sldId id="290" r:id="rId11"/>
    <p:sldId id="267" r:id="rId12"/>
    <p:sldId id="277" r:id="rId13"/>
    <p:sldId id="278" r:id="rId14"/>
    <p:sldId id="268" r:id="rId15"/>
    <p:sldId id="281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Daoxing " initials="HD[" lastIdx="1" clrIdx="0">
    <p:extLst>
      <p:ext uri="{19B8F6BF-5375-455C-9EA6-DF929625EA0E}">
        <p15:presenceInfo xmlns:p15="http://schemas.microsoft.com/office/powerpoint/2012/main" userId="Huang, Daoxing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68B"/>
    <a:srgbClr val="6C5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2FF63-5890-46A7-B4B3-0B245C9EC13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D5E26-400E-4AA2-8B65-9B171EB6ED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62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8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0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4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68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5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4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8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8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4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4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981C-26F7-46EB-AD80-D8A9854E3287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221B-4513-47E9-B1D4-C94816C8D2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5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出自【趣你的PPT】(微信:qunideppt)：最优质的PPT资源库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80" b="852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9" name="出自【趣你的PPT】(微信:qunideppt)：最优质的PPT资源库"/>
          <p:cNvSpPr/>
          <p:nvPr/>
        </p:nvSpPr>
        <p:spPr>
          <a:xfrm>
            <a:off x="0" y="-3"/>
            <a:ext cx="12192000" cy="6858001"/>
          </a:xfrm>
          <a:prstGeom prst="rect">
            <a:avLst/>
          </a:prstGeom>
          <a:solidFill>
            <a:schemeClr val="tx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2出自【趣你的PPT】(微信:qunideppt)：最优质的PPT资源库"/>
          <p:cNvGrpSpPr>
            <a:grpSpLocks/>
          </p:cNvGrpSpPr>
          <p:nvPr/>
        </p:nvGrpSpPr>
        <p:grpSpPr bwMode="auto">
          <a:xfrm>
            <a:off x="3527425" y="860425"/>
            <a:ext cx="5137150" cy="5137150"/>
            <a:chOff x="4307600" y="2183524"/>
            <a:chExt cx="2143125" cy="2143125"/>
          </a:xfrm>
        </p:grpSpPr>
        <p:sp>
          <p:nvSpPr>
            <p:cNvPr id="21" name="出自【趣你的PPT】(微信:qunideppt)：最优质的PPT资源库"/>
            <p:cNvSpPr/>
            <p:nvPr/>
          </p:nvSpPr>
          <p:spPr>
            <a:xfrm>
              <a:off x="4307600" y="2331212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出自【趣你的PPT】(微信:qunideppt)：最优质的PPT资源库"/>
            <p:cNvSpPr/>
            <p:nvPr/>
          </p:nvSpPr>
          <p:spPr>
            <a:xfrm rot="5400000">
              <a:off x="4307600" y="2331211"/>
              <a:ext cx="2143125" cy="1847750"/>
            </a:xfrm>
            <a:prstGeom prst="hexagon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5" name="出自【趣你的PPT】(微信:qunideppt)：最优质的PPT资源库"/>
          <p:cNvSpPr/>
          <p:nvPr/>
        </p:nvSpPr>
        <p:spPr bwMode="auto">
          <a:xfrm>
            <a:off x="5040745" y="3822715"/>
            <a:ext cx="1873523" cy="4318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430604" y="3869520"/>
            <a:ext cx="1525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：黄道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星</a:t>
            </a:r>
          </a:p>
        </p:txBody>
      </p:sp>
      <p:sp>
        <p:nvSpPr>
          <p:cNvPr id="27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5190068" y="3896583"/>
            <a:ext cx="257068" cy="284066"/>
          </a:xfrm>
          <a:custGeom>
            <a:avLst/>
            <a:gdLst>
              <a:gd name="T0" fmla="*/ 2147483646 w 1137"/>
              <a:gd name="T1" fmla="*/ 2147483646 h 1313"/>
              <a:gd name="T2" fmla="*/ 2147483646 w 1137"/>
              <a:gd name="T3" fmla="*/ 2147483646 h 1313"/>
              <a:gd name="T4" fmla="*/ 2147483646 w 1137"/>
              <a:gd name="T5" fmla="*/ 2147483646 h 1313"/>
              <a:gd name="T6" fmla="*/ 2147483646 w 1137"/>
              <a:gd name="T7" fmla="*/ 2147483646 h 1313"/>
              <a:gd name="T8" fmla="*/ 2147483646 w 1137"/>
              <a:gd name="T9" fmla="*/ 2147483646 h 1313"/>
              <a:gd name="T10" fmla="*/ 2147483646 w 1137"/>
              <a:gd name="T11" fmla="*/ 2147483646 h 1313"/>
              <a:gd name="T12" fmla="*/ 2147483646 w 1137"/>
              <a:gd name="T13" fmla="*/ 2147483646 h 1313"/>
              <a:gd name="T14" fmla="*/ 0 w 1137"/>
              <a:gd name="T15" fmla="*/ 2147483646 h 1313"/>
              <a:gd name="T16" fmla="*/ 0 w 1137"/>
              <a:gd name="T17" fmla="*/ 2147483646 h 1313"/>
              <a:gd name="T18" fmla="*/ 0 w 1137"/>
              <a:gd name="T19" fmla="*/ 2147483646 h 1313"/>
              <a:gd name="T20" fmla="*/ 2147483646 w 1137"/>
              <a:gd name="T21" fmla="*/ 2147483646 h 1313"/>
              <a:gd name="T22" fmla="*/ 2147483646 w 1137"/>
              <a:gd name="T23" fmla="*/ 2147483646 h 1313"/>
              <a:gd name="T24" fmla="*/ 2147483646 w 1137"/>
              <a:gd name="T25" fmla="*/ 2147483646 h 1313"/>
              <a:gd name="T26" fmla="*/ 2147483646 w 1137"/>
              <a:gd name="T27" fmla="*/ 2147483646 h 1313"/>
              <a:gd name="T28" fmla="*/ 2147483646 w 1137"/>
              <a:gd name="T29" fmla="*/ 2147483646 h 1313"/>
              <a:gd name="T30" fmla="*/ 2147483646 w 1137"/>
              <a:gd name="T31" fmla="*/ 2147483646 h 1313"/>
              <a:gd name="T32" fmla="*/ 2147483646 w 1137"/>
              <a:gd name="T33" fmla="*/ 2147483646 h 1313"/>
              <a:gd name="T34" fmla="*/ 2147483646 w 1137"/>
              <a:gd name="T35" fmla="*/ 2147483646 h 1313"/>
              <a:gd name="T36" fmla="*/ 2147483646 w 1137"/>
              <a:gd name="T37" fmla="*/ 2147483646 h 1313"/>
              <a:gd name="T38" fmla="*/ 2147483646 w 1137"/>
              <a:gd name="T39" fmla="*/ 2147483646 h 1313"/>
              <a:gd name="T40" fmla="*/ 2147483646 w 1137"/>
              <a:gd name="T41" fmla="*/ 2147483646 h 1313"/>
              <a:gd name="T42" fmla="*/ 2147483646 w 1137"/>
              <a:gd name="T43" fmla="*/ 2147483646 h 1313"/>
              <a:gd name="T44" fmla="*/ 2147483646 w 1137"/>
              <a:gd name="T45" fmla="*/ 2147483646 h 1313"/>
              <a:gd name="T46" fmla="*/ 2147483646 w 1137"/>
              <a:gd name="T47" fmla="*/ 2147483646 h 1313"/>
              <a:gd name="T48" fmla="*/ 2147483646 w 1137"/>
              <a:gd name="T49" fmla="*/ 2147483646 h 1313"/>
              <a:gd name="T50" fmla="*/ 2147483646 w 1137"/>
              <a:gd name="T51" fmla="*/ 2147483646 h 1313"/>
              <a:gd name="T52" fmla="*/ 2147483646 w 1137"/>
              <a:gd name="T53" fmla="*/ 2147483646 h 1313"/>
              <a:gd name="T54" fmla="*/ 2147483646 w 1137"/>
              <a:gd name="T55" fmla="*/ 2147483646 h 1313"/>
              <a:gd name="T56" fmla="*/ 2147483646 w 1137"/>
              <a:gd name="T57" fmla="*/ 2147483646 h 1313"/>
              <a:gd name="T58" fmla="*/ 2147483646 w 1137"/>
              <a:gd name="T59" fmla="*/ 0 h 1313"/>
              <a:gd name="T60" fmla="*/ 2147483646 w 1137"/>
              <a:gd name="T61" fmla="*/ 2147483646 h 1313"/>
              <a:gd name="T62" fmla="*/ 2147483646 w 1137"/>
              <a:gd name="T63" fmla="*/ 2147483646 h 131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出自【趣你的PPT】(微信:qunideppt)：最优质的PPT资源库"/>
          <p:cNvSpPr txBox="1"/>
          <p:nvPr/>
        </p:nvSpPr>
        <p:spPr>
          <a:xfrm>
            <a:off x="4351293" y="2258646"/>
            <a:ext cx="364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履历报告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8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前端架构祥解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 Single Corner Rectangle 42"/>
          <p:cNvSpPr/>
          <p:nvPr/>
        </p:nvSpPr>
        <p:spPr>
          <a:xfrm>
            <a:off x="3451377" y="2521735"/>
            <a:ext cx="1448244" cy="323273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Service</a:t>
            </a:r>
            <a:endParaRPr lang="en-US" sz="1600" dirty="0"/>
          </a:p>
        </p:txBody>
      </p:sp>
      <p:sp>
        <p:nvSpPr>
          <p:cNvPr id="47" name="Rounded Rectangle 46"/>
          <p:cNvSpPr/>
          <p:nvPr/>
        </p:nvSpPr>
        <p:spPr>
          <a:xfrm>
            <a:off x="5312946" y="2528596"/>
            <a:ext cx="914400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Action</a:t>
            </a:r>
            <a:endParaRPr lang="en-US" sz="16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899621" y="2758873"/>
            <a:ext cx="413325" cy="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899621" y="2637653"/>
            <a:ext cx="413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6548312" y="2513480"/>
            <a:ext cx="1072394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Reducer</a:t>
            </a:r>
            <a:endParaRPr lang="en-US" sz="1600" dirty="0"/>
          </a:p>
        </p:txBody>
      </p:sp>
      <p:cxnSp>
        <p:nvCxnSpPr>
          <p:cNvPr id="53" name="Straight Arrow Connector 52"/>
          <p:cNvCxnSpPr>
            <a:stCxn id="47" idx="3"/>
            <a:endCxn id="113" idx="1"/>
          </p:cNvCxnSpPr>
          <p:nvPr/>
        </p:nvCxnSpPr>
        <p:spPr>
          <a:xfrm flipV="1">
            <a:off x="6227346" y="2673500"/>
            <a:ext cx="320966" cy="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7934680" y="2488313"/>
            <a:ext cx="1072394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Store</a:t>
            </a:r>
            <a:endParaRPr lang="en-US" sz="1600" dirty="0"/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7606114" y="2642853"/>
            <a:ext cx="320966" cy="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11880" y="2488662"/>
            <a:ext cx="1072394" cy="3200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View</a:t>
            </a:r>
            <a:endParaRPr lang="en-US" sz="16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8983314" y="2643202"/>
            <a:ext cx="320966" cy="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16" idx="0"/>
            <a:endCxn id="47" idx="0"/>
          </p:cNvCxnSpPr>
          <p:nvPr/>
        </p:nvCxnSpPr>
        <p:spPr>
          <a:xfrm rot="16200000" flipH="1" flipV="1">
            <a:off x="7789145" y="469663"/>
            <a:ext cx="39934" cy="4077931"/>
          </a:xfrm>
          <a:prstGeom prst="bentConnector3">
            <a:avLst>
              <a:gd name="adj1" fmla="val -130769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9" name="Round Single Corner Rectangle 118"/>
          <p:cNvSpPr/>
          <p:nvPr/>
        </p:nvSpPr>
        <p:spPr>
          <a:xfrm>
            <a:off x="1722648" y="2504497"/>
            <a:ext cx="931178" cy="320040"/>
          </a:xfrm>
          <a:prstGeom prst="round1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n>
                  <a:solidFill>
                    <a:schemeClr val="bg1"/>
                  </a:solidFill>
                </a:ln>
              </a:rPr>
              <a:t>API</a:t>
            </a:r>
            <a:endParaRPr lang="en-US" sz="1600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 flipH="1">
            <a:off x="2661426" y="2631116"/>
            <a:ext cx="768636" cy="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661426" y="2758873"/>
            <a:ext cx="76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5106283" y="1588574"/>
            <a:ext cx="5539346" cy="177007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>
            <a:stCxn id="116" idx="2"/>
          </p:cNvCxnSpPr>
          <p:nvPr/>
        </p:nvCxnSpPr>
        <p:spPr>
          <a:xfrm>
            <a:off x="9848077" y="2808702"/>
            <a:ext cx="1" cy="262228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 Single Corner Rectangle 150"/>
          <p:cNvSpPr/>
          <p:nvPr/>
        </p:nvSpPr>
        <p:spPr>
          <a:xfrm>
            <a:off x="8220360" y="5643416"/>
            <a:ext cx="1371498" cy="295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Containers</a:t>
            </a:r>
            <a:endParaRPr lang="en-US" dirty="0"/>
          </a:p>
        </p:txBody>
      </p:sp>
      <p:sp>
        <p:nvSpPr>
          <p:cNvPr id="152" name="Round Single Corner Rectangle 151"/>
          <p:cNvSpPr/>
          <p:nvPr/>
        </p:nvSpPr>
        <p:spPr>
          <a:xfrm>
            <a:off x="10093227" y="5643416"/>
            <a:ext cx="1396810" cy="295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Components</a:t>
            </a:r>
            <a:endParaRPr lang="en-US" dirty="0"/>
          </a:p>
        </p:txBody>
      </p:sp>
      <p:cxnSp>
        <p:nvCxnSpPr>
          <p:cNvPr id="154" name="Elbow Connector 153"/>
          <p:cNvCxnSpPr>
            <a:stCxn id="151" idx="0"/>
            <a:endCxn id="152" idx="0"/>
          </p:cNvCxnSpPr>
          <p:nvPr/>
        </p:nvCxnSpPr>
        <p:spPr>
          <a:xfrm rot="5400000" flipH="1" flipV="1">
            <a:off x="9848870" y="4700655"/>
            <a:ext cx="12700" cy="1885523"/>
          </a:xfrm>
          <a:prstGeom prst="bentConnector3">
            <a:avLst>
              <a:gd name="adj1" fmla="val 1800000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114" idx="2"/>
            <a:endCxn id="151" idx="1"/>
          </p:cNvCxnSpPr>
          <p:nvPr/>
        </p:nvCxnSpPr>
        <p:spPr>
          <a:xfrm rot="5400000">
            <a:off x="6854197" y="4174517"/>
            <a:ext cx="2982845" cy="250517"/>
          </a:xfrm>
          <a:prstGeom prst="bentConnector4">
            <a:avLst>
              <a:gd name="adj1" fmla="val 47523"/>
              <a:gd name="adj2" fmla="val 191251"/>
            </a:avLst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13" idx="2"/>
            <a:endCxn id="166" idx="0"/>
          </p:cNvCxnSpPr>
          <p:nvPr/>
        </p:nvCxnSpPr>
        <p:spPr>
          <a:xfrm>
            <a:off x="7084509" y="2833520"/>
            <a:ext cx="0" cy="1180393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 Single Corner Rectangle 165"/>
          <p:cNvSpPr/>
          <p:nvPr/>
        </p:nvSpPr>
        <p:spPr>
          <a:xfrm>
            <a:off x="6398760" y="4013913"/>
            <a:ext cx="1371498" cy="295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DoStates</a:t>
            </a: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1689160" y="3724122"/>
            <a:ext cx="4406236" cy="170160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React(</a:t>
            </a:r>
            <a:r>
              <a:rPr lang="zh-CN" altLang="en-US" dirty="0" smtClean="0"/>
              <a:t>模块化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Redux</a:t>
            </a:r>
            <a:r>
              <a:rPr lang="en-US" altLang="zh-CN" dirty="0" smtClean="0"/>
              <a:t>(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)+Babel(ES6-&gt;ES5</a:t>
            </a:r>
            <a:r>
              <a:rPr lang="zh-CN" altLang="en-US" dirty="0" smtClean="0"/>
              <a:t>兼容性</a:t>
            </a:r>
            <a:r>
              <a:rPr lang="en-US" altLang="zh-CN" dirty="0" smtClean="0"/>
              <a:t>)+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(</a:t>
            </a:r>
            <a:r>
              <a:rPr lang="zh-CN" altLang="en-US" dirty="0" smtClean="0"/>
              <a:t>构建和打包工具</a:t>
            </a:r>
            <a:r>
              <a:rPr lang="en-US" altLang="zh-CN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经验和成长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</a:p>
        </p:txBody>
      </p:sp>
    </p:spTree>
    <p:extLst>
      <p:ext uri="{BB962C8B-B14F-4D97-AF65-F5344CB8AC3E}">
        <p14:creationId xmlns:p14="http://schemas.microsoft.com/office/powerpoint/2010/main" val="3197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团队成长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/>
          <p:nvPr/>
        </p:nvSpPr>
        <p:spPr>
          <a:xfrm>
            <a:off x="3692719" y="2108766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644290" y="2106958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8644290" y="5466110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6168504" y="2108766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协同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作战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6168504" y="5467918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>
            <a:off x="1233873" y="2101105"/>
            <a:ext cx="2250558" cy="1945759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 smtClean="0">
              <a:solidFill>
                <a:prstClr val="white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800" b="1" dirty="0" smtClea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能力</a:t>
            </a:r>
            <a:endParaRPr lang="en-US" altLang="zh-CN" sz="2800" b="1" dirty="0" smtClean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1" name="出自【趣你的PPT】(微信:qunideppt)：最优质的PPT资源库"/>
          <p:cNvSpPr/>
          <p:nvPr/>
        </p:nvSpPr>
        <p:spPr>
          <a:xfrm>
            <a:off x="1216934" y="5467918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3692719" y="5467918"/>
            <a:ext cx="2250558" cy="6472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dirty="0">
              <a:solidFill>
                <a:prstClr val="white"/>
              </a:solidFill>
            </a:endParaRPr>
          </a:p>
        </p:txBody>
      </p:sp>
      <p:grpSp>
        <p:nvGrpSpPr>
          <p:cNvPr id="13" name="Group 12出自【趣你的PPT】(微信:qunideppt)：最优质的PPT资源库"/>
          <p:cNvGrpSpPr/>
          <p:nvPr/>
        </p:nvGrpSpPr>
        <p:grpSpPr>
          <a:xfrm>
            <a:off x="6195860" y="2115261"/>
            <a:ext cx="666521" cy="473856"/>
            <a:chOff x="8966200" y="5580063"/>
            <a:chExt cx="203200" cy="144463"/>
          </a:xfrm>
          <a:solidFill>
            <a:schemeClr val="bg1"/>
          </a:solidFill>
        </p:grpSpPr>
        <p:sp>
          <p:nvSpPr>
            <p:cNvPr id="1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966200" y="5580063"/>
              <a:ext cx="163512" cy="144463"/>
            </a:xfrm>
            <a:custGeom>
              <a:avLst/>
              <a:gdLst>
                <a:gd name="T0" fmla="*/ 203 w 232"/>
                <a:gd name="T1" fmla="*/ 152 h 203"/>
                <a:gd name="T2" fmla="*/ 137 w 232"/>
                <a:gd name="T3" fmla="*/ 124 h 203"/>
                <a:gd name="T4" fmla="*/ 157 w 232"/>
                <a:gd name="T5" fmla="*/ 87 h 203"/>
                <a:gd name="T6" fmla="*/ 160 w 232"/>
                <a:gd name="T7" fmla="*/ 59 h 203"/>
                <a:gd name="T8" fmla="*/ 159 w 232"/>
                <a:gd name="T9" fmla="*/ 31 h 203"/>
                <a:gd name="T10" fmla="*/ 115 w 232"/>
                <a:gd name="T11" fmla="*/ 0 h 203"/>
                <a:gd name="T12" fmla="*/ 71 w 232"/>
                <a:gd name="T13" fmla="*/ 31 h 203"/>
                <a:gd name="T14" fmla="*/ 71 w 232"/>
                <a:gd name="T15" fmla="*/ 59 h 203"/>
                <a:gd name="T16" fmla="*/ 74 w 232"/>
                <a:gd name="T17" fmla="*/ 87 h 203"/>
                <a:gd name="T18" fmla="*/ 94 w 232"/>
                <a:gd name="T19" fmla="*/ 124 h 203"/>
                <a:gd name="T20" fmla="*/ 29 w 232"/>
                <a:gd name="T21" fmla="*/ 152 h 203"/>
                <a:gd name="T22" fmla="*/ 0 w 232"/>
                <a:gd name="T23" fmla="*/ 179 h 203"/>
                <a:gd name="T24" fmla="*/ 0 w 232"/>
                <a:gd name="T25" fmla="*/ 203 h 203"/>
                <a:gd name="T26" fmla="*/ 232 w 232"/>
                <a:gd name="T27" fmla="*/ 203 h 203"/>
                <a:gd name="T28" fmla="*/ 232 w 232"/>
                <a:gd name="T29" fmla="*/ 179 h 203"/>
                <a:gd name="T30" fmla="*/ 203 w 232"/>
                <a:gd name="T31" fmla="*/ 15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203">
                  <a:moveTo>
                    <a:pt x="203" y="152"/>
                  </a:moveTo>
                  <a:cubicBezTo>
                    <a:pt x="189" y="146"/>
                    <a:pt x="168" y="130"/>
                    <a:pt x="137" y="124"/>
                  </a:cubicBezTo>
                  <a:cubicBezTo>
                    <a:pt x="145" y="116"/>
                    <a:pt x="151" y="103"/>
                    <a:pt x="157" y="87"/>
                  </a:cubicBezTo>
                  <a:cubicBezTo>
                    <a:pt x="161" y="78"/>
                    <a:pt x="160" y="70"/>
                    <a:pt x="160" y="59"/>
                  </a:cubicBezTo>
                  <a:cubicBezTo>
                    <a:pt x="160" y="51"/>
                    <a:pt x="162" y="38"/>
                    <a:pt x="159" y="31"/>
                  </a:cubicBezTo>
                  <a:cubicBezTo>
                    <a:pt x="153" y="7"/>
                    <a:pt x="136" y="0"/>
                    <a:pt x="115" y="0"/>
                  </a:cubicBezTo>
                  <a:cubicBezTo>
                    <a:pt x="95" y="0"/>
                    <a:pt x="78" y="7"/>
                    <a:pt x="71" y="31"/>
                  </a:cubicBezTo>
                  <a:cubicBezTo>
                    <a:pt x="69" y="38"/>
                    <a:pt x="71" y="51"/>
                    <a:pt x="71" y="59"/>
                  </a:cubicBezTo>
                  <a:cubicBezTo>
                    <a:pt x="71" y="70"/>
                    <a:pt x="70" y="78"/>
                    <a:pt x="74" y="87"/>
                  </a:cubicBezTo>
                  <a:cubicBezTo>
                    <a:pt x="80" y="103"/>
                    <a:pt x="86" y="116"/>
                    <a:pt x="94" y="124"/>
                  </a:cubicBezTo>
                  <a:cubicBezTo>
                    <a:pt x="63" y="130"/>
                    <a:pt x="42" y="146"/>
                    <a:pt x="29" y="152"/>
                  </a:cubicBezTo>
                  <a:cubicBezTo>
                    <a:pt x="0" y="165"/>
                    <a:pt x="0" y="179"/>
                    <a:pt x="0" y="17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179"/>
                    <a:pt x="232" y="179"/>
                    <a:pt x="232" y="179"/>
                  </a:cubicBezTo>
                  <a:cubicBezTo>
                    <a:pt x="232" y="179"/>
                    <a:pt x="232" y="165"/>
                    <a:pt x="203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2725" y="5586413"/>
              <a:ext cx="6667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2725" y="5616575"/>
              <a:ext cx="39687" cy="14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出自【趣你的PPT】(微信:qunideppt)：最优质的PPT资源库"/>
            <p:cNvSpPr>
              <a:spLocks noChangeArrowheads="1"/>
            </p:cNvSpPr>
            <p:nvPr/>
          </p:nvSpPr>
          <p:spPr bwMode="auto">
            <a:xfrm>
              <a:off x="9102725" y="5648325"/>
              <a:ext cx="55562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" name="Group 17出自【趣你的PPT】(微信:qunideppt)：最优质的PPT资源库"/>
          <p:cNvGrpSpPr/>
          <p:nvPr/>
        </p:nvGrpSpPr>
        <p:grpSpPr>
          <a:xfrm>
            <a:off x="3705771" y="2099641"/>
            <a:ext cx="692555" cy="578000"/>
            <a:chOff x="8147050" y="5156201"/>
            <a:chExt cx="211137" cy="176213"/>
          </a:xfrm>
          <a:solidFill>
            <a:schemeClr val="bg1"/>
          </a:solidFill>
        </p:grpSpPr>
        <p:sp>
          <p:nvSpPr>
            <p:cNvPr id="1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220075" y="5156201"/>
              <a:ext cx="138112" cy="149225"/>
            </a:xfrm>
            <a:custGeom>
              <a:avLst/>
              <a:gdLst>
                <a:gd name="T0" fmla="*/ 190 w 195"/>
                <a:gd name="T1" fmla="*/ 102 h 210"/>
                <a:gd name="T2" fmla="*/ 92 w 195"/>
                <a:gd name="T3" fmla="*/ 4 h 210"/>
                <a:gd name="T4" fmla="*/ 0 w 195"/>
                <a:gd name="T5" fmla="*/ 30 h 210"/>
                <a:gd name="T6" fmla="*/ 15 w 195"/>
                <a:gd name="T7" fmla="*/ 30 h 210"/>
                <a:gd name="T8" fmla="*/ 94 w 195"/>
                <a:gd name="T9" fmla="*/ 54 h 210"/>
                <a:gd name="T10" fmla="*/ 135 w 195"/>
                <a:gd name="T11" fmla="*/ 120 h 210"/>
                <a:gd name="T12" fmla="*/ 116 w 195"/>
                <a:gd name="T13" fmla="*/ 187 h 210"/>
                <a:gd name="T14" fmla="*/ 168 w 195"/>
                <a:gd name="T15" fmla="*/ 198 h 210"/>
                <a:gd name="T16" fmla="*/ 147 w 195"/>
                <a:gd name="T17" fmla="*/ 161 h 210"/>
                <a:gd name="T18" fmla="*/ 190 w 195"/>
                <a:gd name="T19" fmla="*/ 10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5" h="210">
                  <a:moveTo>
                    <a:pt x="190" y="102"/>
                  </a:moveTo>
                  <a:cubicBezTo>
                    <a:pt x="195" y="54"/>
                    <a:pt x="152" y="10"/>
                    <a:pt x="92" y="4"/>
                  </a:cubicBezTo>
                  <a:cubicBezTo>
                    <a:pt x="56" y="0"/>
                    <a:pt x="22" y="11"/>
                    <a:pt x="0" y="30"/>
                  </a:cubicBezTo>
                  <a:cubicBezTo>
                    <a:pt x="5" y="30"/>
                    <a:pt x="10" y="30"/>
                    <a:pt x="15" y="30"/>
                  </a:cubicBezTo>
                  <a:cubicBezTo>
                    <a:pt x="44" y="30"/>
                    <a:pt x="72" y="38"/>
                    <a:pt x="94" y="54"/>
                  </a:cubicBezTo>
                  <a:cubicBezTo>
                    <a:pt x="118" y="71"/>
                    <a:pt x="132" y="94"/>
                    <a:pt x="135" y="120"/>
                  </a:cubicBezTo>
                  <a:cubicBezTo>
                    <a:pt x="138" y="143"/>
                    <a:pt x="131" y="167"/>
                    <a:pt x="116" y="187"/>
                  </a:cubicBezTo>
                  <a:cubicBezTo>
                    <a:pt x="147" y="210"/>
                    <a:pt x="175" y="203"/>
                    <a:pt x="168" y="198"/>
                  </a:cubicBezTo>
                  <a:cubicBezTo>
                    <a:pt x="150" y="185"/>
                    <a:pt x="146" y="171"/>
                    <a:pt x="147" y="161"/>
                  </a:cubicBezTo>
                  <a:cubicBezTo>
                    <a:pt x="171" y="148"/>
                    <a:pt x="187" y="127"/>
                    <a:pt x="19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8147050" y="5191126"/>
              <a:ext cx="160337" cy="141288"/>
            </a:xfrm>
            <a:custGeom>
              <a:avLst/>
              <a:gdLst>
                <a:gd name="T0" fmla="*/ 221 w 227"/>
                <a:gd name="T1" fmla="*/ 74 h 200"/>
                <a:gd name="T2" fmla="*/ 119 w 227"/>
                <a:gd name="T3" fmla="*/ 0 h 200"/>
                <a:gd name="T4" fmla="*/ 103 w 227"/>
                <a:gd name="T5" fmla="*/ 1 h 200"/>
                <a:gd name="T6" fmla="*/ 6 w 227"/>
                <a:gd name="T7" fmla="*/ 98 h 200"/>
                <a:gd name="T8" fmla="*/ 48 w 227"/>
                <a:gd name="T9" fmla="*/ 158 h 200"/>
                <a:gd name="T10" fmla="*/ 27 w 227"/>
                <a:gd name="T11" fmla="*/ 195 h 200"/>
                <a:gd name="T12" fmla="*/ 36 w 227"/>
                <a:gd name="T13" fmla="*/ 200 h 200"/>
                <a:gd name="T14" fmla="*/ 92 w 227"/>
                <a:gd name="T15" fmla="*/ 172 h 200"/>
                <a:gd name="T16" fmla="*/ 108 w 227"/>
                <a:gd name="T17" fmla="*/ 173 h 200"/>
                <a:gd name="T18" fmla="*/ 123 w 227"/>
                <a:gd name="T19" fmla="*/ 172 h 200"/>
                <a:gd name="T20" fmla="*/ 221 w 227"/>
                <a:gd name="T21" fmla="*/ 7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00">
                  <a:moveTo>
                    <a:pt x="221" y="74"/>
                  </a:moveTo>
                  <a:cubicBezTo>
                    <a:pt x="216" y="31"/>
                    <a:pt x="172" y="0"/>
                    <a:pt x="119" y="0"/>
                  </a:cubicBezTo>
                  <a:cubicBezTo>
                    <a:pt x="114" y="0"/>
                    <a:pt x="108" y="0"/>
                    <a:pt x="103" y="1"/>
                  </a:cubicBezTo>
                  <a:cubicBezTo>
                    <a:pt x="44" y="7"/>
                    <a:pt x="0" y="51"/>
                    <a:pt x="6" y="98"/>
                  </a:cubicBezTo>
                  <a:cubicBezTo>
                    <a:pt x="8" y="123"/>
                    <a:pt x="25" y="144"/>
                    <a:pt x="48" y="158"/>
                  </a:cubicBezTo>
                  <a:cubicBezTo>
                    <a:pt x="49" y="168"/>
                    <a:pt x="45" y="182"/>
                    <a:pt x="27" y="195"/>
                  </a:cubicBezTo>
                  <a:cubicBezTo>
                    <a:pt x="24" y="197"/>
                    <a:pt x="28" y="200"/>
                    <a:pt x="36" y="200"/>
                  </a:cubicBezTo>
                  <a:cubicBezTo>
                    <a:pt x="49" y="200"/>
                    <a:pt x="71" y="194"/>
                    <a:pt x="92" y="172"/>
                  </a:cubicBezTo>
                  <a:cubicBezTo>
                    <a:pt x="97" y="173"/>
                    <a:pt x="103" y="173"/>
                    <a:pt x="108" y="173"/>
                  </a:cubicBezTo>
                  <a:cubicBezTo>
                    <a:pt x="113" y="173"/>
                    <a:pt x="118" y="173"/>
                    <a:pt x="123" y="172"/>
                  </a:cubicBezTo>
                  <a:cubicBezTo>
                    <a:pt x="183" y="165"/>
                    <a:pt x="227" y="122"/>
                    <a:pt x="221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8680397" y="2113482"/>
            <a:ext cx="561267" cy="491109"/>
          </a:xfrm>
          <a:custGeom>
            <a:avLst/>
            <a:gdLst>
              <a:gd name="T0" fmla="*/ 252 w 288"/>
              <a:gd name="T1" fmla="*/ 0 h 252"/>
              <a:gd name="T2" fmla="*/ 35 w 288"/>
              <a:gd name="T3" fmla="*/ 0 h 252"/>
              <a:gd name="T4" fmla="*/ 0 w 288"/>
              <a:gd name="T5" fmla="*/ 72 h 252"/>
              <a:gd name="T6" fmla="*/ 0 w 288"/>
              <a:gd name="T7" fmla="*/ 252 h 252"/>
              <a:gd name="T8" fmla="*/ 288 w 288"/>
              <a:gd name="T9" fmla="*/ 252 h 252"/>
              <a:gd name="T10" fmla="*/ 288 w 288"/>
              <a:gd name="T11" fmla="*/ 71 h 252"/>
              <a:gd name="T12" fmla="*/ 252 w 288"/>
              <a:gd name="T13" fmla="*/ 0 h 252"/>
              <a:gd name="T14" fmla="*/ 196 w 288"/>
              <a:gd name="T15" fmla="*/ 161 h 252"/>
              <a:gd name="T16" fmla="*/ 150 w 288"/>
              <a:gd name="T17" fmla="*/ 217 h 252"/>
              <a:gd name="T18" fmla="*/ 138 w 288"/>
              <a:gd name="T19" fmla="*/ 217 h 252"/>
              <a:gd name="T20" fmla="*/ 91 w 288"/>
              <a:gd name="T21" fmla="*/ 161 h 252"/>
              <a:gd name="T22" fmla="*/ 95 w 288"/>
              <a:gd name="T23" fmla="*/ 154 h 252"/>
              <a:gd name="T24" fmla="*/ 119 w 288"/>
              <a:gd name="T25" fmla="*/ 154 h 252"/>
              <a:gd name="T26" fmla="*/ 129 w 288"/>
              <a:gd name="T27" fmla="*/ 154 h 252"/>
              <a:gd name="T28" fmla="*/ 129 w 288"/>
              <a:gd name="T29" fmla="*/ 102 h 252"/>
              <a:gd name="T30" fmla="*/ 138 w 288"/>
              <a:gd name="T31" fmla="*/ 93 h 252"/>
              <a:gd name="T32" fmla="*/ 149 w 288"/>
              <a:gd name="T33" fmla="*/ 93 h 252"/>
              <a:gd name="T34" fmla="*/ 159 w 288"/>
              <a:gd name="T35" fmla="*/ 102 h 252"/>
              <a:gd name="T36" fmla="*/ 159 w 288"/>
              <a:gd name="T37" fmla="*/ 154 h 252"/>
              <a:gd name="T38" fmla="*/ 169 w 288"/>
              <a:gd name="T39" fmla="*/ 154 h 252"/>
              <a:gd name="T40" fmla="*/ 193 w 288"/>
              <a:gd name="T41" fmla="*/ 154 h 252"/>
              <a:gd name="T42" fmla="*/ 196 w 288"/>
              <a:gd name="T43" fmla="*/ 161 h 252"/>
              <a:gd name="T44" fmla="*/ 38 w 288"/>
              <a:gd name="T45" fmla="*/ 61 h 252"/>
              <a:gd name="T46" fmla="*/ 58 w 288"/>
              <a:gd name="T47" fmla="*/ 21 h 252"/>
              <a:gd name="T48" fmla="*/ 230 w 288"/>
              <a:gd name="T49" fmla="*/ 21 h 252"/>
              <a:gd name="T50" fmla="*/ 251 w 288"/>
              <a:gd name="T51" fmla="*/ 61 h 252"/>
              <a:gd name="T52" fmla="*/ 38 w 288"/>
              <a:gd name="T53" fmla="*/ 6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8" h="252">
                <a:moveTo>
                  <a:pt x="252" y="0"/>
                </a:moveTo>
                <a:cubicBezTo>
                  <a:pt x="35" y="0"/>
                  <a:pt x="35" y="0"/>
                  <a:pt x="35" y="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52"/>
                  <a:pt x="0" y="252"/>
                  <a:pt x="0" y="252"/>
                </a:cubicBezTo>
                <a:cubicBezTo>
                  <a:pt x="288" y="252"/>
                  <a:pt x="288" y="252"/>
                  <a:pt x="288" y="252"/>
                </a:cubicBezTo>
                <a:cubicBezTo>
                  <a:pt x="288" y="71"/>
                  <a:pt x="288" y="71"/>
                  <a:pt x="288" y="71"/>
                </a:cubicBezTo>
                <a:lnTo>
                  <a:pt x="252" y="0"/>
                </a:lnTo>
                <a:close/>
                <a:moveTo>
                  <a:pt x="196" y="161"/>
                </a:moveTo>
                <a:cubicBezTo>
                  <a:pt x="150" y="217"/>
                  <a:pt x="150" y="217"/>
                  <a:pt x="150" y="217"/>
                </a:cubicBezTo>
                <a:cubicBezTo>
                  <a:pt x="147" y="221"/>
                  <a:pt x="141" y="221"/>
                  <a:pt x="138" y="217"/>
                </a:cubicBezTo>
                <a:cubicBezTo>
                  <a:pt x="91" y="161"/>
                  <a:pt x="91" y="161"/>
                  <a:pt x="91" y="161"/>
                </a:cubicBezTo>
                <a:cubicBezTo>
                  <a:pt x="88" y="157"/>
                  <a:pt x="90" y="154"/>
                  <a:pt x="95" y="154"/>
                </a:cubicBezTo>
                <a:cubicBezTo>
                  <a:pt x="119" y="154"/>
                  <a:pt x="119" y="154"/>
                  <a:pt x="119" y="154"/>
                </a:cubicBezTo>
                <a:cubicBezTo>
                  <a:pt x="122" y="154"/>
                  <a:pt x="125" y="154"/>
                  <a:pt x="129" y="154"/>
                </a:cubicBezTo>
                <a:cubicBezTo>
                  <a:pt x="129" y="102"/>
                  <a:pt x="129" y="102"/>
                  <a:pt x="129" y="102"/>
                </a:cubicBezTo>
                <a:cubicBezTo>
                  <a:pt x="129" y="97"/>
                  <a:pt x="133" y="93"/>
                  <a:pt x="138" y="93"/>
                </a:cubicBezTo>
                <a:cubicBezTo>
                  <a:pt x="149" y="93"/>
                  <a:pt x="149" y="93"/>
                  <a:pt x="149" y="93"/>
                </a:cubicBezTo>
                <a:cubicBezTo>
                  <a:pt x="155" y="93"/>
                  <a:pt x="159" y="97"/>
                  <a:pt x="159" y="102"/>
                </a:cubicBezTo>
                <a:cubicBezTo>
                  <a:pt x="159" y="154"/>
                  <a:pt x="159" y="154"/>
                  <a:pt x="159" y="154"/>
                </a:cubicBezTo>
                <a:cubicBezTo>
                  <a:pt x="162" y="154"/>
                  <a:pt x="166" y="154"/>
                  <a:pt x="169" y="154"/>
                </a:cubicBezTo>
                <a:cubicBezTo>
                  <a:pt x="193" y="154"/>
                  <a:pt x="193" y="154"/>
                  <a:pt x="193" y="154"/>
                </a:cubicBezTo>
                <a:cubicBezTo>
                  <a:pt x="198" y="154"/>
                  <a:pt x="200" y="157"/>
                  <a:pt x="196" y="161"/>
                </a:cubicBezTo>
                <a:close/>
                <a:moveTo>
                  <a:pt x="38" y="61"/>
                </a:moveTo>
                <a:cubicBezTo>
                  <a:pt x="58" y="21"/>
                  <a:pt x="58" y="21"/>
                  <a:pt x="58" y="21"/>
                </a:cubicBezTo>
                <a:cubicBezTo>
                  <a:pt x="230" y="21"/>
                  <a:pt x="230" y="21"/>
                  <a:pt x="230" y="21"/>
                </a:cubicBezTo>
                <a:cubicBezTo>
                  <a:pt x="251" y="61"/>
                  <a:pt x="251" y="61"/>
                  <a:pt x="251" y="61"/>
                </a:cubicBezTo>
                <a:lnTo>
                  <a:pt x="38" y="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Group 21出自【趣你的PPT】(微信:qunideppt)：最优质的PPT资源库"/>
          <p:cNvGrpSpPr/>
          <p:nvPr/>
        </p:nvGrpSpPr>
        <p:grpSpPr>
          <a:xfrm>
            <a:off x="1233873" y="2099641"/>
            <a:ext cx="666521" cy="666521"/>
            <a:chOff x="5707063" y="5959475"/>
            <a:chExt cx="203200" cy="203200"/>
          </a:xfrm>
          <a:solidFill>
            <a:schemeClr val="bg1"/>
          </a:solidFill>
        </p:grpSpPr>
        <p:sp>
          <p:nvSpPr>
            <p:cNvPr id="25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707063" y="6010275"/>
              <a:ext cx="152400" cy="152400"/>
            </a:xfrm>
            <a:custGeom>
              <a:avLst/>
              <a:gdLst>
                <a:gd name="T0" fmla="*/ 215 w 216"/>
                <a:gd name="T1" fmla="*/ 83 h 216"/>
                <a:gd name="T2" fmla="*/ 190 w 216"/>
                <a:gd name="T3" fmla="*/ 83 h 216"/>
                <a:gd name="T4" fmla="*/ 183 w 216"/>
                <a:gd name="T5" fmla="*/ 66 h 216"/>
                <a:gd name="T6" fmla="*/ 201 w 216"/>
                <a:gd name="T7" fmla="*/ 49 h 216"/>
                <a:gd name="T8" fmla="*/ 201 w 216"/>
                <a:gd name="T9" fmla="*/ 48 h 216"/>
                <a:gd name="T10" fmla="*/ 184 w 216"/>
                <a:gd name="T11" fmla="*/ 31 h 216"/>
                <a:gd name="T12" fmla="*/ 167 w 216"/>
                <a:gd name="T13" fmla="*/ 15 h 216"/>
                <a:gd name="T14" fmla="*/ 166 w 216"/>
                <a:gd name="T15" fmla="*/ 15 h 216"/>
                <a:gd name="T16" fmla="*/ 149 w 216"/>
                <a:gd name="T17" fmla="*/ 32 h 216"/>
                <a:gd name="T18" fmla="*/ 132 w 216"/>
                <a:gd name="T19" fmla="*/ 25 h 216"/>
                <a:gd name="T20" fmla="*/ 132 w 216"/>
                <a:gd name="T21" fmla="*/ 0 h 216"/>
                <a:gd name="T22" fmla="*/ 131 w 216"/>
                <a:gd name="T23" fmla="*/ 0 h 216"/>
                <a:gd name="T24" fmla="*/ 108 w 216"/>
                <a:gd name="T25" fmla="*/ 0 h 216"/>
                <a:gd name="T26" fmla="*/ 84 w 216"/>
                <a:gd name="T27" fmla="*/ 0 h 216"/>
                <a:gd name="T28" fmla="*/ 83 w 216"/>
                <a:gd name="T29" fmla="*/ 0 h 216"/>
                <a:gd name="T30" fmla="*/ 83 w 216"/>
                <a:gd name="T31" fmla="*/ 25 h 216"/>
                <a:gd name="T32" fmla="*/ 67 w 216"/>
                <a:gd name="T33" fmla="*/ 32 h 216"/>
                <a:gd name="T34" fmla="*/ 49 w 216"/>
                <a:gd name="T35" fmla="*/ 15 h 216"/>
                <a:gd name="T36" fmla="*/ 48 w 216"/>
                <a:gd name="T37" fmla="*/ 15 h 216"/>
                <a:gd name="T38" fmla="*/ 31 w 216"/>
                <a:gd name="T39" fmla="*/ 31 h 216"/>
                <a:gd name="T40" fmla="*/ 15 w 216"/>
                <a:gd name="T41" fmla="*/ 48 h 216"/>
                <a:gd name="T42" fmla="*/ 15 w 216"/>
                <a:gd name="T43" fmla="*/ 49 h 216"/>
                <a:gd name="T44" fmla="*/ 32 w 216"/>
                <a:gd name="T45" fmla="*/ 66 h 216"/>
                <a:gd name="T46" fmla="*/ 25 w 216"/>
                <a:gd name="T47" fmla="*/ 83 h 216"/>
                <a:gd name="T48" fmla="*/ 1 w 216"/>
                <a:gd name="T49" fmla="*/ 83 h 216"/>
                <a:gd name="T50" fmla="*/ 0 w 216"/>
                <a:gd name="T51" fmla="*/ 84 h 216"/>
                <a:gd name="T52" fmla="*/ 0 w 216"/>
                <a:gd name="T53" fmla="*/ 108 h 216"/>
                <a:gd name="T54" fmla="*/ 0 w 216"/>
                <a:gd name="T55" fmla="*/ 131 h 216"/>
                <a:gd name="T56" fmla="*/ 1 w 216"/>
                <a:gd name="T57" fmla="*/ 132 h 216"/>
                <a:gd name="T58" fmla="*/ 25 w 216"/>
                <a:gd name="T59" fmla="*/ 132 h 216"/>
                <a:gd name="T60" fmla="*/ 32 w 216"/>
                <a:gd name="T61" fmla="*/ 149 h 216"/>
                <a:gd name="T62" fmla="*/ 15 w 216"/>
                <a:gd name="T63" fmla="*/ 166 h 216"/>
                <a:gd name="T64" fmla="*/ 15 w 216"/>
                <a:gd name="T65" fmla="*/ 167 h 216"/>
                <a:gd name="T66" fmla="*/ 31 w 216"/>
                <a:gd name="T67" fmla="*/ 184 h 216"/>
                <a:gd name="T68" fmla="*/ 48 w 216"/>
                <a:gd name="T69" fmla="*/ 201 h 216"/>
                <a:gd name="T70" fmla="*/ 49 w 216"/>
                <a:gd name="T71" fmla="*/ 201 h 216"/>
                <a:gd name="T72" fmla="*/ 67 w 216"/>
                <a:gd name="T73" fmla="*/ 183 h 216"/>
                <a:gd name="T74" fmla="*/ 83 w 216"/>
                <a:gd name="T75" fmla="*/ 190 h 216"/>
                <a:gd name="T76" fmla="*/ 83 w 216"/>
                <a:gd name="T77" fmla="*/ 215 h 216"/>
                <a:gd name="T78" fmla="*/ 84 w 216"/>
                <a:gd name="T79" fmla="*/ 216 h 216"/>
                <a:gd name="T80" fmla="*/ 108 w 216"/>
                <a:gd name="T81" fmla="*/ 216 h 216"/>
                <a:gd name="T82" fmla="*/ 131 w 216"/>
                <a:gd name="T83" fmla="*/ 216 h 216"/>
                <a:gd name="T84" fmla="*/ 132 w 216"/>
                <a:gd name="T85" fmla="*/ 215 h 216"/>
                <a:gd name="T86" fmla="*/ 132 w 216"/>
                <a:gd name="T87" fmla="*/ 190 h 216"/>
                <a:gd name="T88" fmla="*/ 149 w 216"/>
                <a:gd name="T89" fmla="*/ 183 h 216"/>
                <a:gd name="T90" fmla="*/ 166 w 216"/>
                <a:gd name="T91" fmla="*/ 201 h 216"/>
                <a:gd name="T92" fmla="*/ 167 w 216"/>
                <a:gd name="T93" fmla="*/ 201 h 216"/>
                <a:gd name="T94" fmla="*/ 184 w 216"/>
                <a:gd name="T95" fmla="*/ 184 h 216"/>
                <a:gd name="T96" fmla="*/ 201 w 216"/>
                <a:gd name="T97" fmla="*/ 167 h 216"/>
                <a:gd name="T98" fmla="*/ 201 w 216"/>
                <a:gd name="T99" fmla="*/ 166 h 216"/>
                <a:gd name="T100" fmla="*/ 183 w 216"/>
                <a:gd name="T101" fmla="*/ 149 h 216"/>
                <a:gd name="T102" fmla="*/ 190 w 216"/>
                <a:gd name="T103" fmla="*/ 132 h 216"/>
                <a:gd name="T104" fmla="*/ 215 w 216"/>
                <a:gd name="T105" fmla="*/ 132 h 216"/>
                <a:gd name="T106" fmla="*/ 216 w 216"/>
                <a:gd name="T107" fmla="*/ 131 h 216"/>
                <a:gd name="T108" fmla="*/ 216 w 216"/>
                <a:gd name="T109" fmla="*/ 108 h 216"/>
                <a:gd name="T110" fmla="*/ 216 w 216"/>
                <a:gd name="T111" fmla="*/ 84 h 216"/>
                <a:gd name="T112" fmla="*/ 215 w 216"/>
                <a:gd name="T113" fmla="*/ 83 h 216"/>
                <a:gd name="T114" fmla="*/ 109 w 216"/>
                <a:gd name="T115" fmla="*/ 143 h 216"/>
                <a:gd name="T116" fmla="*/ 73 w 216"/>
                <a:gd name="T117" fmla="*/ 107 h 216"/>
                <a:gd name="T118" fmla="*/ 109 w 216"/>
                <a:gd name="T119" fmla="*/ 71 h 216"/>
                <a:gd name="T120" fmla="*/ 146 w 216"/>
                <a:gd name="T121" fmla="*/ 107 h 216"/>
                <a:gd name="T122" fmla="*/ 109 w 216"/>
                <a:gd name="T123" fmla="*/ 14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216">
                  <a:moveTo>
                    <a:pt x="215" y="83"/>
                  </a:moveTo>
                  <a:cubicBezTo>
                    <a:pt x="215" y="83"/>
                    <a:pt x="203" y="83"/>
                    <a:pt x="190" y="83"/>
                  </a:cubicBezTo>
                  <a:cubicBezTo>
                    <a:pt x="177" y="83"/>
                    <a:pt x="174" y="76"/>
                    <a:pt x="183" y="66"/>
                  </a:cubicBezTo>
                  <a:cubicBezTo>
                    <a:pt x="193" y="57"/>
                    <a:pt x="200" y="49"/>
                    <a:pt x="201" y="49"/>
                  </a:cubicBezTo>
                  <a:cubicBezTo>
                    <a:pt x="201" y="49"/>
                    <a:pt x="201" y="48"/>
                    <a:pt x="201" y="48"/>
                  </a:cubicBezTo>
                  <a:cubicBezTo>
                    <a:pt x="200" y="48"/>
                    <a:pt x="193" y="40"/>
                    <a:pt x="184" y="31"/>
                  </a:cubicBezTo>
                  <a:cubicBezTo>
                    <a:pt x="175" y="22"/>
                    <a:pt x="168" y="15"/>
                    <a:pt x="167" y="15"/>
                  </a:cubicBezTo>
                  <a:cubicBezTo>
                    <a:pt x="167" y="14"/>
                    <a:pt x="167" y="14"/>
                    <a:pt x="166" y="15"/>
                  </a:cubicBezTo>
                  <a:cubicBezTo>
                    <a:pt x="166" y="15"/>
                    <a:pt x="158" y="23"/>
                    <a:pt x="149" y="32"/>
                  </a:cubicBezTo>
                  <a:cubicBezTo>
                    <a:pt x="140" y="41"/>
                    <a:pt x="132" y="38"/>
                    <a:pt x="132" y="25"/>
                  </a:cubicBezTo>
                  <a:cubicBezTo>
                    <a:pt x="132" y="12"/>
                    <a:pt x="132" y="1"/>
                    <a:pt x="132" y="0"/>
                  </a:cubicBezTo>
                  <a:cubicBezTo>
                    <a:pt x="132" y="0"/>
                    <a:pt x="132" y="0"/>
                    <a:pt x="131" y="0"/>
                  </a:cubicBezTo>
                  <a:cubicBezTo>
                    <a:pt x="131" y="0"/>
                    <a:pt x="120" y="0"/>
                    <a:pt x="108" y="0"/>
                  </a:cubicBezTo>
                  <a:cubicBezTo>
                    <a:pt x="95" y="0"/>
                    <a:pt x="85" y="0"/>
                    <a:pt x="84" y="0"/>
                  </a:cubicBezTo>
                  <a:cubicBezTo>
                    <a:pt x="84" y="0"/>
                    <a:pt x="83" y="0"/>
                    <a:pt x="83" y="0"/>
                  </a:cubicBezTo>
                  <a:cubicBezTo>
                    <a:pt x="83" y="1"/>
                    <a:pt x="83" y="12"/>
                    <a:pt x="83" y="25"/>
                  </a:cubicBezTo>
                  <a:cubicBezTo>
                    <a:pt x="83" y="38"/>
                    <a:pt x="76" y="41"/>
                    <a:pt x="67" y="32"/>
                  </a:cubicBezTo>
                  <a:cubicBezTo>
                    <a:pt x="57" y="23"/>
                    <a:pt x="49" y="15"/>
                    <a:pt x="49" y="15"/>
                  </a:cubicBezTo>
                  <a:cubicBezTo>
                    <a:pt x="49" y="14"/>
                    <a:pt x="48" y="14"/>
                    <a:pt x="48" y="15"/>
                  </a:cubicBezTo>
                  <a:cubicBezTo>
                    <a:pt x="48" y="15"/>
                    <a:pt x="40" y="22"/>
                    <a:pt x="31" y="31"/>
                  </a:cubicBezTo>
                  <a:cubicBezTo>
                    <a:pt x="23" y="40"/>
                    <a:pt x="15" y="48"/>
                    <a:pt x="15" y="48"/>
                  </a:cubicBezTo>
                  <a:cubicBezTo>
                    <a:pt x="14" y="48"/>
                    <a:pt x="14" y="49"/>
                    <a:pt x="15" y="49"/>
                  </a:cubicBezTo>
                  <a:cubicBezTo>
                    <a:pt x="15" y="49"/>
                    <a:pt x="23" y="57"/>
                    <a:pt x="32" y="66"/>
                  </a:cubicBezTo>
                  <a:cubicBezTo>
                    <a:pt x="42" y="76"/>
                    <a:pt x="38" y="83"/>
                    <a:pt x="25" y="83"/>
                  </a:cubicBezTo>
                  <a:cubicBezTo>
                    <a:pt x="12" y="83"/>
                    <a:pt x="1" y="83"/>
                    <a:pt x="1" y="83"/>
                  </a:cubicBezTo>
                  <a:cubicBezTo>
                    <a:pt x="0" y="83"/>
                    <a:pt x="0" y="84"/>
                    <a:pt x="0" y="84"/>
                  </a:cubicBezTo>
                  <a:cubicBezTo>
                    <a:pt x="0" y="85"/>
                    <a:pt x="0" y="95"/>
                    <a:pt x="0" y="108"/>
                  </a:cubicBezTo>
                  <a:cubicBezTo>
                    <a:pt x="0" y="120"/>
                    <a:pt x="0" y="131"/>
                    <a:pt x="0" y="131"/>
                  </a:cubicBezTo>
                  <a:cubicBezTo>
                    <a:pt x="0" y="132"/>
                    <a:pt x="0" y="132"/>
                    <a:pt x="1" y="132"/>
                  </a:cubicBezTo>
                  <a:cubicBezTo>
                    <a:pt x="1" y="132"/>
                    <a:pt x="12" y="132"/>
                    <a:pt x="25" y="132"/>
                  </a:cubicBezTo>
                  <a:cubicBezTo>
                    <a:pt x="38" y="132"/>
                    <a:pt x="42" y="140"/>
                    <a:pt x="32" y="149"/>
                  </a:cubicBezTo>
                  <a:cubicBezTo>
                    <a:pt x="23" y="158"/>
                    <a:pt x="15" y="166"/>
                    <a:pt x="15" y="166"/>
                  </a:cubicBezTo>
                  <a:cubicBezTo>
                    <a:pt x="14" y="167"/>
                    <a:pt x="14" y="167"/>
                    <a:pt x="15" y="167"/>
                  </a:cubicBezTo>
                  <a:cubicBezTo>
                    <a:pt x="15" y="168"/>
                    <a:pt x="23" y="175"/>
                    <a:pt x="31" y="184"/>
                  </a:cubicBezTo>
                  <a:cubicBezTo>
                    <a:pt x="40" y="193"/>
                    <a:pt x="48" y="200"/>
                    <a:pt x="48" y="201"/>
                  </a:cubicBezTo>
                  <a:cubicBezTo>
                    <a:pt x="48" y="201"/>
                    <a:pt x="49" y="201"/>
                    <a:pt x="49" y="201"/>
                  </a:cubicBezTo>
                  <a:cubicBezTo>
                    <a:pt x="49" y="200"/>
                    <a:pt x="57" y="192"/>
                    <a:pt x="67" y="183"/>
                  </a:cubicBezTo>
                  <a:cubicBezTo>
                    <a:pt x="76" y="174"/>
                    <a:pt x="83" y="177"/>
                    <a:pt x="83" y="190"/>
                  </a:cubicBezTo>
                  <a:cubicBezTo>
                    <a:pt x="83" y="203"/>
                    <a:pt x="83" y="214"/>
                    <a:pt x="83" y="215"/>
                  </a:cubicBezTo>
                  <a:cubicBezTo>
                    <a:pt x="83" y="215"/>
                    <a:pt x="84" y="216"/>
                    <a:pt x="84" y="216"/>
                  </a:cubicBezTo>
                  <a:cubicBezTo>
                    <a:pt x="85" y="216"/>
                    <a:pt x="95" y="216"/>
                    <a:pt x="108" y="216"/>
                  </a:cubicBezTo>
                  <a:cubicBezTo>
                    <a:pt x="120" y="216"/>
                    <a:pt x="131" y="216"/>
                    <a:pt x="131" y="216"/>
                  </a:cubicBezTo>
                  <a:cubicBezTo>
                    <a:pt x="132" y="216"/>
                    <a:pt x="132" y="215"/>
                    <a:pt x="132" y="215"/>
                  </a:cubicBezTo>
                  <a:cubicBezTo>
                    <a:pt x="132" y="214"/>
                    <a:pt x="132" y="203"/>
                    <a:pt x="132" y="190"/>
                  </a:cubicBezTo>
                  <a:cubicBezTo>
                    <a:pt x="132" y="177"/>
                    <a:pt x="140" y="174"/>
                    <a:pt x="149" y="183"/>
                  </a:cubicBezTo>
                  <a:cubicBezTo>
                    <a:pt x="158" y="192"/>
                    <a:pt x="166" y="200"/>
                    <a:pt x="166" y="201"/>
                  </a:cubicBezTo>
                  <a:cubicBezTo>
                    <a:pt x="167" y="201"/>
                    <a:pt x="167" y="201"/>
                    <a:pt x="167" y="201"/>
                  </a:cubicBezTo>
                  <a:cubicBezTo>
                    <a:pt x="168" y="200"/>
                    <a:pt x="175" y="193"/>
                    <a:pt x="184" y="184"/>
                  </a:cubicBezTo>
                  <a:cubicBezTo>
                    <a:pt x="193" y="175"/>
                    <a:pt x="200" y="168"/>
                    <a:pt x="201" y="167"/>
                  </a:cubicBezTo>
                  <a:cubicBezTo>
                    <a:pt x="201" y="167"/>
                    <a:pt x="201" y="167"/>
                    <a:pt x="201" y="166"/>
                  </a:cubicBezTo>
                  <a:cubicBezTo>
                    <a:pt x="200" y="166"/>
                    <a:pt x="193" y="158"/>
                    <a:pt x="183" y="149"/>
                  </a:cubicBezTo>
                  <a:cubicBezTo>
                    <a:pt x="174" y="140"/>
                    <a:pt x="177" y="132"/>
                    <a:pt x="190" y="132"/>
                  </a:cubicBezTo>
                  <a:cubicBezTo>
                    <a:pt x="203" y="132"/>
                    <a:pt x="215" y="132"/>
                    <a:pt x="215" y="132"/>
                  </a:cubicBezTo>
                  <a:cubicBezTo>
                    <a:pt x="215" y="132"/>
                    <a:pt x="216" y="132"/>
                    <a:pt x="216" y="131"/>
                  </a:cubicBezTo>
                  <a:cubicBezTo>
                    <a:pt x="216" y="131"/>
                    <a:pt x="216" y="120"/>
                    <a:pt x="216" y="108"/>
                  </a:cubicBezTo>
                  <a:cubicBezTo>
                    <a:pt x="216" y="95"/>
                    <a:pt x="216" y="85"/>
                    <a:pt x="216" y="84"/>
                  </a:cubicBezTo>
                  <a:cubicBezTo>
                    <a:pt x="216" y="84"/>
                    <a:pt x="215" y="83"/>
                    <a:pt x="215" y="83"/>
                  </a:cubicBezTo>
                  <a:close/>
                  <a:moveTo>
                    <a:pt x="109" y="143"/>
                  </a:moveTo>
                  <a:cubicBezTo>
                    <a:pt x="89" y="143"/>
                    <a:pt x="73" y="127"/>
                    <a:pt x="73" y="107"/>
                  </a:cubicBezTo>
                  <a:cubicBezTo>
                    <a:pt x="73" y="87"/>
                    <a:pt x="89" y="71"/>
                    <a:pt x="109" y="71"/>
                  </a:cubicBezTo>
                  <a:cubicBezTo>
                    <a:pt x="129" y="71"/>
                    <a:pt x="146" y="87"/>
                    <a:pt x="146" y="107"/>
                  </a:cubicBezTo>
                  <a:cubicBezTo>
                    <a:pt x="146" y="127"/>
                    <a:pt x="129" y="143"/>
                    <a:pt x="109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出自【趣你的PPT】(微信:qunideppt)：最优质的PPT资源库"/>
            <p:cNvSpPr>
              <a:spLocks noEditPoints="1"/>
            </p:cNvSpPr>
            <p:nvPr/>
          </p:nvSpPr>
          <p:spPr bwMode="auto">
            <a:xfrm>
              <a:off x="5834063" y="5959475"/>
              <a:ext cx="76200" cy="74612"/>
            </a:xfrm>
            <a:custGeom>
              <a:avLst/>
              <a:gdLst>
                <a:gd name="T0" fmla="*/ 107 w 108"/>
                <a:gd name="T1" fmla="*/ 41 h 107"/>
                <a:gd name="T2" fmla="*/ 95 w 108"/>
                <a:gd name="T3" fmla="*/ 41 h 107"/>
                <a:gd name="T4" fmla="*/ 92 w 108"/>
                <a:gd name="T5" fmla="*/ 33 h 107"/>
                <a:gd name="T6" fmla="*/ 100 w 108"/>
                <a:gd name="T7" fmla="*/ 24 h 107"/>
                <a:gd name="T8" fmla="*/ 100 w 108"/>
                <a:gd name="T9" fmla="*/ 24 h 107"/>
                <a:gd name="T10" fmla="*/ 92 w 108"/>
                <a:gd name="T11" fmla="*/ 15 h 107"/>
                <a:gd name="T12" fmla="*/ 84 w 108"/>
                <a:gd name="T13" fmla="*/ 7 h 107"/>
                <a:gd name="T14" fmla="*/ 83 w 108"/>
                <a:gd name="T15" fmla="*/ 7 h 107"/>
                <a:gd name="T16" fmla="*/ 74 w 108"/>
                <a:gd name="T17" fmla="*/ 16 h 107"/>
                <a:gd name="T18" fmla="*/ 66 w 108"/>
                <a:gd name="T19" fmla="*/ 12 h 107"/>
                <a:gd name="T20" fmla="*/ 66 w 108"/>
                <a:gd name="T21" fmla="*/ 0 h 107"/>
                <a:gd name="T22" fmla="*/ 66 w 108"/>
                <a:gd name="T23" fmla="*/ 0 h 107"/>
                <a:gd name="T24" fmla="*/ 54 w 108"/>
                <a:gd name="T25" fmla="*/ 0 h 107"/>
                <a:gd name="T26" fmla="*/ 42 w 108"/>
                <a:gd name="T27" fmla="*/ 0 h 107"/>
                <a:gd name="T28" fmla="*/ 42 w 108"/>
                <a:gd name="T29" fmla="*/ 0 h 107"/>
                <a:gd name="T30" fmla="*/ 42 w 108"/>
                <a:gd name="T31" fmla="*/ 12 h 107"/>
                <a:gd name="T32" fmla="*/ 33 w 108"/>
                <a:gd name="T33" fmla="*/ 16 h 107"/>
                <a:gd name="T34" fmla="*/ 25 w 108"/>
                <a:gd name="T35" fmla="*/ 7 h 107"/>
                <a:gd name="T36" fmla="*/ 24 w 108"/>
                <a:gd name="T37" fmla="*/ 7 h 107"/>
                <a:gd name="T38" fmla="*/ 16 w 108"/>
                <a:gd name="T39" fmla="*/ 15 h 107"/>
                <a:gd name="T40" fmla="*/ 7 w 108"/>
                <a:gd name="T41" fmla="*/ 24 h 107"/>
                <a:gd name="T42" fmla="*/ 7 w 108"/>
                <a:gd name="T43" fmla="*/ 24 h 107"/>
                <a:gd name="T44" fmla="*/ 16 w 108"/>
                <a:gd name="T45" fmla="*/ 33 h 107"/>
                <a:gd name="T46" fmla="*/ 13 w 108"/>
                <a:gd name="T47" fmla="*/ 41 h 107"/>
                <a:gd name="T48" fmla="*/ 0 w 108"/>
                <a:gd name="T49" fmla="*/ 41 h 107"/>
                <a:gd name="T50" fmla="*/ 0 w 108"/>
                <a:gd name="T51" fmla="*/ 42 h 107"/>
                <a:gd name="T52" fmla="*/ 0 w 108"/>
                <a:gd name="T53" fmla="*/ 54 h 107"/>
                <a:gd name="T54" fmla="*/ 0 w 108"/>
                <a:gd name="T55" fmla="*/ 65 h 107"/>
                <a:gd name="T56" fmla="*/ 0 w 108"/>
                <a:gd name="T57" fmla="*/ 66 h 107"/>
                <a:gd name="T58" fmla="*/ 13 w 108"/>
                <a:gd name="T59" fmla="*/ 66 h 107"/>
                <a:gd name="T60" fmla="*/ 16 w 108"/>
                <a:gd name="T61" fmla="*/ 74 h 107"/>
                <a:gd name="T62" fmla="*/ 7 w 108"/>
                <a:gd name="T63" fmla="*/ 83 h 107"/>
                <a:gd name="T64" fmla="*/ 7 w 108"/>
                <a:gd name="T65" fmla="*/ 83 h 107"/>
                <a:gd name="T66" fmla="*/ 16 w 108"/>
                <a:gd name="T67" fmla="*/ 92 h 107"/>
                <a:gd name="T68" fmla="*/ 24 w 108"/>
                <a:gd name="T69" fmla="*/ 100 h 107"/>
                <a:gd name="T70" fmla="*/ 25 w 108"/>
                <a:gd name="T71" fmla="*/ 100 h 107"/>
                <a:gd name="T72" fmla="*/ 33 w 108"/>
                <a:gd name="T73" fmla="*/ 91 h 107"/>
                <a:gd name="T74" fmla="*/ 42 w 108"/>
                <a:gd name="T75" fmla="*/ 95 h 107"/>
                <a:gd name="T76" fmla="*/ 42 w 108"/>
                <a:gd name="T77" fmla="*/ 107 h 107"/>
                <a:gd name="T78" fmla="*/ 42 w 108"/>
                <a:gd name="T79" fmla="*/ 107 h 107"/>
                <a:gd name="T80" fmla="*/ 54 w 108"/>
                <a:gd name="T81" fmla="*/ 107 h 107"/>
                <a:gd name="T82" fmla="*/ 66 w 108"/>
                <a:gd name="T83" fmla="*/ 107 h 107"/>
                <a:gd name="T84" fmla="*/ 66 w 108"/>
                <a:gd name="T85" fmla="*/ 107 h 107"/>
                <a:gd name="T86" fmla="*/ 66 w 108"/>
                <a:gd name="T87" fmla="*/ 95 h 107"/>
                <a:gd name="T88" fmla="*/ 74 w 108"/>
                <a:gd name="T89" fmla="*/ 91 h 107"/>
                <a:gd name="T90" fmla="*/ 83 w 108"/>
                <a:gd name="T91" fmla="*/ 100 h 107"/>
                <a:gd name="T92" fmla="*/ 84 w 108"/>
                <a:gd name="T93" fmla="*/ 100 h 107"/>
                <a:gd name="T94" fmla="*/ 92 w 108"/>
                <a:gd name="T95" fmla="*/ 92 h 107"/>
                <a:gd name="T96" fmla="*/ 100 w 108"/>
                <a:gd name="T97" fmla="*/ 83 h 107"/>
                <a:gd name="T98" fmla="*/ 100 w 108"/>
                <a:gd name="T99" fmla="*/ 83 h 107"/>
                <a:gd name="T100" fmla="*/ 92 w 108"/>
                <a:gd name="T101" fmla="*/ 74 h 107"/>
                <a:gd name="T102" fmla="*/ 95 w 108"/>
                <a:gd name="T103" fmla="*/ 66 h 107"/>
                <a:gd name="T104" fmla="*/ 107 w 108"/>
                <a:gd name="T105" fmla="*/ 66 h 107"/>
                <a:gd name="T106" fmla="*/ 108 w 108"/>
                <a:gd name="T107" fmla="*/ 65 h 107"/>
                <a:gd name="T108" fmla="*/ 108 w 108"/>
                <a:gd name="T109" fmla="*/ 54 h 107"/>
                <a:gd name="T110" fmla="*/ 108 w 108"/>
                <a:gd name="T111" fmla="*/ 42 h 107"/>
                <a:gd name="T112" fmla="*/ 107 w 108"/>
                <a:gd name="T113" fmla="*/ 41 h 107"/>
                <a:gd name="T114" fmla="*/ 67 w 108"/>
                <a:gd name="T115" fmla="*/ 67 h 107"/>
                <a:gd name="T116" fmla="*/ 42 w 108"/>
                <a:gd name="T117" fmla="*/ 67 h 107"/>
                <a:gd name="T118" fmla="*/ 42 w 108"/>
                <a:gd name="T119" fmla="*/ 41 h 107"/>
                <a:gd name="T120" fmla="*/ 67 w 108"/>
                <a:gd name="T121" fmla="*/ 41 h 107"/>
                <a:gd name="T122" fmla="*/ 67 w 108"/>
                <a:gd name="T123" fmla="*/ 6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7">
                  <a:moveTo>
                    <a:pt x="107" y="41"/>
                  </a:moveTo>
                  <a:cubicBezTo>
                    <a:pt x="107" y="41"/>
                    <a:pt x="102" y="41"/>
                    <a:pt x="95" y="41"/>
                  </a:cubicBezTo>
                  <a:cubicBezTo>
                    <a:pt x="88" y="41"/>
                    <a:pt x="87" y="38"/>
                    <a:pt x="92" y="33"/>
                  </a:cubicBezTo>
                  <a:cubicBezTo>
                    <a:pt x="96" y="28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96" y="20"/>
                    <a:pt x="92" y="15"/>
                  </a:cubicBezTo>
                  <a:cubicBezTo>
                    <a:pt x="88" y="11"/>
                    <a:pt x="84" y="7"/>
                    <a:pt x="84" y="7"/>
                  </a:cubicBezTo>
                  <a:cubicBezTo>
                    <a:pt x="84" y="7"/>
                    <a:pt x="83" y="7"/>
                    <a:pt x="83" y="7"/>
                  </a:cubicBezTo>
                  <a:cubicBezTo>
                    <a:pt x="83" y="7"/>
                    <a:pt x="79" y="11"/>
                    <a:pt x="74" y="16"/>
                  </a:cubicBezTo>
                  <a:cubicBezTo>
                    <a:pt x="70" y="20"/>
                    <a:pt x="66" y="19"/>
                    <a:pt x="66" y="12"/>
                  </a:cubicBezTo>
                  <a:cubicBezTo>
                    <a:pt x="66" y="6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0" y="0"/>
                    <a:pt x="54" y="0"/>
                  </a:cubicBezTo>
                  <a:cubicBezTo>
                    <a:pt x="48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6"/>
                    <a:pt x="42" y="12"/>
                  </a:cubicBezTo>
                  <a:cubicBezTo>
                    <a:pt x="42" y="19"/>
                    <a:pt x="38" y="20"/>
                    <a:pt x="33" y="16"/>
                  </a:cubicBezTo>
                  <a:cubicBezTo>
                    <a:pt x="29" y="11"/>
                    <a:pt x="25" y="7"/>
                    <a:pt x="25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0" y="11"/>
                    <a:pt x="16" y="15"/>
                  </a:cubicBezTo>
                  <a:cubicBezTo>
                    <a:pt x="11" y="20"/>
                    <a:pt x="8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4"/>
                    <a:pt x="11" y="28"/>
                    <a:pt x="16" y="33"/>
                  </a:cubicBezTo>
                  <a:cubicBezTo>
                    <a:pt x="21" y="38"/>
                    <a:pt x="19" y="41"/>
                    <a:pt x="13" y="41"/>
                  </a:cubicBezTo>
                  <a:cubicBezTo>
                    <a:pt x="6" y="41"/>
                    <a:pt x="1" y="41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0" y="42"/>
                    <a:pt x="0" y="47"/>
                    <a:pt x="0" y="54"/>
                  </a:cubicBezTo>
                  <a:cubicBezTo>
                    <a:pt x="0" y="60"/>
                    <a:pt x="0" y="65"/>
                    <a:pt x="0" y="65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0" y="66"/>
                    <a:pt x="6" y="66"/>
                    <a:pt x="13" y="66"/>
                  </a:cubicBezTo>
                  <a:cubicBezTo>
                    <a:pt x="19" y="66"/>
                    <a:pt x="21" y="69"/>
                    <a:pt x="16" y="74"/>
                  </a:cubicBezTo>
                  <a:cubicBezTo>
                    <a:pt x="11" y="79"/>
                    <a:pt x="8" y="83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8" y="83"/>
                    <a:pt x="11" y="87"/>
                    <a:pt x="16" y="92"/>
                  </a:cubicBezTo>
                  <a:cubicBezTo>
                    <a:pt x="20" y="96"/>
                    <a:pt x="24" y="100"/>
                    <a:pt x="24" y="100"/>
                  </a:cubicBezTo>
                  <a:cubicBezTo>
                    <a:pt x="24" y="100"/>
                    <a:pt x="24" y="100"/>
                    <a:pt x="25" y="100"/>
                  </a:cubicBezTo>
                  <a:cubicBezTo>
                    <a:pt x="25" y="100"/>
                    <a:pt x="29" y="96"/>
                    <a:pt x="33" y="91"/>
                  </a:cubicBezTo>
                  <a:cubicBezTo>
                    <a:pt x="38" y="87"/>
                    <a:pt x="42" y="88"/>
                    <a:pt x="42" y="95"/>
                  </a:cubicBezTo>
                  <a:cubicBezTo>
                    <a:pt x="42" y="101"/>
                    <a:pt x="42" y="10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8" y="107"/>
                    <a:pt x="54" y="107"/>
                  </a:cubicBezTo>
                  <a:cubicBezTo>
                    <a:pt x="60" y="107"/>
                    <a:pt x="65" y="107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6" y="101"/>
                    <a:pt x="66" y="95"/>
                  </a:cubicBezTo>
                  <a:cubicBezTo>
                    <a:pt x="66" y="88"/>
                    <a:pt x="70" y="87"/>
                    <a:pt x="74" y="91"/>
                  </a:cubicBezTo>
                  <a:cubicBezTo>
                    <a:pt x="79" y="96"/>
                    <a:pt x="83" y="100"/>
                    <a:pt x="83" y="100"/>
                  </a:cubicBezTo>
                  <a:cubicBezTo>
                    <a:pt x="83" y="100"/>
                    <a:pt x="84" y="100"/>
                    <a:pt x="84" y="100"/>
                  </a:cubicBezTo>
                  <a:cubicBezTo>
                    <a:pt x="84" y="100"/>
                    <a:pt x="88" y="96"/>
                    <a:pt x="92" y="92"/>
                  </a:cubicBezTo>
                  <a:cubicBezTo>
                    <a:pt x="96" y="87"/>
                    <a:pt x="100" y="83"/>
                    <a:pt x="100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83"/>
                    <a:pt x="96" y="79"/>
                    <a:pt x="92" y="74"/>
                  </a:cubicBezTo>
                  <a:cubicBezTo>
                    <a:pt x="87" y="69"/>
                    <a:pt x="88" y="66"/>
                    <a:pt x="95" y="66"/>
                  </a:cubicBezTo>
                  <a:cubicBezTo>
                    <a:pt x="102" y="66"/>
                    <a:pt x="107" y="66"/>
                    <a:pt x="107" y="66"/>
                  </a:cubicBezTo>
                  <a:cubicBezTo>
                    <a:pt x="108" y="66"/>
                    <a:pt x="108" y="65"/>
                    <a:pt x="108" y="65"/>
                  </a:cubicBezTo>
                  <a:cubicBezTo>
                    <a:pt x="108" y="65"/>
                    <a:pt x="108" y="60"/>
                    <a:pt x="108" y="54"/>
                  </a:cubicBezTo>
                  <a:cubicBezTo>
                    <a:pt x="108" y="47"/>
                    <a:pt x="108" y="42"/>
                    <a:pt x="108" y="42"/>
                  </a:cubicBezTo>
                  <a:cubicBezTo>
                    <a:pt x="108" y="42"/>
                    <a:pt x="108" y="41"/>
                    <a:pt x="107" y="41"/>
                  </a:cubicBezTo>
                  <a:close/>
                  <a:moveTo>
                    <a:pt x="67" y="67"/>
                  </a:moveTo>
                  <a:cubicBezTo>
                    <a:pt x="60" y="74"/>
                    <a:pt x="49" y="74"/>
                    <a:pt x="42" y="67"/>
                  </a:cubicBezTo>
                  <a:cubicBezTo>
                    <a:pt x="35" y="60"/>
                    <a:pt x="35" y="48"/>
                    <a:pt x="42" y="41"/>
                  </a:cubicBezTo>
                  <a:cubicBezTo>
                    <a:pt x="49" y="34"/>
                    <a:pt x="60" y="34"/>
                    <a:pt x="67" y="41"/>
                  </a:cubicBezTo>
                  <a:cubicBezTo>
                    <a:pt x="75" y="48"/>
                    <a:pt x="75" y="60"/>
                    <a:pt x="67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出自【趣你的PPT】(微信:qunideppt)：最优质的PPT资源库"/>
          <p:cNvSpPr txBox="1"/>
          <p:nvPr/>
        </p:nvSpPr>
        <p:spPr>
          <a:xfrm>
            <a:off x="1385793" y="4418658"/>
            <a:ext cx="1946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技术分享、内部培训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营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造乐于分享、互</a:t>
            </a:r>
            <a:r>
              <a:rPr lang="zh-CN" altLang="en-US" sz="12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        互</a:t>
            </a: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组内组间交叉</a:t>
            </a:r>
            <a:r>
              <a:rPr lang="en-US" altLang="zh-CN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</a:p>
        </p:txBody>
      </p:sp>
      <p:sp>
        <p:nvSpPr>
          <p:cNvPr id="28" name="出自【趣你的PPT】(微信:qunideppt)：最优质的PPT资源库"/>
          <p:cNvSpPr txBox="1"/>
          <p:nvPr/>
        </p:nvSpPr>
        <p:spPr>
          <a:xfrm>
            <a:off x="3844639" y="4459280"/>
            <a:ext cx="194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统</a:t>
            </a:r>
            <a:r>
              <a:rPr lang="zh-CN" altLang="en-US" dirty="0"/>
              <a:t>一设</a:t>
            </a:r>
            <a:r>
              <a:rPr lang="zh-CN" altLang="en-US" dirty="0" smtClean="0"/>
              <a:t>计和规范</a:t>
            </a:r>
            <a:endParaRPr lang="zh-CN" altLang="en-US" dirty="0"/>
          </a:p>
          <a:p>
            <a:r>
              <a:rPr lang="zh-CN" altLang="en-US" dirty="0"/>
              <a:t>增强可扩展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定会议目标</a:t>
            </a:r>
            <a:endParaRPr lang="en-US" altLang="zh-CN" dirty="0" smtClean="0"/>
          </a:p>
        </p:txBody>
      </p:sp>
      <p:sp>
        <p:nvSpPr>
          <p:cNvPr id="29" name="出自【趣你的PPT】(微信:qunideppt)：最优质的PPT资源库"/>
          <p:cNvSpPr txBox="1"/>
          <p:nvPr/>
        </p:nvSpPr>
        <p:spPr>
          <a:xfrm>
            <a:off x="6320424" y="4438056"/>
            <a:ext cx="1946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互帮互助，前后交互</a:t>
            </a:r>
            <a:endParaRPr lang="en-US" altLang="zh-CN" dirty="0" smtClean="0"/>
          </a:p>
          <a:p>
            <a:r>
              <a:rPr lang="zh-CN" altLang="en-US" dirty="0" smtClean="0"/>
              <a:t>鼓励创新，接受不同意见</a:t>
            </a:r>
            <a:endParaRPr lang="en-US" altLang="zh-CN" dirty="0" smtClean="0"/>
          </a:p>
          <a:p>
            <a:r>
              <a:rPr lang="zh-CN" altLang="en-US" dirty="0"/>
              <a:t>需</a:t>
            </a:r>
            <a:r>
              <a:rPr lang="zh-CN" altLang="en-US" dirty="0" smtClean="0"/>
              <a:t>求跨</a:t>
            </a:r>
            <a:r>
              <a:rPr lang="zh-CN" altLang="en-US" dirty="0"/>
              <a:t>部</a:t>
            </a:r>
            <a:r>
              <a:rPr lang="zh-CN" altLang="en-US" dirty="0" smtClean="0"/>
              <a:t>门</a:t>
            </a:r>
            <a:r>
              <a:rPr lang="zh-CN" altLang="en-US" dirty="0"/>
              <a:t>合</a:t>
            </a:r>
            <a:r>
              <a:rPr lang="zh-CN" altLang="en-US" dirty="0" smtClean="0"/>
              <a:t>作，</a:t>
            </a:r>
            <a:r>
              <a:rPr lang="zh-CN" altLang="en-US" dirty="0"/>
              <a:t>跨</a:t>
            </a:r>
            <a:r>
              <a:rPr lang="zh-CN" altLang="en-US" dirty="0" smtClean="0"/>
              <a:t>国</a:t>
            </a:r>
            <a:r>
              <a:rPr lang="zh-CN" altLang="en-US" dirty="0"/>
              <a:t>沟通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56923" y="2604591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提升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效率</a:t>
            </a:r>
            <a:endParaRPr lang="zh-CN" altLang="en-US" sz="2800" b="1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318163" y="2657624"/>
            <a:ext cx="9028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zh-CN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影响</a:t>
            </a:r>
          </a:p>
          <a:p>
            <a:pPr algn="ctr"/>
            <a:r>
              <a:rPr lang="zh-CN" altLang="zh-CN" sz="28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扩大</a:t>
            </a:r>
          </a:p>
          <a:p>
            <a:pPr algn="ctr"/>
            <a:endParaRPr lang="zh-CN" altLang="en-US" sz="2400" b="1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ZoneTexte 17"/>
          <p:cNvSpPr txBox="1"/>
          <p:nvPr/>
        </p:nvSpPr>
        <p:spPr>
          <a:xfrm>
            <a:off x="5650632" y="905539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fr-FR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沟通、协作、分享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96209" y="4439545"/>
            <a:ext cx="1622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 smtClean="0"/>
              <a:t>输出技术和架构文档，了解技术在公司先进性，跨团队分享和交流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47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个人成长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/>
          <p:nvPr/>
        </p:nvSpPr>
        <p:spPr>
          <a:xfrm>
            <a:off x="4142264" y="1828368"/>
            <a:ext cx="1886549" cy="1888469"/>
          </a:xfrm>
          <a:custGeom>
            <a:avLst/>
            <a:gdLst>
              <a:gd name="connsiteX0" fmla="*/ 1446530 w 2495550"/>
              <a:gd name="connsiteY0" fmla="*/ 0 h 2498090"/>
              <a:gd name="connsiteX1" fmla="*/ 2495550 w 2495550"/>
              <a:gd name="connsiteY1" fmla="*/ 1070610 h 2498090"/>
              <a:gd name="connsiteX2" fmla="*/ 2490470 w 2495550"/>
              <a:gd name="connsiteY2" fmla="*/ 1463040 h 2498090"/>
              <a:gd name="connsiteX3" fmla="*/ 2479511 w 2495550"/>
              <a:gd name="connsiteY3" fmla="*/ 1474054 h 2498090"/>
              <a:gd name="connsiteX4" fmla="*/ 2433363 w 2495550"/>
              <a:gd name="connsiteY4" fmla="*/ 1476384 h 2498090"/>
              <a:gd name="connsiteX5" fmla="*/ 1483175 w 2495550"/>
              <a:gd name="connsiteY5" fmla="*/ 2426572 h 2498090"/>
              <a:gd name="connsiteX6" fmla="*/ 1480580 w 2495550"/>
              <a:gd name="connsiteY6" fmla="*/ 2477967 h 2498090"/>
              <a:gd name="connsiteX7" fmla="*/ 1471930 w 2495550"/>
              <a:gd name="connsiteY7" fmla="*/ 2486660 h 2498090"/>
              <a:gd name="connsiteX8" fmla="*/ 1075690 w 2495550"/>
              <a:gd name="connsiteY8" fmla="*/ 2498090 h 2498090"/>
              <a:gd name="connsiteX9" fmla="*/ 0 w 2495550"/>
              <a:gd name="connsiteY9" fmla="*/ 1433830 h 2498090"/>
              <a:gd name="connsiteX10" fmla="*/ 1446530 w 2495550"/>
              <a:gd name="connsiteY10" fmla="*/ 0 h 24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5550" h="2498090">
                <a:moveTo>
                  <a:pt x="1446530" y="0"/>
                </a:moveTo>
                <a:lnTo>
                  <a:pt x="2495550" y="1070610"/>
                </a:lnTo>
                <a:cubicBezTo>
                  <a:pt x="2493857" y="1201420"/>
                  <a:pt x="2492163" y="1332230"/>
                  <a:pt x="2490470" y="1463040"/>
                </a:cubicBezTo>
                <a:lnTo>
                  <a:pt x="2479511" y="1474054"/>
                </a:lnTo>
                <a:lnTo>
                  <a:pt x="2433363" y="1476384"/>
                </a:lnTo>
                <a:cubicBezTo>
                  <a:pt x="1932357" y="1527264"/>
                  <a:pt x="1534055" y="1925565"/>
                  <a:pt x="1483175" y="2426572"/>
                </a:cubicBezTo>
                <a:lnTo>
                  <a:pt x="1480580" y="2477967"/>
                </a:lnTo>
                <a:lnTo>
                  <a:pt x="1471930" y="2486660"/>
                </a:lnTo>
                <a:lnTo>
                  <a:pt x="1075690" y="2498090"/>
                </a:lnTo>
                <a:lnTo>
                  <a:pt x="0" y="1433830"/>
                </a:lnTo>
                <a:lnTo>
                  <a:pt x="144653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6105442" y="1830288"/>
            <a:ext cx="1888469" cy="1886549"/>
          </a:xfrm>
          <a:custGeom>
            <a:avLst/>
            <a:gdLst>
              <a:gd name="connsiteX0" fmla="*/ 1064260 w 2498090"/>
              <a:gd name="connsiteY0" fmla="*/ 0 h 2495550"/>
              <a:gd name="connsiteX1" fmla="*/ 2498090 w 2498090"/>
              <a:gd name="connsiteY1" fmla="*/ 1446530 h 2495550"/>
              <a:gd name="connsiteX2" fmla="*/ 1427480 w 2498090"/>
              <a:gd name="connsiteY2" fmla="*/ 2495550 h 2495550"/>
              <a:gd name="connsiteX3" fmla="*/ 1035050 w 2498090"/>
              <a:gd name="connsiteY3" fmla="*/ 2490470 h 2495550"/>
              <a:gd name="connsiteX4" fmla="*/ 1006225 w 2498090"/>
              <a:gd name="connsiteY4" fmla="*/ 2461788 h 2495550"/>
              <a:gd name="connsiteX5" fmla="*/ 1004318 w 2498090"/>
              <a:gd name="connsiteY5" fmla="*/ 2424032 h 2495550"/>
              <a:gd name="connsiteX6" fmla="*/ 54130 w 2498090"/>
              <a:gd name="connsiteY6" fmla="*/ 1473844 h 2495550"/>
              <a:gd name="connsiteX7" fmla="*/ 11423 w 2498090"/>
              <a:gd name="connsiteY7" fmla="*/ 1471688 h 2495550"/>
              <a:gd name="connsiteX8" fmla="*/ 0 w 2498090"/>
              <a:gd name="connsiteY8" fmla="*/ 1075690 h 2495550"/>
              <a:gd name="connsiteX9" fmla="*/ 1064260 w 2498090"/>
              <a:gd name="connsiteY9" fmla="*/ 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8090" h="2495550">
                <a:moveTo>
                  <a:pt x="1064260" y="0"/>
                </a:moveTo>
                <a:lnTo>
                  <a:pt x="2498090" y="1446530"/>
                </a:lnTo>
                <a:lnTo>
                  <a:pt x="1427480" y="2495550"/>
                </a:lnTo>
                <a:cubicBezTo>
                  <a:pt x="1296670" y="2493857"/>
                  <a:pt x="1165860" y="2492163"/>
                  <a:pt x="1035050" y="2490470"/>
                </a:cubicBezTo>
                <a:lnTo>
                  <a:pt x="1006225" y="2461788"/>
                </a:lnTo>
                <a:lnTo>
                  <a:pt x="1004318" y="2424032"/>
                </a:lnTo>
                <a:cubicBezTo>
                  <a:pt x="953438" y="1923025"/>
                  <a:pt x="555137" y="1524724"/>
                  <a:pt x="54130" y="1473844"/>
                </a:cubicBezTo>
                <a:lnTo>
                  <a:pt x="11423" y="1471688"/>
                </a:lnTo>
                <a:lnTo>
                  <a:pt x="0" y="1075690"/>
                </a:lnTo>
                <a:lnTo>
                  <a:pt x="106426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4135210" y="3775166"/>
            <a:ext cx="1886549" cy="1888469"/>
          </a:xfrm>
          <a:custGeom>
            <a:avLst/>
            <a:gdLst>
              <a:gd name="connsiteX0" fmla="*/ 1075690 w 2495550"/>
              <a:gd name="connsiteY0" fmla="*/ 0 h 2498090"/>
              <a:gd name="connsiteX1" fmla="*/ 1471930 w 2495550"/>
              <a:gd name="connsiteY1" fmla="*/ 11430 h 2498090"/>
              <a:gd name="connsiteX2" fmla="*/ 1490543 w 2495550"/>
              <a:gd name="connsiteY2" fmla="*/ 30136 h 2498090"/>
              <a:gd name="connsiteX3" fmla="*/ 1492506 w 2495550"/>
              <a:gd name="connsiteY3" fmla="*/ 69007 h 2498090"/>
              <a:gd name="connsiteX4" fmla="*/ 2442694 w 2495550"/>
              <a:gd name="connsiteY4" fmla="*/ 1019195 h 2498090"/>
              <a:gd name="connsiteX5" fmla="*/ 2476387 w 2495550"/>
              <a:gd name="connsiteY5" fmla="*/ 1020897 h 2498090"/>
              <a:gd name="connsiteX6" fmla="*/ 2490470 w 2495550"/>
              <a:gd name="connsiteY6" fmla="*/ 1035050 h 2498090"/>
              <a:gd name="connsiteX7" fmla="*/ 2495550 w 2495550"/>
              <a:gd name="connsiteY7" fmla="*/ 1427480 h 2498090"/>
              <a:gd name="connsiteX8" fmla="*/ 1446530 w 2495550"/>
              <a:gd name="connsiteY8" fmla="*/ 2498090 h 2498090"/>
              <a:gd name="connsiteX9" fmla="*/ 0 w 2495550"/>
              <a:gd name="connsiteY9" fmla="*/ 1064260 h 2498090"/>
              <a:gd name="connsiteX10" fmla="*/ 1075690 w 2495550"/>
              <a:gd name="connsiteY10" fmla="*/ 0 h 24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5550" h="2498090">
                <a:moveTo>
                  <a:pt x="1075690" y="0"/>
                </a:moveTo>
                <a:lnTo>
                  <a:pt x="1471930" y="11430"/>
                </a:lnTo>
                <a:lnTo>
                  <a:pt x="1490543" y="30136"/>
                </a:lnTo>
                <a:lnTo>
                  <a:pt x="1492506" y="69007"/>
                </a:lnTo>
                <a:cubicBezTo>
                  <a:pt x="1543386" y="570014"/>
                  <a:pt x="1941688" y="968315"/>
                  <a:pt x="2442694" y="1019195"/>
                </a:cubicBezTo>
                <a:lnTo>
                  <a:pt x="2476387" y="1020897"/>
                </a:lnTo>
                <a:lnTo>
                  <a:pt x="2490470" y="1035050"/>
                </a:lnTo>
                <a:cubicBezTo>
                  <a:pt x="2492163" y="1165860"/>
                  <a:pt x="2493857" y="1296670"/>
                  <a:pt x="2495550" y="1427480"/>
                </a:cubicBezTo>
                <a:lnTo>
                  <a:pt x="1446530" y="2498090"/>
                </a:lnTo>
                <a:lnTo>
                  <a:pt x="0" y="1064260"/>
                </a:lnTo>
                <a:lnTo>
                  <a:pt x="107569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>
            <a:off x="6098388" y="3777086"/>
            <a:ext cx="1888469" cy="1886549"/>
          </a:xfrm>
          <a:custGeom>
            <a:avLst/>
            <a:gdLst>
              <a:gd name="connsiteX0" fmla="*/ 1427480 w 2498090"/>
              <a:gd name="connsiteY0" fmla="*/ 0 h 2495550"/>
              <a:gd name="connsiteX1" fmla="*/ 2498090 w 2498090"/>
              <a:gd name="connsiteY1" fmla="*/ 1049020 h 2495550"/>
              <a:gd name="connsiteX2" fmla="*/ 1064260 w 2498090"/>
              <a:gd name="connsiteY2" fmla="*/ 2495550 h 2495550"/>
              <a:gd name="connsiteX3" fmla="*/ 0 w 2498090"/>
              <a:gd name="connsiteY3" fmla="*/ 1419860 h 2495550"/>
              <a:gd name="connsiteX4" fmla="*/ 11430 w 2498090"/>
              <a:gd name="connsiteY4" fmla="*/ 1023620 h 2495550"/>
              <a:gd name="connsiteX5" fmla="*/ 16023 w 2498090"/>
              <a:gd name="connsiteY5" fmla="*/ 1019051 h 2495550"/>
              <a:gd name="connsiteX6" fmla="*/ 63461 w 2498090"/>
              <a:gd name="connsiteY6" fmla="*/ 1016655 h 2495550"/>
              <a:gd name="connsiteX7" fmla="*/ 1013649 w 2498090"/>
              <a:gd name="connsiteY7" fmla="*/ 66467 h 2495550"/>
              <a:gd name="connsiteX8" fmla="*/ 1015781 w 2498090"/>
              <a:gd name="connsiteY8" fmla="*/ 24254 h 2495550"/>
              <a:gd name="connsiteX9" fmla="*/ 1035050 w 2498090"/>
              <a:gd name="connsiteY9" fmla="*/ 5080 h 2495550"/>
              <a:gd name="connsiteX10" fmla="*/ 1427480 w 2498090"/>
              <a:gd name="connsiteY10" fmla="*/ 0 h 249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8090" h="2495550">
                <a:moveTo>
                  <a:pt x="1427480" y="0"/>
                </a:moveTo>
                <a:lnTo>
                  <a:pt x="2498090" y="1049020"/>
                </a:lnTo>
                <a:lnTo>
                  <a:pt x="1064260" y="2495550"/>
                </a:lnTo>
                <a:lnTo>
                  <a:pt x="0" y="1419860"/>
                </a:lnTo>
                <a:lnTo>
                  <a:pt x="11430" y="1023620"/>
                </a:lnTo>
                <a:lnTo>
                  <a:pt x="16023" y="1019051"/>
                </a:lnTo>
                <a:lnTo>
                  <a:pt x="63461" y="1016655"/>
                </a:lnTo>
                <a:cubicBezTo>
                  <a:pt x="564468" y="965775"/>
                  <a:pt x="962769" y="567474"/>
                  <a:pt x="1013649" y="66467"/>
                </a:cubicBezTo>
                <a:lnTo>
                  <a:pt x="1015781" y="24254"/>
                </a:lnTo>
                <a:lnTo>
                  <a:pt x="1035050" y="5080"/>
                </a:lnTo>
                <a:cubicBezTo>
                  <a:pt x="1165860" y="3387"/>
                  <a:pt x="1296670" y="1693"/>
                  <a:pt x="1427480" y="0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出自【趣你的PPT】(微信:qunideppt)：最优质的PPT资源库"/>
          <p:cNvSpPr txBox="1"/>
          <p:nvPr/>
        </p:nvSpPr>
        <p:spPr>
          <a:xfrm>
            <a:off x="4870255" y="930062"/>
            <a:ext cx="26329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fr-FR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学习、积累、成长</a:t>
            </a:r>
            <a:r>
              <a:rPr lang="en-US" altLang="zh-CN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9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高效工作、快乐生活</a:t>
            </a:r>
          </a:p>
        </p:txBody>
      </p:sp>
      <p:pic>
        <p:nvPicPr>
          <p:cNvPr id="10" name="出自【趣你的PPT】(微信:qunideppt)：最优质的PPT资源库"/>
          <p:cNvPicPr>
            <a:picLocks noChangeArrowheads="1"/>
          </p:cNvPicPr>
          <p:nvPr/>
        </p:nvPicPr>
        <p:blipFill>
          <a:blip r:embed="rId3" cstate="email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27700" y="2362740"/>
            <a:ext cx="487318" cy="411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出自【趣你的PPT】(微信:qunideppt)：最优质的PPT资源库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388" y="4247804"/>
            <a:ext cx="374293" cy="369166"/>
          </a:xfrm>
          <a:prstGeom prst="rect">
            <a:avLst/>
          </a:prstGeom>
        </p:spPr>
      </p:pic>
      <p:pic>
        <p:nvPicPr>
          <p:cNvPr id="12" name="出自【趣你的PPT】(微信:qunideppt)：最优质的PPT资源库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704" y="2353984"/>
            <a:ext cx="353783" cy="410184"/>
          </a:xfrm>
          <a:prstGeom prst="rect">
            <a:avLst/>
          </a:prstGeom>
        </p:spPr>
      </p:pic>
      <p:pic>
        <p:nvPicPr>
          <p:cNvPr id="13" name="出自【趣你的PPT】(微信:qunideppt)：最优质的PPT资源库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0878" y="4258994"/>
            <a:ext cx="522985" cy="420438"/>
          </a:xfrm>
          <a:prstGeom prst="rect">
            <a:avLst/>
          </a:prstGeom>
        </p:spPr>
      </p:pic>
      <p:cxnSp>
        <p:nvCxnSpPr>
          <p:cNvPr id="14" name="出自【趣你的PPT】(微信:qunideppt)：最优质的PPT资源库"/>
          <p:cNvCxnSpPr/>
          <p:nvPr/>
        </p:nvCxnSpPr>
        <p:spPr>
          <a:xfrm>
            <a:off x="4636829" y="2858931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出自【趣你的PPT】(微信:qunideppt)：最优质的PPT资源库"/>
          <p:cNvSpPr txBox="1"/>
          <p:nvPr/>
        </p:nvSpPr>
        <p:spPr>
          <a:xfrm>
            <a:off x="4740570" y="2877952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学习业务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6" name="出自【趣你的PPT】(微信:qunideppt)：最优质的PPT资源库"/>
          <p:cNvCxnSpPr/>
          <p:nvPr/>
        </p:nvCxnSpPr>
        <p:spPr>
          <a:xfrm>
            <a:off x="6677612" y="2879274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出自【趣你的PPT】(微信:qunideppt)：最优质的PPT资源库"/>
          <p:cNvSpPr txBox="1"/>
          <p:nvPr/>
        </p:nvSpPr>
        <p:spPr>
          <a:xfrm>
            <a:off x="6781353" y="2898295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发挥优势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出自【趣你的PPT】(微信:qunideppt)：最优质的PPT资源库"/>
          <p:cNvCxnSpPr/>
          <p:nvPr/>
        </p:nvCxnSpPr>
        <p:spPr>
          <a:xfrm>
            <a:off x="4636829" y="4770597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出自【趣你的PPT】(微信:qunideppt)：最优质的PPT资源库"/>
          <p:cNvSpPr txBox="1"/>
          <p:nvPr/>
        </p:nvSpPr>
        <p:spPr>
          <a:xfrm>
            <a:off x="4740570" y="4766421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经验积累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0" name="出自【趣你的PPT】(微信:qunideppt)：最优质的PPT资源库"/>
          <p:cNvCxnSpPr/>
          <p:nvPr/>
        </p:nvCxnSpPr>
        <p:spPr>
          <a:xfrm>
            <a:off x="6687137" y="4790939"/>
            <a:ext cx="80796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出自【趣你的PPT】(微信:qunideppt)：最优质的PPT资源库"/>
          <p:cNvSpPr txBox="1"/>
          <p:nvPr/>
        </p:nvSpPr>
        <p:spPr>
          <a:xfrm>
            <a:off x="6790878" y="4773016"/>
            <a:ext cx="767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团队管理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出自【趣你的PPT】(微信:qunideppt)：最优质的PPT资源库"/>
          <p:cNvCxnSpPr/>
          <p:nvPr/>
        </p:nvCxnSpPr>
        <p:spPr>
          <a:xfrm flipH="1">
            <a:off x="904913" y="3716837"/>
            <a:ext cx="31135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出自【趣你的PPT】(微信:qunideppt)：最优质的PPT资源库"/>
          <p:cNvCxnSpPr/>
          <p:nvPr/>
        </p:nvCxnSpPr>
        <p:spPr>
          <a:xfrm flipH="1">
            <a:off x="7966479" y="3711871"/>
            <a:ext cx="311359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出自【趣你的PPT】(微信:qunideppt)：最优质的PPT资源库"/>
          <p:cNvSpPr txBox="1">
            <a:spLocks/>
          </p:cNvSpPr>
          <p:nvPr/>
        </p:nvSpPr>
        <p:spPr>
          <a:xfrm>
            <a:off x="1015156" y="3786215"/>
            <a:ext cx="2986387" cy="82226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加强团队成员的技术交流，取长补短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持续跟着项目目标，不断增加自己在业务方向的积累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出自【趣你的PPT】(微信:qunideppt)：最优质的PPT资源库"/>
          <p:cNvSpPr txBox="1">
            <a:spLocks/>
          </p:cNvSpPr>
          <p:nvPr/>
        </p:nvSpPr>
        <p:spPr>
          <a:xfrm>
            <a:off x="988298" y="2362739"/>
            <a:ext cx="2986387" cy="114984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沿框架或工具，并迅速应用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学习业务，挖掘潜在客户需求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学习老项目框架，找到潜在问题并优化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出自【趣你的PPT】(微信:qunideppt)：最优质的PPT资源库"/>
          <p:cNvSpPr txBox="1">
            <a:spLocks/>
          </p:cNvSpPr>
          <p:nvPr/>
        </p:nvSpPr>
        <p:spPr>
          <a:xfrm>
            <a:off x="8161489" y="3788509"/>
            <a:ext cx="2986387" cy="82226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平化团队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接受并改正问题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无隔阂的勾通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出自【趣你的PPT】(微信:qunideppt)：最优质的PPT资源库"/>
          <p:cNvSpPr txBox="1">
            <a:spLocks/>
          </p:cNvSpPr>
          <p:nvPr/>
        </p:nvSpPr>
        <p:spPr>
          <a:xfrm>
            <a:off x="8161488" y="2435546"/>
            <a:ext cx="2986387" cy="1199688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发挥后端经验优势，匹配最佳交互方式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挥在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验，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高产品易用性和体验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</a:p>
        </p:txBody>
      </p:sp>
      <p:grpSp>
        <p:nvGrpSpPr>
          <p:cNvPr id="31" name="Group 1出自【趣你的PPT】(微信:qunideppt)：最优质的PPT资源库"/>
          <p:cNvGrpSpPr/>
          <p:nvPr/>
        </p:nvGrpSpPr>
        <p:grpSpPr>
          <a:xfrm>
            <a:off x="5839418" y="3104206"/>
            <a:ext cx="397127" cy="1215330"/>
            <a:chOff x="5776964" y="3872024"/>
            <a:chExt cx="397127" cy="1215330"/>
          </a:xfrm>
        </p:grpSpPr>
        <p:sp>
          <p:nvSpPr>
            <p:cNvPr id="32" name="出自【趣你的PPT】(微信:qunideppt)：最优质的PPT资源库"/>
            <p:cNvSpPr>
              <a:spLocks noChangeAspect="1" noChangeArrowheads="1" noTextEdit="1"/>
            </p:cNvSpPr>
            <p:nvPr/>
          </p:nvSpPr>
          <p:spPr bwMode="auto">
            <a:xfrm>
              <a:off x="5776964" y="3880006"/>
              <a:ext cx="389145" cy="119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46145" y="4359620"/>
              <a:ext cx="267412" cy="661214"/>
            </a:xfrm>
            <a:custGeom>
              <a:avLst/>
              <a:gdLst>
                <a:gd name="T0" fmla="*/ 0 w 31"/>
                <a:gd name="T1" fmla="*/ 6 h 80"/>
                <a:gd name="T2" fmla="*/ 2 w 31"/>
                <a:gd name="T3" fmla="*/ 24 h 80"/>
                <a:gd name="T4" fmla="*/ 3 w 31"/>
                <a:gd name="T5" fmla="*/ 33 h 80"/>
                <a:gd name="T6" fmla="*/ 5 w 31"/>
                <a:gd name="T7" fmla="*/ 53 h 80"/>
                <a:gd name="T8" fmla="*/ 8 w 31"/>
                <a:gd name="T9" fmla="*/ 76 h 80"/>
                <a:gd name="T10" fmla="*/ 8 w 31"/>
                <a:gd name="T11" fmla="*/ 80 h 80"/>
                <a:gd name="T12" fmla="*/ 17 w 31"/>
                <a:gd name="T13" fmla="*/ 80 h 80"/>
                <a:gd name="T14" fmla="*/ 17 w 31"/>
                <a:gd name="T15" fmla="*/ 77 h 80"/>
                <a:gd name="T16" fmla="*/ 16 w 31"/>
                <a:gd name="T17" fmla="*/ 74 h 80"/>
                <a:gd name="T18" fmla="*/ 18 w 31"/>
                <a:gd name="T19" fmla="*/ 69 h 80"/>
                <a:gd name="T20" fmla="*/ 16 w 31"/>
                <a:gd name="T21" fmla="*/ 29 h 80"/>
                <a:gd name="T22" fmla="*/ 18 w 31"/>
                <a:gd name="T23" fmla="*/ 37 h 80"/>
                <a:gd name="T24" fmla="*/ 20 w 31"/>
                <a:gd name="T25" fmla="*/ 47 h 80"/>
                <a:gd name="T26" fmla="*/ 20 w 31"/>
                <a:gd name="T27" fmla="*/ 65 h 80"/>
                <a:gd name="T28" fmla="*/ 21 w 31"/>
                <a:gd name="T29" fmla="*/ 72 h 80"/>
                <a:gd name="T30" fmla="*/ 27 w 31"/>
                <a:gd name="T31" fmla="*/ 72 h 80"/>
                <a:gd name="T32" fmla="*/ 29 w 31"/>
                <a:gd name="T33" fmla="*/ 68 h 80"/>
                <a:gd name="T34" fmla="*/ 29 w 31"/>
                <a:gd name="T35" fmla="*/ 64 h 80"/>
                <a:gd name="T36" fmla="*/ 29 w 31"/>
                <a:gd name="T37" fmla="*/ 45 h 80"/>
                <a:gd name="T38" fmla="*/ 29 w 31"/>
                <a:gd name="T39" fmla="*/ 39 h 80"/>
                <a:gd name="T40" fmla="*/ 31 w 31"/>
                <a:gd name="T41" fmla="*/ 15 h 80"/>
                <a:gd name="T42" fmla="*/ 30 w 31"/>
                <a:gd name="T43" fmla="*/ 1 h 80"/>
                <a:gd name="T44" fmla="*/ 2 w 31"/>
                <a:gd name="T45" fmla="*/ 0 h 80"/>
                <a:gd name="T46" fmla="*/ 0 w 31"/>
                <a:gd name="T47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1" h="80">
                  <a:moveTo>
                    <a:pt x="0" y="6"/>
                  </a:moveTo>
                  <a:cubicBezTo>
                    <a:pt x="0" y="6"/>
                    <a:pt x="0" y="21"/>
                    <a:pt x="2" y="24"/>
                  </a:cubicBezTo>
                  <a:cubicBezTo>
                    <a:pt x="3" y="26"/>
                    <a:pt x="3" y="32"/>
                    <a:pt x="3" y="33"/>
                  </a:cubicBezTo>
                  <a:cubicBezTo>
                    <a:pt x="3" y="34"/>
                    <a:pt x="3" y="49"/>
                    <a:pt x="5" y="53"/>
                  </a:cubicBezTo>
                  <a:cubicBezTo>
                    <a:pt x="5" y="53"/>
                    <a:pt x="7" y="75"/>
                    <a:pt x="8" y="76"/>
                  </a:cubicBezTo>
                  <a:cubicBezTo>
                    <a:pt x="8" y="76"/>
                    <a:pt x="6" y="79"/>
                    <a:pt x="8" y="80"/>
                  </a:cubicBezTo>
                  <a:cubicBezTo>
                    <a:pt x="8" y="80"/>
                    <a:pt x="16" y="79"/>
                    <a:pt x="17" y="80"/>
                  </a:cubicBezTo>
                  <a:cubicBezTo>
                    <a:pt x="17" y="80"/>
                    <a:pt x="18" y="78"/>
                    <a:pt x="17" y="77"/>
                  </a:cubicBezTo>
                  <a:cubicBezTo>
                    <a:pt x="17" y="76"/>
                    <a:pt x="16" y="74"/>
                    <a:pt x="16" y="74"/>
                  </a:cubicBezTo>
                  <a:cubicBezTo>
                    <a:pt x="16" y="74"/>
                    <a:pt x="19" y="71"/>
                    <a:pt x="18" y="69"/>
                  </a:cubicBezTo>
                  <a:cubicBezTo>
                    <a:pt x="17" y="68"/>
                    <a:pt x="14" y="32"/>
                    <a:pt x="16" y="29"/>
                  </a:cubicBezTo>
                  <a:cubicBezTo>
                    <a:pt x="16" y="29"/>
                    <a:pt x="17" y="37"/>
                    <a:pt x="18" y="37"/>
                  </a:cubicBezTo>
                  <a:cubicBezTo>
                    <a:pt x="18" y="37"/>
                    <a:pt x="19" y="46"/>
                    <a:pt x="20" y="47"/>
                  </a:cubicBezTo>
                  <a:cubicBezTo>
                    <a:pt x="20" y="47"/>
                    <a:pt x="22" y="63"/>
                    <a:pt x="20" y="65"/>
                  </a:cubicBezTo>
                  <a:cubicBezTo>
                    <a:pt x="20" y="65"/>
                    <a:pt x="18" y="71"/>
                    <a:pt x="21" y="72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7" y="72"/>
                    <a:pt x="28" y="69"/>
                    <a:pt x="29" y="68"/>
                  </a:cubicBezTo>
                  <a:cubicBezTo>
                    <a:pt x="29" y="67"/>
                    <a:pt x="29" y="65"/>
                    <a:pt x="29" y="64"/>
                  </a:cubicBezTo>
                  <a:cubicBezTo>
                    <a:pt x="28" y="63"/>
                    <a:pt x="28" y="46"/>
                    <a:pt x="29" y="45"/>
                  </a:cubicBezTo>
                  <a:cubicBezTo>
                    <a:pt x="31" y="43"/>
                    <a:pt x="31" y="41"/>
                    <a:pt x="29" y="39"/>
                  </a:cubicBezTo>
                  <a:cubicBezTo>
                    <a:pt x="29" y="39"/>
                    <a:pt x="31" y="18"/>
                    <a:pt x="31" y="15"/>
                  </a:cubicBezTo>
                  <a:cubicBezTo>
                    <a:pt x="30" y="12"/>
                    <a:pt x="30" y="1"/>
                    <a:pt x="30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89383" y="4359620"/>
              <a:ext cx="224174" cy="661214"/>
            </a:xfrm>
            <a:custGeom>
              <a:avLst/>
              <a:gdLst>
                <a:gd name="T0" fmla="*/ 21 w 26"/>
                <a:gd name="T1" fmla="*/ 64 h 80"/>
                <a:gd name="T2" fmla="*/ 19 w 26"/>
                <a:gd name="T3" fmla="*/ 53 h 80"/>
                <a:gd name="T4" fmla="*/ 15 w 26"/>
                <a:gd name="T5" fmla="*/ 27 h 80"/>
                <a:gd name="T6" fmla="*/ 13 w 26"/>
                <a:gd name="T7" fmla="*/ 18 h 80"/>
                <a:gd name="T8" fmla="*/ 22 w 26"/>
                <a:gd name="T9" fmla="*/ 19 h 80"/>
                <a:gd name="T10" fmla="*/ 25 w 26"/>
                <a:gd name="T11" fmla="*/ 28 h 80"/>
                <a:gd name="T12" fmla="*/ 26 w 26"/>
                <a:gd name="T13" fmla="*/ 15 h 80"/>
                <a:gd name="T14" fmla="*/ 25 w 26"/>
                <a:gd name="T15" fmla="*/ 1 h 80"/>
                <a:gd name="T16" fmla="*/ 6 w 26"/>
                <a:gd name="T17" fmla="*/ 0 h 80"/>
                <a:gd name="T18" fmla="*/ 0 w 26"/>
                <a:gd name="T19" fmla="*/ 3 h 80"/>
                <a:gd name="T20" fmla="*/ 9 w 26"/>
                <a:gd name="T21" fmla="*/ 14 h 80"/>
                <a:gd name="T22" fmla="*/ 0 w 26"/>
                <a:gd name="T23" fmla="*/ 15 h 80"/>
                <a:gd name="T24" fmla="*/ 3 w 26"/>
                <a:gd name="T25" fmla="*/ 16 h 80"/>
                <a:gd name="T26" fmla="*/ 5 w 26"/>
                <a:gd name="T27" fmla="*/ 19 h 80"/>
                <a:gd name="T28" fmla="*/ 0 w 26"/>
                <a:gd name="T29" fmla="*/ 19 h 80"/>
                <a:gd name="T30" fmla="*/ 7 w 26"/>
                <a:gd name="T31" fmla="*/ 22 h 80"/>
                <a:gd name="T32" fmla="*/ 0 w 26"/>
                <a:gd name="T33" fmla="*/ 23 h 80"/>
                <a:gd name="T34" fmla="*/ 5 w 26"/>
                <a:gd name="T35" fmla="*/ 23 h 80"/>
                <a:gd name="T36" fmla="*/ 7 w 26"/>
                <a:gd name="T37" fmla="*/ 43 h 80"/>
                <a:gd name="T38" fmla="*/ 10 w 26"/>
                <a:gd name="T39" fmla="*/ 58 h 80"/>
                <a:gd name="T40" fmla="*/ 9 w 26"/>
                <a:gd name="T41" fmla="*/ 64 h 80"/>
                <a:gd name="T42" fmla="*/ 3 w 26"/>
                <a:gd name="T43" fmla="*/ 30 h 80"/>
                <a:gd name="T44" fmla="*/ 7 w 26"/>
                <a:gd name="T45" fmla="*/ 65 h 80"/>
                <a:gd name="T46" fmla="*/ 9 w 26"/>
                <a:gd name="T47" fmla="*/ 72 h 80"/>
                <a:gd name="T48" fmla="*/ 9 w 26"/>
                <a:gd name="T49" fmla="*/ 76 h 80"/>
                <a:gd name="T50" fmla="*/ 2 w 26"/>
                <a:gd name="T51" fmla="*/ 71 h 80"/>
                <a:gd name="T52" fmla="*/ 3 w 26"/>
                <a:gd name="T53" fmla="*/ 76 h 80"/>
                <a:gd name="T54" fmla="*/ 3 w 26"/>
                <a:gd name="T55" fmla="*/ 80 h 80"/>
                <a:gd name="T56" fmla="*/ 12 w 26"/>
                <a:gd name="T57" fmla="*/ 80 h 80"/>
                <a:gd name="T58" fmla="*/ 13 w 26"/>
                <a:gd name="T59" fmla="*/ 76 h 80"/>
                <a:gd name="T60" fmla="*/ 13 w 26"/>
                <a:gd name="T61" fmla="*/ 74 h 80"/>
                <a:gd name="T62" fmla="*/ 13 w 26"/>
                <a:gd name="T63" fmla="*/ 69 h 80"/>
                <a:gd name="T64" fmla="*/ 11 w 26"/>
                <a:gd name="T65" fmla="*/ 29 h 80"/>
                <a:gd name="T66" fmla="*/ 12 w 26"/>
                <a:gd name="T67" fmla="*/ 37 h 80"/>
                <a:gd name="T68" fmla="*/ 14 w 26"/>
                <a:gd name="T69" fmla="*/ 48 h 80"/>
                <a:gd name="T70" fmla="*/ 15 w 26"/>
                <a:gd name="T71" fmla="*/ 65 h 80"/>
                <a:gd name="T72" fmla="*/ 16 w 26"/>
                <a:gd name="T73" fmla="*/ 72 h 80"/>
                <a:gd name="T74" fmla="*/ 22 w 26"/>
                <a:gd name="T75" fmla="*/ 72 h 80"/>
                <a:gd name="T76" fmla="*/ 24 w 26"/>
                <a:gd name="T77" fmla="*/ 68 h 80"/>
                <a:gd name="T78" fmla="*/ 24 w 26"/>
                <a:gd name="T79" fmla="*/ 64 h 80"/>
                <a:gd name="T80" fmla="*/ 24 w 26"/>
                <a:gd name="T81" fmla="*/ 64 h 80"/>
                <a:gd name="T82" fmla="*/ 21 w 26"/>
                <a:gd name="T83" fmla="*/ 6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6" h="80">
                  <a:moveTo>
                    <a:pt x="21" y="64"/>
                  </a:moveTo>
                  <a:cubicBezTo>
                    <a:pt x="21" y="64"/>
                    <a:pt x="19" y="56"/>
                    <a:pt x="19" y="53"/>
                  </a:cubicBezTo>
                  <a:cubicBezTo>
                    <a:pt x="20" y="48"/>
                    <a:pt x="15" y="30"/>
                    <a:pt x="15" y="27"/>
                  </a:cubicBezTo>
                  <a:cubicBezTo>
                    <a:pt x="14" y="25"/>
                    <a:pt x="14" y="19"/>
                    <a:pt x="13" y="18"/>
                  </a:cubicBezTo>
                  <a:cubicBezTo>
                    <a:pt x="12" y="16"/>
                    <a:pt x="20" y="18"/>
                    <a:pt x="22" y="19"/>
                  </a:cubicBezTo>
                  <a:cubicBezTo>
                    <a:pt x="23" y="20"/>
                    <a:pt x="25" y="25"/>
                    <a:pt x="25" y="28"/>
                  </a:cubicBezTo>
                  <a:cubicBezTo>
                    <a:pt x="26" y="22"/>
                    <a:pt x="26" y="16"/>
                    <a:pt x="26" y="15"/>
                  </a:cubicBezTo>
                  <a:cubicBezTo>
                    <a:pt x="25" y="12"/>
                    <a:pt x="25" y="1"/>
                    <a:pt x="2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4"/>
                    <a:pt x="12" y="11"/>
                    <a:pt x="9" y="14"/>
                  </a:cubicBezTo>
                  <a:cubicBezTo>
                    <a:pt x="7" y="16"/>
                    <a:pt x="0" y="15"/>
                    <a:pt x="0" y="15"/>
                  </a:cubicBezTo>
                  <a:cubicBezTo>
                    <a:pt x="0" y="15"/>
                    <a:pt x="0" y="15"/>
                    <a:pt x="3" y="16"/>
                  </a:cubicBezTo>
                  <a:cubicBezTo>
                    <a:pt x="6" y="17"/>
                    <a:pt x="5" y="19"/>
                    <a:pt x="5" y="19"/>
                  </a:cubicBezTo>
                  <a:cubicBezTo>
                    <a:pt x="1" y="17"/>
                    <a:pt x="0" y="19"/>
                    <a:pt x="0" y="19"/>
                  </a:cubicBezTo>
                  <a:cubicBezTo>
                    <a:pt x="4" y="20"/>
                    <a:pt x="7" y="22"/>
                    <a:pt x="7" y="22"/>
                  </a:cubicBezTo>
                  <a:cubicBezTo>
                    <a:pt x="2" y="20"/>
                    <a:pt x="0" y="23"/>
                    <a:pt x="0" y="23"/>
                  </a:cubicBezTo>
                  <a:cubicBezTo>
                    <a:pt x="0" y="23"/>
                    <a:pt x="4" y="21"/>
                    <a:pt x="5" y="23"/>
                  </a:cubicBezTo>
                  <a:cubicBezTo>
                    <a:pt x="6" y="26"/>
                    <a:pt x="7" y="40"/>
                    <a:pt x="7" y="43"/>
                  </a:cubicBezTo>
                  <a:cubicBezTo>
                    <a:pt x="7" y="45"/>
                    <a:pt x="9" y="56"/>
                    <a:pt x="10" y="58"/>
                  </a:cubicBezTo>
                  <a:cubicBezTo>
                    <a:pt x="11" y="59"/>
                    <a:pt x="10" y="66"/>
                    <a:pt x="9" y="64"/>
                  </a:cubicBezTo>
                  <a:cubicBezTo>
                    <a:pt x="8" y="63"/>
                    <a:pt x="3" y="30"/>
                    <a:pt x="3" y="30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70"/>
                    <a:pt x="9" y="72"/>
                  </a:cubicBezTo>
                  <a:cubicBezTo>
                    <a:pt x="11" y="75"/>
                    <a:pt x="9" y="76"/>
                    <a:pt x="9" y="76"/>
                  </a:cubicBezTo>
                  <a:cubicBezTo>
                    <a:pt x="8" y="76"/>
                    <a:pt x="4" y="73"/>
                    <a:pt x="2" y="71"/>
                  </a:cubicBezTo>
                  <a:cubicBezTo>
                    <a:pt x="2" y="74"/>
                    <a:pt x="3" y="75"/>
                    <a:pt x="3" y="76"/>
                  </a:cubicBezTo>
                  <a:cubicBezTo>
                    <a:pt x="3" y="76"/>
                    <a:pt x="1" y="79"/>
                    <a:pt x="3" y="80"/>
                  </a:cubicBezTo>
                  <a:cubicBezTo>
                    <a:pt x="3" y="80"/>
                    <a:pt x="11" y="79"/>
                    <a:pt x="12" y="80"/>
                  </a:cubicBezTo>
                  <a:cubicBezTo>
                    <a:pt x="12" y="80"/>
                    <a:pt x="13" y="77"/>
                    <a:pt x="13" y="76"/>
                  </a:cubicBezTo>
                  <a:cubicBezTo>
                    <a:pt x="12" y="75"/>
                    <a:pt x="13" y="74"/>
                    <a:pt x="13" y="74"/>
                  </a:cubicBezTo>
                  <a:cubicBezTo>
                    <a:pt x="13" y="74"/>
                    <a:pt x="14" y="71"/>
                    <a:pt x="13" y="69"/>
                  </a:cubicBezTo>
                  <a:cubicBezTo>
                    <a:pt x="12" y="68"/>
                    <a:pt x="9" y="32"/>
                    <a:pt x="11" y="29"/>
                  </a:cubicBezTo>
                  <a:cubicBezTo>
                    <a:pt x="11" y="29"/>
                    <a:pt x="12" y="37"/>
                    <a:pt x="12" y="37"/>
                  </a:cubicBezTo>
                  <a:cubicBezTo>
                    <a:pt x="12" y="37"/>
                    <a:pt x="13" y="47"/>
                    <a:pt x="14" y="48"/>
                  </a:cubicBezTo>
                  <a:cubicBezTo>
                    <a:pt x="14" y="48"/>
                    <a:pt x="16" y="63"/>
                    <a:pt x="15" y="65"/>
                  </a:cubicBezTo>
                  <a:cubicBezTo>
                    <a:pt x="15" y="65"/>
                    <a:pt x="13" y="71"/>
                    <a:pt x="16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72"/>
                    <a:pt x="23" y="69"/>
                    <a:pt x="24" y="68"/>
                  </a:cubicBezTo>
                  <a:cubicBezTo>
                    <a:pt x="24" y="67"/>
                    <a:pt x="24" y="65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2" y="64"/>
                    <a:pt x="21" y="64"/>
                    <a:pt x="21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15327" y="4996221"/>
              <a:ext cx="86477" cy="91133"/>
            </a:xfrm>
            <a:custGeom>
              <a:avLst/>
              <a:gdLst>
                <a:gd name="T0" fmla="*/ 2 w 10"/>
                <a:gd name="T1" fmla="*/ 2 h 11"/>
                <a:gd name="T2" fmla="*/ 2 w 10"/>
                <a:gd name="T3" fmla="*/ 6 h 11"/>
                <a:gd name="T4" fmla="*/ 0 w 10"/>
                <a:gd name="T5" fmla="*/ 10 h 11"/>
                <a:gd name="T6" fmla="*/ 6 w 10"/>
                <a:gd name="T7" fmla="*/ 10 h 11"/>
                <a:gd name="T8" fmla="*/ 9 w 10"/>
                <a:gd name="T9" fmla="*/ 8 h 11"/>
                <a:gd name="T10" fmla="*/ 9 w 10"/>
                <a:gd name="T11" fmla="*/ 2 h 11"/>
                <a:gd name="T12" fmla="*/ 2 w 10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2" y="2"/>
                  </a:moveTo>
                  <a:cubicBezTo>
                    <a:pt x="2" y="2"/>
                    <a:pt x="2" y="5"/>
                    <a:pt x="2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10"/>
                    <a:pt x="4" y="11"/>
                    <a:pt x="6" y="10"/>
                  </a:cubicBezTo>
                  <a:cubicBezTo>
                    <a:pt x="9" y="10"/>
                    <a:pt x="10" y="10"/>
                    <a:pt x="9" y="8"/>
                  </a:cubicBezTo>
                  <a:cubicBezTo>
                    <a:pt x="9" y="6"/>
                    <a:pt x="8" y="4"/>
                    <a:pt x="9" y="2"/>
                  </a:cubicBezTo>
                  <a:cubicBezTo>
                    <a:pt x="10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10451" y="4930366"/>
              <a:ext cx="94459" cy="107098"/>
            </a:xfrm>
            <a:custGeom>
              <a:avLst/>
              <a:gdLst>
                <a:gd name="T0" fmla="*/ 3 w 11"/>
                <a:gd name="T1" fmla="*/ 2 h 13"/>
                <a:gd name="T2" fmla="*/ 2 w 11"/>
                <a:gd name="T3" fmla="*/ 6 h 13"/>
                <a:gd name="T4" fmla="*/ 2 w 11"/>
                <a:gd name="T5" fmla="*/ 11 h 13"/>
                <a:gd name="T6" fmla="*/ 9 w 11"/>
                <a:gd name="T7" fmla="*/ 13 h 13"/>
                <a:gd name="T8" fmla="*/ 10 w 11"/>
                <a:gd name="T9" fmla="*/ 5 h 13"/>
                <a:gd name="T10" fmla="*/ 7 w 11"/>
                <a:gd name="T11" fmla="*/ 0 h 13"/>
                <a:gd name="T12" fmla="*/ 3 w 11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3">
                  <a:moveTo>
                    <a:pt x="3" y="2"/>
                  </a:moveTo>
                  <a:cubicBezTo>
                    <a:pt x="3" y="2"/>
                    <a:pt x="2" y="5"/>
                    <a:pt x="2" y="6"/>
                  </a:cubicBezTo>
                  <a:cubicBezTo>
                    <a:pt x="2" y="6"/>
                    <a:pt x="0" y="10"/>
                    <a:pt x="2" y="11"/>
                  </a:cubicBezTo>
                  <a:cubicBezTo>
                    <a:pt x="4" y="13"/>
                    <a:pt x="8" y="13"/>
                    <a:pt x="9" y="13"/>
                  </a:cubicBezTo>
                  <a:cubicBezTo>
                    <a:pt x="9" y="13"/>
                    <a:pt x="11" y="6"/>
                    <a:pt x="10" y="5"/>
                  </a:cubicBezTo>
                  <a:cubicBezTo>
                    <a:pt x="9" y="4"/>
                    <a:pt x="7" y="0"/>
                    <a:pt x="7" y="0"/>
                  </a:cubicBezTo>
                  <a:cubicBezTo>
                    <a:pt x="8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61672" y="4111498"/>
              <a:ext cx="112419" cy="347237"/>
            </a:xfrm>
            <a:custGeom>
              <a:avLst/>
              <a:gdLst>
                <a:gd name="T0" fmla="*/ 3 w 13"/>
                <a:gd name="T1" fmla="*/ 36 h 42"/>
                <a:gd name="T2" fmla="*/ 5 w 13"/>
                <a:gd name="T3" fmla="*/ 42 h 42"/>
                <a:gd name="T4" fmla="*/ 7 w 13"/>
                <a:gd name="T5" fmla="*/ 36 h 42"/>
                <a:gd name="T6" fmla="*/ 11 w 13"/>
                <a:gd name="T7" fmla="*/ 35 h 42"/>
                <a:gd name="T8" fmla="*/ 11 w 13"/>
                <a:gd name="T9" fmla="*/ 30 h 42"/>
                <a:gd name="T10" fmla="*/ 12 w 13"/>
                <a:gd name="T11" fmla="*/ 28 h 42"/>
                <a:gd name="T12" fmla="*/ 11 w 13"/>
                <a:gd name="T13" fmla="*/ 25 h 42"/>
                <a:gd name="T14" fmla="*/ 10 w 13"/>
                <a:gd name="T15" fmla="*/ 7 h 42"/>
                <a:gd name="T16" fmla="*/ 8 w 13"/>
                <a:gd name="T17" fmla="*/ 0 h 42"/>
                <a:gd name="T18" fmla="*/ 0 w 13"/>
                <a:gd name="T19" fmla="*/ 24 h 42"/>
                <a:gd name="T20" fmla="*/ 3 w 13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42">
                  <a:moveTo>
                    <a:pt x="3" y="36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8" y="37"/>
                    <a:pt x="7" y="36"/>
                  </a:cubicBezTo>
                  <a:cubicBezTo>
                    <a:pt x="7" y="35"/>
                    <a:pt x="9" y="37"/>
                    <a:pt x="11" y="35"/>
                  </a:cubicBezTo>
                  <a:cubicBezTo>
                    <a:pt x="13" y="32"/>
                    <a:pt x="11" y="30"/>
                    <a:pt x="11" y="3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0" y="8"/>
                    <a:pt x="10" y="7"/>
                  </a:cubicBezTo>
                  <a:cubicBezTo>
                    <a:pt x="10" y="6"/>
                    <a:pt x="9" y="0"/>
                    <a:pt x="8" y="0"/>
                  </a:cubicBezTo>
                  <a:cubicBezTo>
                    <a:pt x="8" y="0"/>
                    <a:pt x="0" y="22"/>
                    <a:pt x="0" y="24"/>
                  </a:cubicBezTo>
                  <a:cubicBezTo>
                    <a:pt x="0" y="25"/>
                    <a:pt x="3" y="36"/>
                    <a:pt x="3" y="36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76964" y="4103515"/>
              <a:ext cx="95124" cy="338590"/>
            </a:xfrm>
            <a:custGeom>
              <a:avLst/>
              <a:gdLst>
                <a:gd name="T0" fmla="*/ 6 w 11"/>
                <a:gd name="T1" fmla="*/ 0 h 41"/>
                <a:gd name="T2" fmla="*/ 5 w 11"/>
                <a:gd name="T3" fmla="*/ 8 h 41"/>
                <a:gd name="T4" fmla="*/ 1 w 11"/>
                <a:gd name="T5" fmla="*/ 20 h 41"/>
                <a:gd name="T6" fmla="*/ 1 w 11"/>
                <a:gd name="T7" fmla="*/ 27 h 41"/>
                <a:gd name="T8" fmla="*/ 3 w 11"/>
                <a:gd name="T9" fmla="*/ 32 h 41"/>
                <a:gd name="T10" fmla="*/ 3 w 11"/>
                <a:gd name="T11" fmla="*/ 36 h 41"/>
                <a:gd name="T12" fmla="*/ 6 w 11"/>
                <a:gd name="T13" fmla="*/ 41 h 41"/>
                <a:gd name="T14" fmla="*/ 11 w 11"/>
                <a:gd name="T15" fmla="*/ 34 h 41"/>
                <a:gd name="T16" fmla="*/ 11 w 11"/>
                <a:gd name="T17" fmla="*/ 27 h 41"/>
                <a:gd name="T18" fmla="*/ 9 w 11"/>
                <a:gd name="T19" fmla="*/ 4 h 41"/>
                <a:gd name="T20" fmla="*/ 6 w 1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41">
                  <a:moveTo>
                    <a:pt x="6" y="0"/>
                  </a:moveTo>
                  <a:cubicBezTo>
                    <a:pt x="6" y="0"/>
                    <a:pt x="5" y="6"/>
                    <a:pt x="5" y="8"/>
                  </a:cubicBezTo>
                  <a:cubicBezTo>
                    <a:pt x="4" y="10"/>
                    <a:pt x="2" y="19"/>
                    <a:pt x="1" y="20"/>
                  </a:cubicBezTo>
                  <a:cubicBezTo>
                    <a:pt x="0" y="21"/>
                    <a:pt x="0" y="26"/>
                    <a:pt x="1" y="27"/>
                  </a:cubicBezTo>
                  <a:cubicBezTo>
                    <a:pt x="3" y="28"/>
                    <a:pt x="3" y="31"/>
                    <a:pt x="3" y="32"/>
                  </a:cubicBezTo>
                  <a:cubicBezTo>
                    <a:pt x="3" y="33"/>
                    <a:pt x="1" y="34"/>
                    <a:pt x="3" y="36"/>
                  </a:cubicBezTo>
                  <a:cubicBezTo>
                    <a:pt x="5" y="37"/>
                    <a:pt x="3" y="41"/>
                    <a:pt x="6" y="4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8"/>
                    <a:pt x="9" y="4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36394" y="4128128"/>
              <a:ext cx="120402" cy="248122"/>
            </a:xfrm>
            <a:custGeom>
              <a:avLst/>
              <a:gdLst>
                <a:gd name="T0" fmla="*/ 5 w 14"/>
                <a:gd name="T1" fmla="*/ 23 h 30"/>
                <a:gd name="T2" fmla="*/ 7 w 14"/>
                <a:gd name="T3" fmla="*/ 21 h 30"/>
                <a:gd name="T4" fmla="*/ 7 w 14"/>
                <a:gd name="T5" fmla="*/ 20 h 30"/>
                <a:gd name="T6" fmla="*/ 12 w 14"/>
                <a:gd name="T7" fmla="*/ 20 h 30"/>
                <a:gd name="T8" fmla="*/ 7 w 14"/>
                <a:gd name="T9" fmla="*/ 18 h 30"/>
                <a:gd name="T10" fmla="*/ 9 w 14"/>
                <a:gd name="T11" fmla="*/ 15 h 30"/>
                <a:gd name="T12" fmla="*/ 10 w 14"/>
                <a:gd name="T13" fmla="*/ 10 h 30"/>
                <a:gd name="T14" fmla="*/ 10 w 14"/>
                <a:gd name="T15" fmla="*/ 0 h 30"/>
                <a:gd name="T16" fmla="*/ 6 w 14"/>
                <a:gd name="T17" fmla="*/ 10 h 30"/>
                <a:gd name="T18" fmla="*/ 2 w 14"/>
                <a:gd name="T19" fmla="*/ 22 h 30"/>
                <a:gd name="T20" fmla="*/ 5 w 14"/>
                <a:gd name="T21" fmla="*/ 30 h 30"/>
                <a:gd name="T22" fmla="*/ 7 w 14"/>
                <a:gd name="T23" fmla="*/ 29 h 30"/>
                <a:gd name="T24" fmla="*/ 6 w 14"/>
                <a:gd name="T25" fmla="*/ 23 h 30"/>
                <a:gd name="T26" fmla="*/ 12 w 14"/>
                <a:gd name="T27" fmla="*/ 26 h 30"/>
                <a:gd name="T28" fmla="*/ 13 w 14"/>
                <a:gd name="T29" fmla="*/ 28 h 30"/>
                <a:gd name="T30" fmla="*/ 14 w 14"/>
                <a:gd name="T31" fmla="*/ 26 h 30"/>
                <a:gd name="T32" fmla="*/ 14 w 14"/>
                <a:gd name="T33" fmla="*/ 25 h 30"/>
                <a:gd name="T34" fmla="*/ 5 w 14"/>
                <a:gd name="T35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30">
                  <a:moveTo>
                    <a:pt x="5" y="23"/>
                  </a:moveTo>
                  <a:cubicBezTo>
                    <a:pt x="5" y="23"/>
                    <a:pt x="6" y="21"/>
                    <a:pt x="7" y="21"/>
                  </a:cubicBezTo>
                  <a:cubicBezTo>
                    <a:pt x="7" y="21"/>
                    <a:pt x="6" y="20"/>
                    <a:pt x="7" y="20"/>
                  </a:cubicBezTo>
                  <a:cubicBezTo>
                    <a:pt x="8" y="19"/>
                    <a:pt x="9" y="18"/>
                    <a:pt x="12" y="20"/>
                  </a:cubicBezTo>
                  <a:cubicBezTo>
                    <a:pt x="12" y="20"/>
                    <a:pt x="11" y="18"/>
                    <a:pt x="7" y="18"/>
                  </a:cubicBezTo>
                  <a:cubicBezTo>
                    <a:pt x="7" y="18"/>
                    <a:pt x="7" y="15"/>
                    <a:pt x="9" y="15"/>
                  </a:cubicBezTo>
                  <a:cubicBezTo>
                    <a:pt x="11" y="14"/>
                    <a:pt x="9" y="11"/>
                    <a:pt x="10" y="10"/>
                  </a:cubicBezTo>
                  <a:cubicBezTo>
                    <a:pt x="12" y="8"/>
                    <a:pt x="10" y="0"/>
                    <a:pt x="10" y="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5"/>
                    <a:pt x="2" y="21"/>
                    <a:pt x="2" y="22"/>
                  </a:cubicBezTo>
                  <a:cubicBezTo>
                    <a:pt x="3" y="23"/>
                    <a:pt x="0" y="29"/>
                    <a:pt x="5" y="30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9"/>
                    <a:pt x="5" y="23"/>
                    <a:pt x="6" y="23"/>
                  </a:cubicBezTo>
                  <a:cubicBezTo>
                    <a:pt x="6" y="23"/>
                    <a:pt x="12" y="24"/>
                    <a:pt x="12" y="26"/>
                  </a:cubicBezTo>
                  <a:cubicBezTo>
                    <a:pt x="12" y="26"/>
                    <a:pt x="13" y="27"/>
                    <a:pt x="13" y="28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2" y="24"/>
                    <a:pt x="8" y="22"/>
                    <a:pt x="5" y="2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78967" y="4384232"/>
              <a:ext cx="43238" cy="25278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1 h 3"/>
                <a:gd name="T4" fmla="*/ 5 w 5"/>
                <a:gd name="T5" fmla="*/ 3 h 3"/>
                <a:gd name="T6" fmla="*/ 0 w 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" y="1"/>
                    <a:pt x="5" y="3"/>
                  </a:cubicBezTo>
                  <a:cubicBezTo>
                    <a:pt x="5" y="3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28850" y="4053625"/>
              <a:ext cx="302003" cy="347237"/>
            </a:xfrm>
            <a:custGeom>
              <a:avLst/>
              <a:gdLst>
                <a:gd name="T0" fmla="*/ 2 w 35"/>
                <a:gd name="T1" fmla="*/ 30 h 42"/>
                <a:gd name="T2" fmla="*/ 3 w 35"/>
                <a:gd name="T3" fmla="*/ 36 h 42"/>
                <a:gd name="T4" fmla="*/ 9 w 35"/>
                <a:gd name="T5" fmla="*/ 38 h 42"/>
                <a:gd name="T6" fmla="*/ 29 w 35"/>
                <a:gd name="T7" fmla="*/ 37 h 42"/>
                <a:gd name="T8" fmla="*/ 30 w 35"/>
                <a:gd name="T9" fmla="*/ 34 h 42"/>
                <a:gd name="T10" fmla="*/ 30 w 35"/>
                <a:gd name="T11" fmla="*/ 27 h 42"/>
                <a:gd name="T12" fmla="*/ 33 w 35"/>
                <a:gd name="T13" fmla="*/ 18 h 42"/>
                <a:gd name="T14" fmla="*/ 35 w 35"/>
                <a:gd name="T15" fmla="*/ 7 h 42"/>
                <a:gd name="T16" fmla="*/ 23 w 35"/>
                <a:gd name="T17" fmla="*/ 0 h 42"/>
                <a:gd name="T18" fmla="*/ 17 w 35"/>
                <a:gd name="T19" fmla="*/ 0 h 42"/>
                <a:gd name="T20" fmla="*/ 12 w 35"/>
                <a:gd name="T21" fmla="*/ 0 h 42"/>
                <a:gd name="T22" fmla="*/ 0 w 35"/>
                <a:gd name="T23" fmla="*/ 6 h 42"/>
                <a:gd name="T24" fmla="*/ 4 w 35"/>
                <a:gd name="T25" fmla="*/ 20 h 42"/>
                <a:gd name="T26" fmla="*/ 2 w 35"/>
                <a:gd name="T27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42">
                  <a:moveTo>
                    <a:pt x="2" y="30"/>
                  </a:moveTo>
                  <a:cubicBezTo>
                    <a:pt x="2" y="30"/>
                    <a:pt x="4" y="34"/>
                    <a:pt x="3" y="36"/>
                  </a:cubicBezTo>
                  <a:cubicBezTo>
                    <a:pt x="2" y="39"/>
                    <a:pt x="9" y="38"/>
                    <a:pt x="9" y="38"/>
                  </a:cubicBezTo>
                  <a:cubicBezTo>
                    <a:pt x="9" y="38"/>
                    <a:pt x="19" y="42"/>
                    <a:pt x="29" y="37"/>
                  </a:cubicBezTo>
                  <a:cubicBezTo>
                    <a:pt x="29" y="37"/>
                    <a:pt x="30" y="35"/>
                    <a:pt x="30" y="34"/>
                  </a:cubicBezTo>
                  <a:cubicBezTo>
                    <a:pt x="31" y="32"/>
                    <a:pt x="30" y="30"/>
                    <a:pt x="30" y="27"/>
                  </a:cubicBezTo>
                  <a:cubicBezTo>
                    <a:pt x="31" y="25"/>
                    <a:pt x="33" y="21"/>
                    <a:pt x="33" y="18"/>
                  </a:cubicBezTo>
                  <a:cubicBezTo>
                    <a:pt x="33" y="15"/>
                    <a:pt x="35" y="7"/>
                    <a:pt x="35" y="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2" y="4"/>
                    <a:pt x="0" y="6"/>
                  </a:cubicBezTo>
                  <a:cubicBezTo>
                    <a:pt x="0" y="6"/>
                    <a:pt x="2" y="12"/>
                    <a:pt x="4" y="20"/>
                  </a:cubicBezTo>
                  <a:cubicBezTo>
                    <a:pt x="5" y="27"/>
                    <a:pt x="2" y="27"/>
                    <a:pt x="2" y="30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80736" y="4318377"/>
              <a:ext cx="25943" cy="33260"/>
            </a:xfrm>
            <a:custGeom>
              <a:avLst/>
              <a:gdLst>
                <a:gd name="T0" fmla="*/ 0 w 3"/>
                <a:gd name="T1" fmla="*/ 0 h 4"/>
                <a:gd name="T2" fmla="*/ 3 w 3"/>
                <a:gd name="T3" fmla="*/ 4 h 4"/>
                <a:gd name="T4" fmla="*/ 0 w 3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cubicBezTo>
                    <a:pt x="1" y="2"/>
                    <a:pt x="3" y="4"/>
                    <a:pt x="3" y="4"/>
                  </a:cubicBezTo>
                  <a:cubicBezTo>
                    <a:pt x="3" y="4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46145" y="4144758"/>
              <a:ext cx="77829" cy="206879"/>
            </a:xfrm>
            <a:custGeom>
              <a:avLst/>
              <a:gdLst>
                <a:gd name="T0" fmla="*/ 3 w 9"/>
                <a:gd name="T1" fmla="*/ 20 h 25"/>
                <a:gd name="T2" fmla="*/ 4 w 9"/>
                <a:gd name="T3" fmla="*/ 21 h 25"/>
                <a:gd name="T4" fmla="*/ 4 w 9"/>
                <a:gd name="T5" fmla="*/ 19 h 25"/>
                <a:gd name="T6" fmla="*/ 4 w 9"/>
                <a:gd name="T7" fmla="*/ 15 h 25"/>
                <a:gd name="T8" fmla="*/ 9 w 9"/>
                <a:gd name="T9" fmla="*/ 21 h 25"/>
                <a:gd name="T10" fmla="*/ 3 w 9"/>
                <a:gd name="T11" fmla="*/ 7 h 25"/>
                <a:gd name="T12" fmla="*/ 4 w 9"/>
                <a:gd name="T13" fmla="*/ 5 h 25"/>
                <a:gd name="T14" fmla="*/ 0 w 9"/>
                <a:gd name="T15" fmla="*/ 0 h 25"/>
                <a:gd name="T16" fmla="*/ 2 w 9"/>
                <a:gd name="T17" fmla="*/ 9 h 25"/>
                <a:gd name="T18" fmla="*/ 0 w 9"/>
                <a:gd name="T19" fmla="*/ 19 h 25"/>
                <a:gd name="T20" fmla="*/ 3 w 9"/>
                <a:gd name="T21" fmla="*/ 24 h 25"/>
                <a:gd name="T22" fmla="*/ 5 w 9"/>
                <a:gd name="T23" fmla="*/ 25 h 25"/>
                <a:gd name="T24" fmla="*/ 5 w 9"/>
                <a:gd name="T25" fmla="*/ 25 h 25"/>
                <a:gd name="T26" fmla="*/ 3 w 9"/>
                <a:gd name="T2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25">
                  <a:moveTo>
                    <a:pt x="3" y="20"/>
                  </a:moveTo>
                  <a:cubicBezTo>
                    <a:pt x="3" y="20"/>
                    <a:pt x="4" y="20"/>
                    <a:pt x="4" y="21"/>
                  </a:cubicBezTo>
                  <a:cubicBezTo>
                    <a:pt x="4" y="20"/>
                    <a:pt x="4" y="20"/>
                    <a:pt x="4" y="19"/>
                  </a:cubicBezTo>
                  <a:cubicBezTo>
                    <a:pt x="3" y="17"/>
                    <a:pt x="4" y="13"/>
                    <a:pt x="4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8"/>
                    <a:pt x="3" y="7"/>
                    <a:pt x="3" y="7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4" y="5"/>
                    <a:pt x="1" y="2"/>
                    <a:pt x="0" y="0"/>
                  </a:cubicBezTo>
                  <a:cubicBezTo>
                    <a:pt x="0" y="2"/>
                    <a:pt x="1" y="5"/>
                    <a:pt x="2" y="9"/>
                  </a:cubicBezTo>
                  <a:cubicBezTo>
                    <a:pt x="3" y="16"/>
                    <a:pt x="0" y="16"/>
                    <a:pt x="0" y="19"/>
                  </a:cubicBezTo>
                  <a:cubicBezTo>
                    <a:pt x="0" y="19"/>
                    <a:pt x="0" y="23"/>
                    <a:pt x="3" y="24"/>
                  </a:cubicBezTo>
                  <a:cubicBezTo>
                    <a:pt x="4" y="24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0" y="20"/>
                    <a:pt x="3" y="2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6027746" y="4094868"/>
              <a:ext cx="94459" cy="264752"/>
            </a:xfrm>
            <a:custGeom>
              <a:avLst/>
              <a:gdLst>
                <a:gd name="T0" fmla="*/ 10 w 11"/>
                <a:gd name="T1" fmla="*/ 13 h 32"/>
                <a:gd name="T2" fmla="*/ 11 w 11"/>
                <a:gd name="T3" fmla="*/ 9 h 32"/>
                <a:gd name="T4" fmla="*/ 10 w 11"/>
                <a:gd name="T5" fmla="*/ 3 h 32"/>
                <a:gd name="T6" fmla="*/ 9 w 11"/>
                <a:gd name="T7" fmla="*/ 6 h 32"/>
                <a:gd name="T8" fmla="*/ 6 w 11"/>
                <a:gd name="T9" fmla="*/ 0 h 32"/>
                <a:gd name="T10" fmla="*/ 9 w 11"/>
                <a:gd name="T11" fmla="*/ 10 h 32"/>
                <a:gd name="T12" fmla="*/ 7 w 11"/>
                <a:gd name="T13" fmla="*/ 15 h 32"/>
                <a:gd name="T14" fmla="*/ 3 w 11"/>
                <a:gd name="T15" fmla="*/ 14 h 32"/>
                <a:gd name="T16" fmla="*/ 6 w 11"/>
                <a:gd name="T17" fmla="*/ 18 h 32"/>
                <a:gd name="T18" fmla="*/ 5 w 11"/>
                <a:gd name="T19" fmla="*/ 21 h 32"/>
                <a:gd name="T20" fmla="*/ 0 w 11"/>
                <a:gd name="T21" fmla="*/ 21 h 32"/>
                <a:gd name="T22" fmla="*/ 5 w 11"/>
                <a:gd name="T23" fmla="*/ 28 h 32"/>
                <a:gd name="T24" fmla="*/ 6 w 11"/>
                <a:gd name="T25" fmla="*/ 32 h 32"/>
                <a:gd name="T26" fmla="*/ 6 w 11"/>
                <a:gd name="T27" fmla="*/ 32 h 32"/>
                <a:gd name="T28" fmla="*/ 7 w 11"/>
                <a:gd name="T29" fmla="*/ 29 h 32"/>
                <a:gd name="T30" fmla="*/ 7 w 11"/>
                <a:gd name="T31" fmla="*/ 22 h 32"/>
                <a:gd name="T32" fmla="*/ 10 w 11"/>
                <a:gd name="T33" fmla="*/ 1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32">
                  <a:moveTo>
                    <a:pt x="10" y="13"/>
                  </a:moveTo>
                  <a:cubicBezTo>
                    <a:pt x="10" y="12"/>
                    <a:pt x="10" y="11"/>
                    <a:pt x="11" y="9"/>
                  </a:cubicBezTo>
                  <a:cubicBezTo>
                    <a:pt x="10" y="7"/>
                    <a:pt x="10" y="3"/>
                    <a:pt x="10" y="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6" y="0"/>
                    <a:pt x="6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4"/>
                    <a:pt x="7" y="15"/>
                  </a:cubicBezTo>
                  <a:cubicBezTo>
                    <a:pt x="6" y="16"/>
                    <a:pt x="3" y="14"/>
                    <a:pt x="3" y="14"/>
                  </a:cubicBezTo>
                  <a:cubicBezTo>
                    <a:pt x="3" y="16"/>
                    <a:pt x="6" y="18"/>
                    <a:pt x="6" y="18"/>
                  </a:cubicBezTo>
                  <a:cubicBezTo>
                    <a:pt x="6" y="18"/>
                    <a:pt x="6" y="20"/>
                    <a:pt x="5" y="21"/>
                  </a:cubicBezTo>
                  <a:cubicBezTo>
                    <a:pt x="3" y="22"/>
                    <a:pt x="0" y="21"/>
                    <a:pt x="0" y="21"/>
                  </a:cubicBezTo>
                  <a:cubicBezTo>
                    <a:pt x="0" y="21"/>
                    <a:pt x="3" y="26"/>
                    <a:pt x="5" y="28"/>
                  </a:cubicBezTo>
                  <a:cubicBezTo>
                    <a:pt x="7" y="29"/>
                    <a:pt x="6" y="31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8" y="27"/>
                    <a:pt x="7" y="25"/>
                    <a:pt x="7" y="22"/>
                  </a:cubicBezTo>
                  <a:cubicBezTo>
                    <a:pt x="8" y="20"/>
                    <a:pt x="10" y="16"/>
                    <a:pt x="10" y="13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32622" y="4053625"/>
              <a:ext cx="111754" cy="57873"/>
            </a:xfrm>
            <a:custGeom>
              <a:avLst/>
              <a:gdLst>
                <a:gd name="T0" fmla="*/ 11 w 13"/>
                <a:gd name="T1" fmla="*/ 0 h 7"/>
                <a:gd name="T2" fmla="*/ 5 w 13"/>
                <a:gd name="T3" fmla="*/ 0 h 7"/>
                <a:gd name="T4" fmla="*/ 0 w 13"/>
                <a:gd name="T5" fmla="*/ 0 h 7"/>
                <a:gd name="T6" fmla="*/ 0 w 13"/>
                <a:gd name="T7" fmla="*/ 0 h 7"/>
                <a:gd name="T8" fmla="*/ 0 w 13"/>
                <a:gd name="T9" fmla="*/ 7 h 7"/>
                <a:gd name="T10" fmla="*/ 4 w 13"/>
                <a:gd name="T11" fmla="*/ 4 h 7"/>
                <a:gd name="T12" fmla="*/ 7 w 13"/>
                <a:gd name="T13" fmla="*/ 4 h 7"/>
                <a:gd name="T14" fmla="*/ 10 w 13"/>
                <a:gd name="T15" fmla="*/ 6 h 7"/>
                <a:gd name="T16" fmla="*/ 13 w 13"/>
                <a:gd name="T17" fmla="*/ 1 h 7"/>
                <a:gd name="T18" fmla="*/ 11 w 13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7">
                  <a:moveTo>
                    <a:pt x="1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2" y="5"/>
                    <a:pt x="13" y="1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41269" y="3979122"/>
              <a:ext cx="86477" cy="99116"/>
            </a:xfrm>
            <a:custGeom>
              <a:avLst/>
              <a:gdLst>
                <a:gd name="T0" fmla="*/ 0 w 10"/>
                <a:gd name="T1" fmla="*/ 5 h 12"/>
                <a:gd name="T2" fmla="*/ 0 w 10"/>
                <a:gd name="T3" fmla="*/ 7 h 12"/>
                <a:gd name="T4" fmla="*/ 5 w 10"/>
                <a:gd name="T5" fmla="*/ 12 h 12"/>
                <a:gd name="T6" fmla="*/ 8 w 10"/>
                <a:gd name="T7" fmla="*/ 10 h 12"/>
                <a:gd name="T8" fmla="*/ 10 w 10"/>
                <a:gd name="T9" fmla="*/ 7 h 12"/>
                <a:gd name="T10" fmla="*/ 10 w 10"/>
                <a:gd name="T11" fmla="*/ 1 h 12"/>
                <a:gd name="T12" fmla="*/ 0 w 10"/>
                <a:gd name="T13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2">
                  <a:moveTo>
                    <a:pt x="0" y="5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" y="12"/>
                    <a:pt x="5" y="12"/>
                  </a:cubicBezTo>
                  <a:cubicBezTo>
                    <a:pt x="6" y="12"/>
                    <a:pt x="8" y="10"/>
                    <a:pt x="8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9" y="3"/>
                    <a:pt x="10" y="1"/>
                  </a:cubicBezTo>
                  <a:cubicBezTo>
                    <a:pt x="10" y="0"/>
                    <a:pt x="2" y="4"/>
                    <a:pt x="0" y="5"/>
                  </a:cubicBezTo>
                  <a:close/>
                </a:path>
              </a:pathLst>
            </a:custGeom>
            <a:solidFill>
              <a:srgbClr val="D081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7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58565" y="4012382"/>
              <a:ext cx="60533" cy="65856"/>
            </a:xfrm>
            <a:custGeom>
              <a:avLst/>
              <a:gdLst>
                <a:gd name="T0" fmla="*/ 6 w 7"/>
                <a:gd name="T1" fmla="*/ 0 h 8"/>
                <a:gd name="T2" fmla="*/ 4 w 7"/>
                <a:gd name="T3" fmla="*/ 3 h 8"/>
                <a:gd name="T4" fmla="*/ 0 w 7"/>
                <a:gd name="T5" fmla="*/ 5 h 8"/>
                <a:gd name="T6" fmla="*/ 3 w 7"/>
                <a:gd name="T7" fmla="*/ 8 h 8"/>
                <a:gd name="T8" fmla="*/ 6 w 7"/>
                <a:gd name="T9" fmla="*/ 6 h 8"/>
                <a:gd name="T10" fmla="*/ 7 w 7"/>
                <a:gd name="T11" fmla="*/ 4 h 8"/>
                <a:gd name="T12" fmla="*/ 6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0"/>
                    <a:pt x="5" y="2"/>
                    <a:pt x="4" y="3"/>
                  </a:cubicBezTo>
                  <a:cubicBezTo>
                    <a:pt x="4" y="4"/>
                    <a:pt x="1" y="5"/>
                    <a:pt x="0" y="5"/>
                  </a:cubicBezTo>
                  <a:cubicBezTo>
                    <a:pt x="1" y="6"/>
                    <a:pt x="2" y="8"/>
                    <a:pt x="3" y="8"/>
                  </a:cubicBezTo>
                  <a:cubicBezTo>
                    <a:pt x="4" y="8"/>
                    <a:pt x="6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41269" y="4061608"/>
              <a:ext cx="69181" cy="298012"/>
            </a:xfrm>
            <a:custGeom>
              <a:avLst/>
              <a:gdLst>
                <a:gd name="T0" fmla="*/ 0 w 8"/>
                <a:gd name="T1" fmla="*/ 32 h 36"/>
                <a:gd name="T2" fmla="*/ 3 w 8"/>
                <a:gd name="T3" fmla="*/ 36 h 36"/>
                <a:gd name="T4" fmla="*/ 7 w 8"/>
                <a:gd name="T5" fmla="*/ 33 h 36"/>
                <a:gd name="T6" fmla="*/ 7 w 8"/>
                <a:gd name="T7" fmla="*/ 10 h 36"/>
                <a:gd name="T8" fmla="*/ 6 w 8"/>
                <a:gd name="T9" fmla="*/ 5 h 36"/>
                <a:gd name="T10" fmla="*/ 7 w 8"/>
                <a:gd name="T11" fmla="*/ 3 h 36"/>
                <a:gd name="T12" fmla="*/ 4 w 8"/>
                <a:gd name="T13" fmla="*/ 1 h 36"/>
                <a:gd name="T14" fmla="*/ 3 w 8"/>
                <a:gd name="T15" fmla="*/ 4 h 36"/>
                <a:gd name="T16" fmla="*/ 2 w 8"/>
                <a:gd name="T17" fmla="*/ 7 h 36"/>
                <a:gd name="T18" fmla="*/ 1 w 8"/>
                <a:gd name="T19" fmla="*/ 11 h 36"/>
                <a:gd name="T20" fmla="*/ 0 w 8"/>
                <a:gd name="T21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36">
                  <a:moveTo>
                    <a:pt x="0" y="32"/>
                  </a:moveTo>
                  <a:cubicBezTo>
                    <a:pt x="3" y="36"/>
                    <a:pt x="3" y="36"/>
                    <a:pt x="3" y="36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8" y="12"/>
                    <a:pt x="7" y="10"/>
                  </a:cubicBezTo>
                  <a:cubicBezTo>
                    <a:pt x="7" y="9"/>
                    <a:pt x="6" y="5"/>
                    <a:pt x="6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6" y="0"/>
                    <a:pt x="4" y="1"/>
                  </a:cubicBezTo>
                  <a:cubicBezTo>
                    <a:pt x="1" y="2"/>
                    <a:pt x="3" y="4"/>
                    <a:pt x="3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32622" y="4029012"/>
              <a:ext cx="43238" cy="74503"/>
            </a:xfrm>
            <a:custGeom>
              <a:avLst/>
              <a:gdLst>
                <a:gd name="T0" fmla="*/ 13 w 65"/>
                <a:gd name="T1" fmla="*/ 0 h 112"/>
                <a:gd name="T2" fmla="*/ 0 w 65"/>
                <a:gd name="T3" fmla="*/ 49 h 112"/>
                <a:gd name="T4" fmla="*/ 13 w 65"/>
                <a:gd name="T5" fmla="*/ 112 h 112"/>
                <a:gd name="T6" fmla="*/ 65 w 65"/>
                <a:gd name="T7" fmla="*/ 62 h 112"/>
                <a:gd name="T8" fmla="*/ 13 w 65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2">
                  <a:moveTo>
                    <a:pt x="13" y="0"/>
                  </a:moveTo>
                  <a:lnTo>
                    <a:pt x="0" y="49"/>
                  </a:lnTo>
                  <a:lnTo>
                    <a:pt x="13" y="112"/>
                  </a:lnTo>
                  <a:lnTo>
                    <a:pt x="65" y="62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23974" y="3872024"/>
              <a:ext cx="129050" cy="123728"/>
            </a:xfrm>
            <a:custGeom>
              <a:avLst/>
              <a:gdLst>
                <a:gd name="T0" fmla="*/ 1 w 15"/>
                <a:gd name="T1" fmla="*/ 4 h 15"/>
                <a:gd name="T2" fmla="*/ 0 w 15"/>
                <a:gd name="T3" fmla="*/ 3 h 15"/>
                <a:gd name="T4" fmla="*/ 4 w 15"/>
                <a:gd name="T5" fmla="*/ 0 h 15"/>
                <a:gd name="T6" fmla="*/ 9 w 15"/>
                <a:gd name="T7" fmla="*/ 0 h 15"/>
                <a:gd name="T8" fmla="*/ 14 w 15"/>
                <a:gd name="T9" fmla="*/ 4 h 15"/>
                <a:gd name="T10" fmla="*/ 14 w 15"/>
                <a:gd name="T11" fmla="*/ 8 h 15"/>
                <a:gd name="T12" fmla="*/ 13 w 15"/>
                <a:gd name="T13" fmla="*/ 13 h 15"/>
                <a:gd name="T14" fmla="*/ 1 w 15"/>
                <a:gd name="T15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5">
                  <a:moveTo>
                    <a:pt x="1" y="4"/>
                  </a:move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5" y="0"/>
                    <a:pt x="9" y="0"/>
                    <a:pt x="9" y="0"/>
                  </a:cubicBezTo>
                  <a:cubicBezTo>
                    <a:pt x="9" y="0"/>
                    <a:pt x="12" y="2"/>
                    <a:pt x="14" y="4"/>
                  </a:cubicBezTo>
                  <a:cubicBezTo>
                    <a:pt x="15" y="6"/>
                    <a:pt x="14" y="8"/>
                    <a:pt x="14" y="8"/>
                  </a:cubicBezTo>
                  <a:cubicBezTo>
                    <a:pt x="14" y="8"/>
                    <a:pt x="15" y="12"/>
                    <a:pt x="13" y="13"/>
                  </a:cubicBezTo>
                  <a:cubicBezTo>
                    <a:pt x="13" y="13"/>
                    <a:pt x="8" y="15"/>
                    <a:pt x="1" y="4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1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93155" y="4029012"/>
              <a:ext cx="51221" cy="74503"/>
            </a:xfrm>
            <a:custGeom>
              <a:avLst/>
              <a:gdLst>
                <a:gd name="T0" fmla="*/ 0 w 6"/>
                <a:gd name="T1" fmla="*/ 5 h 9"/>
                <a:gd name="T2" fmla="*/ 3 w 6"/>
                <a:gd name="T3" fmla="*/ 9 h 9"/>
                <a:gd name="T4" fmla="*/ 6 w 6"/>
                <a:gd name="T5" fmla="*/ 4 h 9"/>
                <a:gd name="T6" fmla="*/ 4 w 6"/>
                <a:gd name="T7" fmla="*/ 0 h 9"/>
                <a:gd name="T8" fmla="*/ 0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6" y="4"/>
                    <a:pt x="6" y="4"/>
                  </a:cubicBezTo>
                  <a:cubicBezTo>
                    <a:pt x="6" y="4"/>
                    <a:pt x="3" y="1"/>
                    <a:pt x="4" y="0"/>
                  </a:cubicBezTo>
                  <a:cubicBezTo>
                    <a:pt x="4" y="0"/>
                    <a:pt x="2" y="5"/>
                    <a:pt x="0" y="5"/>
                  </a:cubicBezTo>
                  <a:close/>
                </a:path>
              </a:pathLst>
            </a:custGeom>
            <a:solidFill>
              <a:srgbClr val="F2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2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15327" y="3904619"/>
              <a:ext cx="129050" cy="132376"/>
            </a:xfrm>
            <a:custGeom>
              <a:avLst/>
              <a:gdLst>
                <a:gd name="T0" fmla="*/ 2 w 15"/>
                <a:gd name="T1" fmla="*/ 15 h 16"/>
                <a:gd name="T2" fmla="*/ 5 w 15"/>
                <a:gd name="T3" fmla="*/ 16 h 16"/>
                <a:gd name="T4" fmla="*/ 10 w 15"/>
                <a:gd name="T5" fmla="*/ 14 h 16"/>
                <a:gd name="T6" fmla="*/ 11 w 15"/>
                <a:gd name="T7" fmla="*/ 11 h 16"/>
                <a:gd name="T8" fmla="*/ 12 w 15"/>
                <a:gd name="T9" fmla="*/ 11 h 16"/>
                <a:gd name="T10" fmla="*/ 14 w 15"/>
                <a:gd name="T11" fmla="*/ 9 h 16"/>
                <a:gd name="T12" fmla="*/ 14 w 15"/>
                <a:gd name="T13" fmla="*/ 6 h 16"/>
                <a:gd name="T14" fmla="*/ 12 w 15"/>
                <a:gd name="T15" fmla="*/ 6 h 16"/>
                <a:gd name="T16" fmla="*/ 11 w 15"/>
                <a:gd name="T17" fmla="*/ 8 h 16"/>
                <a:gd name="T18" fmla="*/ 10 w 15"/>
                <a:gd name="T19" fmla="*/ 8 h 16"/>
                <a:gd name="T20" fmla="*/ 11 w 15"/>
                <a:gd name="T21" fmla="*/ 6 h 16"/>
                <a:gd name="T22" fmla="*/ 9 w 15"/>
                <a:gd name="T23" fmla="*/ 3 h 16"/>
                <a:gd name="T24" fmla="*/ 10 w 15"/>
                <a:gd name="T25" fmla="*/ 2 h 16"/>
                <a:gd name="T26" fmla="*/ 8 w 15"/>
                <a:gd name="T27" fmla="*/ 0 h 16"/>
                <a:gd name="T28" fmla="*/ 2 w 15"/>
                <a:gd name="T29" fmla="*/ 0 h 16"/>
                <a:gd name="T30" fmla="*/ 0 w 15"/>
                <a:gd name="T31" fmla="*/ 4 h 16"/>
                <a:gd name="T32" fmla="*/ 1 w 15"/>
                <a:gd name="T33" fmla="*/ 6 h 16"/>
                <a:gd name="T34" fmla="*/ 0 w 15"/>
                <a:gd name="T35" fmla="*/ 9 h 16"/>
                <a:gd name="T36" fmla="*/ 1 w 15"/>
                <a:gd name="T37" fmla="*/ 13 h 16"/>
                <a:gd name="T38" fmla="*/ 2 w 15"/>
                <a:gd name="T3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6">
                  <a:moveTo>
                    <a:pt x="2" y="15"/>
                  </a:moveTo>
                  <a:cubicBezTo>
                    <a:pt x="2" y="15"/>
                    <a:pt x="4" y="16"/>
                    <a:pt x="5" y="16"/>
                  </a:cubicBezTo>
                  <a:cubicBezTo>
                    <a:pt x="5" y="16"/>
                    <a:pt x="8" y="16"/>
                    <a:pt x="10" y="14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3" y="11"/>
                    <a:pt x="14" y="9"/>
                    <a:pt x="14" y="9"/>
                  </a:cubicBezTo>
                  <a:cubicBezTo>
                    <a:pt x="14" y="8"/>
                    <a:pt x="15" y="6"/>
                    <a:pt x="14" y="6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6"/>
                    <a:pt x="11" y="6"/>
                  </a:cubicBezTo>
                  <a:cubicBezTo>
                    <a:pt x="11" y="6"/>
                    <a:pt x="9" y="4"/>
                    <a:pt x="9" y="3"/>
                  </a:cubicBezTo>
                  <a:cubicBezTo>
                    <a:pt x="9" y="3"/>
                    <a:pt x="10" y="3"/>
                    <a:pt x="10" y="2"/>
                  </a:cubicBezTo>
                  <a:cubicBezTo>
                    <a:pt x="10" y="2"/>
                    <a:pt x="8" y="0"/>
                    <a:pt x="8" y="0"/>
                  </a:cubicBezTo>
                  <a:cubicBezTo>
                    <a:pt x="7" y="0"/>
                    <a:pt x="3" y="0"/>
                    <a:pt x="2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11"/>
                    <a:pt x="1" y="13"/>
                    <a:pt x="1" y="13"/>
                  </a:cubicBezTo>
                  <a:cubicBezTo>
                    <a:pt x="2" y="14"/>
                    <a:pt x="1" y="15"/>
                    <a:pt x="2" y="15"/>
                  </a:cubicBezTo>
                  <a:close/>
                </a:path>
              </a:pathLst>
            </a:custGeom>
            <a:solidFill>
              <a:srgbClr val="F1B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932622" y="3904619"/>
              <a:ext cx="111754" cy="132376"/>
            </a:xfrm>
            <a:custGeom>
              <a:avLst/>
              <a:gdLst>
                <a:gd name="T0" fmla="*/ 12 w 13"/>
                <a:gd name="T1" fmla="*/ 6 h 16"/>
                <a:gd name="T2" fmla="*/ 10 w 13"/>
                <a:gd name="T3" fmla="*/ 6 h 16"/>
                <a:gd name="T4" fmla="*/ 9 w 13"/>
                <a:gd name="T5" fmla="*/ 8 h 16"/>
                <a:gd name="T6" fmla="*/ 8 w 13"/>
                <a:gd name="T7" fmla="*/ 8 h 16"/>
                <a:gd name="T8" fmla="*/ 9 w 13"/>
                <a:gd name="T9" fmla="*/ 6 h 16"/>
                <a:gd name="T10" fmla="*/ 7 w 13"/>
                <a:gd name="T11" fmla="*/ 3 h 16"/>
                <a:gd name="T12" fmla="*/ 8 w 13"/>
                <a:gd name="T13" fmla="*/ 2 h 16"/>
                <a:gd name="T14" fmla="*/ 6 w 13"/>
                <a:gd name="T15" fmla="*/ 0 h 16"/>
                <a:gd name="T16" fmla="*/ 5 w 13"/>
                <a:gd name="T17" fmla="*/ 0 h 16"/>
                <a:gd name="T18" fmla="*/ 3 w 13"/>
                <a:gd name="T19" fmla="*/ 4 h 16"/>
                <a:gd name="T20" fmla="*/ 5 w 13"/>
                <a:gd name="T21" fmla="*/ 5 h 16"/>
                <a:gd name="T22" fmla="*/ 5 w 13"/>
                <a:gd name="T23" fmla="*/ 6 h 16"/>
                <a:gd name="T24" fmla="*/ 6 w 13"/>
                <a:gd name="T25" fmla="*/ 7 h 16"/>
                <a:gd name="T26" fmla="*/ 6 w 13"/>
                <a:gd name="T27" fmla="*/ 9 h 16"/>
                <a:gd name="T28" fmla="*/ 4 w 13"/>
                <a:gd name="T29" fmla="*/ 9 h 16"/>
                <a:gd name="T30" fmla="*/ 4 w 13"/>
                <a:gd name="T31" fmla="*/ 13 h 16"/>
                <a:gd name="T32" fmla="*/ 2 w 13"/>
                <a:gd name="T33" fmla="*/ 15 h 16"/>
                <a:gd name="T34" fmla="*/ 0 w 13"/>
                <a:gd name="T35" fmla="*/ 15 h 16"/>
                <a:gd name="T36" fmla="*/ 0 w 13"/>
                <a:gd name="T37" fmla="*/ 15 h 16"/>
                <a:gd name="T38" fmla="*/ 3 w 13"/>
                <a:gd name="T39" fmla="*/ 16 h 16"/>
                <a:gd name="T40" fmla="*/ 8 w 13"/>
                <a:gd name="T41" fmla="*/ 14 h 16"/>
                <a:gd name="T42" fmla="*/ 9 w 13"/>
                <a:gd name="T43" fmla="*/ 11 h 16"/>
                <a:gd name="T44" fmla="*/ 10 w 13"/>
                <a:gd name="T45" fmla="*/ 11 h 16"/>
                <a:gd name="T46" fmla="*/ 12 w 13"/>
                <a:gd name="T47" fmla="*/ 9 h 16"/>
                <a:gd name="T48" fmla="*/ 12 w 13"/>
                <a:gd name="T4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cubicBezTo>
                    <a:pt x="11" y="5"/>
                    <a:pt x="10" y="6"/>
                    <a:pt x="10" y="6"/>
                  </a:cubicBezTo>
                  <a:cubicBezTo>
                    <a:pt x="10" y="6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6"/>
                    <a:pt x="9" y="6"/>
                  </a:cubicBezTo>
                  <a:cubicBezTo>
                    <a:pt x="9" y="6"/>
                    <a:pt x="7" y="4"/>
                    <a:pt x="7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2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4" y="1"/>
                    <a:pt x="3" y="4"/>
                    <a:pt x="3" y="4"/>
                  </a:cubicBezTo>
                  <a:cubicBezTo>
                    <a:pt x="4" y="4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6"/>
                    <a:pt x="6" y="7"/>
                  </a:cubicBezTo>
                  <a:cubicBezTo>
                    <a:pt x="6" y="7"/>
                    <a:pt x="6" y="9"/>
                    <a:pt x="6" y="9"/>
                  </a:cubicBezTo>
                  <a:cubicBezTo>
                    <a:pt x="5" y="10"/>
                    <a:pt x="4" y="9"/>
                    <a:pt x="4" y="9"/>
                  </a:cubicBezTo>
                  <a:cubicBezTo>
                    <a:pt x="5" y="10"/>
                    <a:pt x="4" y="12"/>
                    <a:pt x="4" y="13"/>
                  </a:cubicBezTo>
                  <a:cubicBezTo>
                    <a:pt x="4" y="14"/>
                    <a:pt x="3" y="14"/>
                    <a:pt x="2" y="15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" y="16"/>
                    <a:pt x="3" y="16"/>
                  </a:cubicBezTo>
                  <a:cubicBezTo>
                    <a:pt x="3" y="16"/>
                    <a:pt x="6" y="16"/>
                    <a:pt x="8" y="14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1" y="11"/>
                    <a:pt x="12" y="9"/>
                    <a:pt x="12" y="9"/>
                  </a:cubicBezTo>
                  <a:cubicBezTo>
                    <a:pt x="12" y="8"/>
                    <a:pt x="13" y="6"/>
                    <a:pt x="12" y="6"/>
                  </a:cubicBezTo>
                  <a:close/>
                </a:path>
              </a:pathLst>
            </a:custGeom>
            <a:solidFill>
              <a:srgbClr val="E99D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776964" y="4128128"/>
              <a:ext cx="95124" cy="206879"/>
            </a:xfrm>
            <a:custGeom>
              <a:avLst/>
              <a:gdLst>
                <a:gd name="T0" fmla="*/ 7 w 11"/>
                <a:gd name="T1" fmla="*/ 0 h 25"/>
                <a:gd name="T2" fmla="*/ 8 w 11"/>
                <a:gd name="T3" fmla="*/ 11 h 25"/>
                <a:gd name="T4" fmla="*/ 9 w 11"/>
                <a:gd name="T5" fmla="*/ 15 h 25"/>
                <a:gd name="T6" fmla="*/ 6 w 11"/>
                <a:gd name="T7" fmla="*/ 11 h 25"/>
                <a:gd name="T8" fmla="*/ 8 w 11"/>
                <a:gd name="T9" fmla="*/ 16 h 25"/>
                <a:gd name="T10" fmla="*/ 5 w 11"/>
                <a:gd name="T11" fmla="*/ 14 h 25"/>
                <a:gd name="T12" fmla="*/ 8 w 11"/>
                <a:gd name="T13" fmla="*/ 18 h 25"/>
                <a:gd name="T14" fmla="*/ 0 w 11"/>
                <a:gd name="T15" fmla="*/ 19 h 25"/>
                <a:gd name="T16" fmla="*/ 0 w 11"/>
                <a:gd name="T17" fmla="*/ 19 h 25"/>
                <a:gd name="T18" fmla="*/ 8 w 11"/>
                <a:gd name="T19" fmla="*/ 20 h 25"/>
                <a:gd name="T20" fmla="*/ 2 w 11"/>
                <a:gd name="T21" fmla="*/ 23 h 25"/>
                <a:gd name="T22" fmla="*/ 9 w 11"/>
                <a:gd name="T23" fmla="*/ 22 h 25"/>
                <a:gd name="T24" fmla="*/ 11 w 11"/>
                <a:gd name="T25" fmla="*/ 25 h 25"/>
                <a:gd name="T26" fmla="*/ 11 w 11"/>
                <a:gd name="T27" fmla="*/ 24 h 25"/>
                <a:gd name="T28" fmla="*/ 9 w 11"/>
                <a:gd name="T29" fmla="*/ 1 h 25"/>
                <a:gd name="T30" fmla="*/ 7 w 11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25">
                  <a:moveTo>
                    <a:pt x="7" y="0"/>
                  </a:moveTo>
                  <a:cubicBezTo>
                    <a:pt x="7" y="3"/>
                    <a:pt x="7" y="9"/>
                    <a:pt x="8" y="11"/>
                  </a:cubicBezTo>
                  <a:cubicBezTo>
                    <a:pt x="10" y="13"/>
                    <a:pt x="9" y="15"/>
                    <a:pt x="9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6" y="15"/>
                    <a:pt x="5" y="14"/>
                  </a:cubicBezTo>
                  <a:cubicBezTo>
                    <a:pt x="5" y="14"/>
                    <a:pt x="6" y="17"/>
                    <a:pt x="8" y="18"/>
                  </a:cubicBezTo>
                  <a:cubicBezTo>
                    <a:pt x="8" y="18"/>
                    <a:pt x="1" y="17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4" y="17"/>
                    <a:pt x="8" y="20"/>
                  </a:cubicBezTo>
                  <a:cubicBezTo>
                    <a:pt x="8" y="20"/>
                    <a:pt x="3" y="20"/>
                    <a:pt x="2" y="23"/>
                  </a:cubicBezTo>
                  <a:cubicBezTo>
                    <a:pt x="2" y="23"/>
                    <a:pt x="6" y="20"/>
                    <a:pt x="9" y="22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1" y="5"/>
                    <a:pt x="9" y="1"/>
                  </a:cubicBezTo>
                  <a:cubicBezTo>
                    <a:pt x="8" y="1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出自【趣你的PPT】(微信:qunideppt)：最优质的PPT资源库"/>
            <p:cNvSpPr>
              <a:spLocks/>
            </p:cNvSpPr>
            <p:nvPr/>
          </p:nvSpPr>
          <p:spPr bwMode="auto">
            <a:xfrm>
              <a:off x="5802907" y="4335007"/>
              <a:ext cx="69181" cy="49225"/>
            </a:xfrm>
            <a:custGeom>
              <a:avLst/>
              <a:gdLst>
                <a:gd name="T0" fmla="*/ 0 w 8"/>
                <a:gd name="T1" fmla="*/ 6 h 6"/>
                <a:gd name="T2" fmla="*/ 8 w 8"/>
                <a:gd name="T3" fmla="*/ 2 h 6"/>
                <a:gd name="T4" fmla="*/ 8 w 8"/>
                <a:gd name="T5" fmla="*/ 0 h 6"/>
                <a:gd name="T6" fmla="*/ 0 w 8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0" y="6"/>
                  </a:moveTo>
                  <a:cubicBezTo>
                    <a:pt x="0" y="6"/>
                    <a:pt x="5" y="3"/>
                    <a:pt x="8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4"/>
                    <a:pt x="0" y="6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0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规划和展望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</a:p>
        </p:txBody>
      </p:sp>
    </p:spTree>
    <p:extLst>
      <p:ext uri="{BB962C8B-B14F-4D97-AF65-F5344CB8AC3E}">
        <p14:creationId xmlns:p14="http://schemas.microsoft.com/office/powerpoint/2010/main" val="13441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/>
          <p:nvPr/>
        </p:nvSpPr>
        <p:spPr>
          <a:xfrm flipH="1">
            <a:off x="6410131" y="3429000"/>
            <a:ext cx="5781869" cy="3429000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出自【趣你的PPT】(微信:qunideppt)：最优质的PPT资源库"/>
          <p:cNvSpPr/>
          <p:nvPr/>
        </p:nvSpPr>
        <p:spPr>
          <a:xfrm>
            <a:off x="8303227" y="912783"/>
            <a:ext cx="1564433" cy="117799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0 w 1564433"/>
              <a:gd name="connsiteY0" fmla="*/ 0 h 1177991"/>
              <a:gd name="connsiteX1" fmla="*/ 1564433 w 1564433"/>
              <a:gd name="connsiteY1" fmla="*/ 0 h 1177991"/>
              <a:gd name="connsiteX2" fmla="*/ 1555102 w 1564433"/>
              <a:gd name="connsiteY2" fmla="*/ 1177991 h 1177991"/>
              <a:gd name="connsiteX3" fmla="*/ 0 w 1564433"/>
              <a:gd name="connsiteY3" fmla="*/ 1168661 h 1177991"/>
              <a:gd name="connsiteX4" fmla="*/ 0 w 1564433"/>
              <a:gd name="connsiteY4" fmla="*/ 0 h 117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4433" h="1177991">
                <a:moveTo>
                  <a:pt x="0" y="0"/>
                </a:moveTo>
                <a:lnTo>
                  <a:pt x="1564433" y="0"/>
                </a:lnTo>
                <a:cubicBezTo>
                  <a:pt x="1561323" y="392664"/>
                  <a:pt x="1558212" y="785327"/>
                  <a:pt x="1555102" y="1177991"/>
                </a:cubicBezTo>
                <a:lnTo>
                  <a:pt x="0" y="1168661"/>
                </a:lnTo>
                <a:lnTo>
                  <a:pt x="0" y="0"/>
                </a:lnTo>
                <a:close/>
              </a:path>
            </a:pathLst>
          </a:custGeom>
          <a:solidFill>
            <a:srgbClr val="327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出自【趣你的PPT】(微信:qunideppt)：最优质的PPT资源库"/>
          <p:cNvSpPr/>
          <p:nvPr/>
        </p:nvSpPr>
        <p:spPr>
          <a:xfrm>
            <a:off x="9850168" y="912783"/>
            <a:ext cx="1135224" cy="1868457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573763 w 1573763"/>
              <a:gd name="connsiteY2" fmla="*/ 1168661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135224 w 1573763"/>
              <a:gd name="connsiteY2" fmla="*/ 1840465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135224"/>
              <a:gd name="connsiteY0" fmla="*/ 0 h 1868457"/>
              <a:gd name="connsiteX1" fmla="*/ 1125894 w 1135224"/>
              <a:gd name="connsiteY1" fmla="*/ 1101012 h 1868457"/>
              <a:gd name="connsiteX2" fmla="*/ 1135224 w 1135224"/>
              <a:gd name="connsiteY2" fmla="*/ 1840465 h 1868457"/>
              <a:gd name="connsiteX3" fmla="*/ 0 w 1135224"/>
              <a:gd name="connsiteY3" fmla="*/ 1868457 h 1868457"/>
              <a:gd name="connsiteX4" fmla="*/ 9330 w 1135224"/>
              <a:gd name="connsiteY4" fmla="*/ 0 h 186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224" h="1868457">
                <a:moveTo>
                  <a:pt x="9330" y="0"/>
                </a:moveTo>
                <a:lnTo>
                  <a:pt x="1125894" y="1101012"/>
                </a:lnTo>
                <a:lnTo>
                  <a:pt x="1135224" y="1840465"/>
                </a:lnTo>
                <a:lnTo>
                  <a:pt x="0" y="1868457"/>
                </a:lnTo>
                <a:lnTo>
                  <a:pt x="933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出自【趣你的PPT】(微信:qunideppt)：最优质的PPT资源库"/>
          <p:cNvSpPr/>
          <p:nvPr/>
        </p:nvSpPr>
        <p:spPr>
          <a:xfrm rot="5400000">
            <a:off x="9444125" y="2332432"/>
            <a:ext cx="1126794" cy="19744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573763 w 1573763"/>
              <a:gd name="connsiteY2" fmla="*/ 1168661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135224 w 1573763"/>
              <a:gd name="connsiteY2" fmla="*/ 1840465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135224"/>
              <a:gd name="connsiteY0" fmla="*/ 0 h 1868457"/>
              <a:gd name="connsiteX1" fmla="*/ 1125894 w 1135224"/>
              <a:gd name="connsiteY1" fmla="*/ 1101012 h 1868457"/>
              <a:gd name="connsiteX2" fmla="*/ 1135224 w 1135224"/>
              <a:gd name="connsiteY2" fmla="*/ 1840465 h 1868457"/>
              <a:gd name="connsiteX3" fmla="*/ 0 w 1135224"/>
              <a:gd name="connsiteY3" fmla="*/ 1868457 h 1868457"/>
              <a:gd name="connsiteX4" fmla="*/ 9330 w 1135224"/>
              <a:gd name="connsiteY4" fmla="*/ 0 h 1868457"/>
              <a:gd name="connsiteX0" fmla="*/ 0 w 1144553"/>
              <a:gd name="connsiteY0" fmla="*/ 0 h 1896259"/>
              <a:gd name="connsiteX1" fmla="*/ 1135223 w 1144553"/>
              <a:gd name="connsiteY1" fmla="*/ 1128814 h 1896259"/>
              <a:gd name="connsiteX2" fmla="*/ 1144553 w 1144553"/>
              <a:gd name="connsiteY2" fmla="*/ 1868267 h 1896259"/>
              <a:gd name="connsiteX3" fmla="*/ 9329 w 1144553"/>
              <a:gd name="connsiteY3" fmla="*/ 1896259 h 1896259"/>
              <a:gd name="connsiteX4" fmla="*/ 0 w 1144553"/>
              <a:gd name="connsiteY4" fmla="*/ 0 h 1896259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896259 h 1960936"/>
              <a:gd name="connsiteX4" fmla="*/ 0 w 1135225"/>
              <a:gd name="connsiteY4" fmla="*/ 0 h 1960936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933327 h 1960936"/>
              <a:gd name="connsiteX4" fmla="*/ 0 w 1135225"/>
              <a:gd name="connsiteY4" fmla="*/ 0 h 1960936"/>
              <a:gd name="connsiteX0" fmla="*/ 900 w 1126794"/>
              <a:gd name="connsiteY0" fmla="*/ 0 h 1960936"/>
              <a:gd name="connsiteX1" fmla="*/ 1126792 w 1126794"/>
              <a:gd name="connsiteY1" fmla="*/ 1128814 h 1960936"/>
              <a:gd name="connsiteX2" fmla="*/ 1126794 w 1126794"/>
              <a:gd name="connsiteY2" fmla="*/ 1960936 h 1960936"/>
              <a:gd name="connsiteX3" fmla="*/ 898 w 1126794"/>
              <a:gd name="connsiteY3" fmla="*/ 1933327 h 1960936"/>
              <a:gd name="connsiteX4" fmla="*/ 900 w 1126794"/>
              <a:gd name="connsiteY4" fmla="*/ 0 h 196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rgbClr val="327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 flipH="1">
            <a:off x="7949116" y="2765566"/>
            <a:ext cx="1099198" cy="1974401"/>
          </a:xfrm>
          <a:custGeom>
            <a:avLst/>
            <a:gdLst>
              <a:gd name="connsiteX0" fmla="*/ 0 w 1564433"/>
              <a:gd name="connsiteY0" fmla="*/ 0 h 1168661"/>
              <a:gd name="connsiteX1" fmla="*/ 1564433 w 1564433"/>
              <a:gd name="connsiteY1" fmla="*/ 0 h 1168661"/>
              <a:gd name="connsiteX2" fmla="*/ 1564433 w 1564433"/>
              <a:gd name="connsiteY2" fmla="*/ 1168661 h 1168661"/>
              <a:gd name="connsiteX3" fmla="*/ 0 w 1564433"/>
              <a:gd name="connsiteY3" fmla="*/ 1168661 h 1168661"/>
              <a:gd name="connsiteX4" fmla="*/ 0 w 1564433"/>
              <a:gd name="connsiteY4" fmla="*/ 0 h 1168661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573763 w 1573763"/>
              <a:gd name="connsiteY2" fmla="*/ 1168661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573763"/>
              <a:gd name="connsiteY0" fmla="*/ 0 h 1868457"/>
              <a:gd name="connsiteX1" fmla="*/ 1573763 w 1573763"/>
              <a:gd name="connsiteY1" fmla="*/ 0 h 1868457"/>
              <a:gd name="connsiteX2" fmla="*/ 1135224 w 1573763"/>
              <a:gd name="connsiteY2" fmla="*/ 1840465 h 1868457"/>
              <a:gd name="connsiteX3" fmla="*/ 0 w 1573763"/>
              <a:gd name="connsiteY3" fmla="*/ 1868457 h 1868457"/>
              <a:gd name="connsiteX4" fmla="*/ 9330 w 1573763"/>
              <a:gd name="connsiteY4" fmla="*/ 0 h 1868457"/>
              <a:gd name="connsiteX0" fmla="*/ 9330 w 1135224"/>
              <a:gd name="connsiteY0" fmla="*/ 0 h 1868457"/>
              <a:gd name="connsiteX1" fmla="*/ 1125894 w 1135224"/>
              <a:gd name="connsiteY1" fmla="*/ 1101012 h 1868457"/>
              <a:gd name="connsiteX2" fmla="*/ 1135224 w 1135224"/>
              <a:gd name="connsiteY2" fmla="*/ 1840465 h 1868457"/>
              <a:gd name="connsiteX3" fmla="*/ 0 w 1135224"/>
              <a:gd name="connsiteY3" fmla="*/ 1868457 h 1868457"/>
              <a:gd name="connsiteX4" fmla="*/ 9330 w 1135224"/>
              <a:gd name="connsiteY4" fmla="*/ 0 h 1868457"/>
              <a:gd name="connsiteX0" fmla="*/ 0 w 1144553"/>
              <a:gd name="connsiteY0" fmla="*/ 0 h 1896259"/>
              <a:gd name="connsiteX1" fmla="*/ 1135223 w 1144553"/>
              <a:gd name="connsiteY1" fmla="*/ 1128814 h 1896259"/>
              <a:gd name="connsiteX2" fmla="*/ 1144553 w 1144553"/>
              <a:gd name="connsiteY2" fmla="*/ 1868267 h 1896259"/>
              <a:gd name="connsiteX3" fmla="*/ 9329 w 1144553"/>
              <a:gd name="connsiteY3" fmla="*/ 1896259 h 1896259"/>
              <a:gd name="connsiteX4" fmla="*/ 0 w 1144553"/>
              <a:gd name="connsiteY4" fmla="*/ 0 h 1896259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896259 h 1960936"/>
              <a:gd name="connsiteX4" fmla="*/ 0 w 1135225"/>
              <a:gd name="connsiteY4" fmla="*/ 0 h 1960936"/>
              <a:gd name="connsiteX0" fmla="*/ 0 w 1135225"/>
              <a:gd name="connsiteY0" fmla="*/ 0 h 1960936"/>
              <a:gd name="connsiteX1" fmla="*/ 1135223 w 1135225"/>
              <a:gd name="connsiteY1" fmla="*/ 1128814 h 1960936"/>
              <a:gd name="connsiteX2" fmla="*/ 1135225 w 1135225"/>
              <a:gd name="connsiteY2" fmla="*/ 1960936 h 1960936"/>
              <a:gd name="connsiteX3" fmla="*/ 9329 w 1135225"/>
              <a:gd name="connsiteY3" fmla="*/ 1933327 h 1960936"/>
              <a:gd name="connsiteX4" fmla="*/ 0 w 1135225"/>
              <a:gd name="connsiteY4" fmla="*/ 0 h 1960936"/>
              <a:gd name="connsiteX0" fmla="*/ 900 w 1126794"/>
              <a:gd name="connsiteY0" fmla="*/ 0 h 1960936"/>
              <a:gd name="connsiteX1" fmla="*/ 1126792 w 1126794"/>
              <a:gd name="connsiteY1" fmla="*/ 1128814 h 1960936"/>
              <a:gd name="connsiteX2" fmla="*/ 1126794 w 1126794"/>
              <a:gd name="connsiteY2" fmla="*/ 1960936 h 1960936"/>
              <a:gd name="connsiteX3" fmla="*/ 898 w 1126794"/>
              <a:gd name="connsiteY3" fmla="*/ 1933327 h 1960936"/>
              <a:gd name="connsiteX4" fmla="*/ 900 w 1126794"/>
              <a:gd name="connsiteY4" fmla="*/ 0 h 196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794" h="1960936">
                <a:moveTo>
                  <a:pt x="900" y="0"/>
                </a:moveTo>
                <a:lnTo>
                  <a:pt x="1126792" y="1128814"/>
                </a:lnTo>
                <a:cubicBezTo>
                  <a:pt x="1126793" y="1406188"/>
                  <a:pt x="1126793" y="1683562"/>
                  <a:pt x="1126794" y="1960936"/>
                </a:cubicBezTo>
                <a:lnTo>
                  <a:pt x="898" y="1933327"/>
                </a:lnTo>
                <a:cubicBezTo>
                  <a:pt x="-2212" y="1301241"/>
                  <a:pt x="4010" y="632086"/>
                  <a:pt x="900" y="0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/>
          <p:nvPr/>
        </p:nvSpPr>
        <p:spPr>
          <a:xfrm rot="20751420">
            <a:off x="8742030" y="4493618"/>
            <a:ext cx="1138462" cy="1129053"/>
          </a:xfrm>
          <a:prstGeom prst="rect">
            <a:avLst/>
          </a:prstGeom>
          <a:solidFill>
            <a:srgbClr val="327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出自【趣你的PPT】(微信:qunideppt)：最优质的PPT资源库"/>
          <p:cNvSpPr txBox="1"/>
          <p:nvPr/>
        </p:nvSpPr>
        <p:spPr>
          <a:xfrm>
            <a:off x="734049" y="1710672"/>
            <a:ext cx="128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出自【趣你的PPT】(微信:qunideppt)：最优质的PPT资源库"/>
          <p:cNvSpPr txBox="1">
            <a:spLocks/>
          </p:cNvSpPr>
          <p:nvPr/>
        </p:nvSpPr>
        <p:spPr>
          <a:xfrm>
            <a:off x="1851781" y="1924006"/>
            <a:ext cx="4909724" cy="588996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务下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累，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展在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出自【趣你的PPT】(微信:qunideppt)：最优质的PPT资源库"/>
          <p:cNvSpPr txBox="1"/>
          <p:nvPr/>
        </p:nvSpPr>
        <p:spPr>
          <a:xfrm>
            <a:off x="734049" y="2898436"/>
            <a:ext cx="128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出自【趣你的PPT】(微信:qunideppt)：最优质的PPT资源库"/>
          <p:cNvSpPr txBox="1">
            <a:spLocks/>
          </p:cNvSpPr>
          <p:nvPr/>
        </p:nvSpPr>
        <p:spPr>
          <a:xfrm>
            <a:off x="1851781" y="3111770"/>
            <a:ext cx="4909724" cy="588996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积累拓展业务水平，了解行业动向，掌握行业趋势，挖掘潜在需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 txBox="1"/>
          <p:nvPr/>
        </p:nvSpPr>
        <p:spPr>
          <a:xfrm>
            <a:off x="729216" y="4052639"/>
            <a:ext cx="128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出自【趣你的PPT】(微信:qunideppt)：最优质的PPT资源库"/>
          <p:cNvSpPr txBox="1">
            <a:spLocks/>
          </p:cNvSpPr>
          <p:nvPr/>
        </p:nvSpPr>
        <p:spPr>
          <a:xfrm>
            <a:off x="1846948" y="4265973"/>
            <a:ext cx="4909724" cy="588996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积累学习，积累管理经验，加强自己在跨团队或跨部门或跨区域的沟通协调能力，拓展自己在行业影响力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7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/>
        </p:nvPicPr>
        <p:blipFill rotWithShape="1">
          <a:blip r:embed="rId3"/>
          <a:srcRect b="78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oup 8出自【趣你的PPT】(微信:qunideppt)：最优质的PPT资源库"/>
          <p:cNvGrpSpPr/>
          <p:nvPr/>
        </p:nvGrpSpPr>
        <p:grpSpPr>
          <a:xfrm>
            <a:off x="7077754" y="-114761"/>
            <a:ext cx="5214258" cy="5309061"/>
            <a:chOff x="7077754" y="-114761"/>
            <a:chExt cx="5214258" cy="5309061"/>
          </a:xfrm>
        </p:grpSpPr>
        <p:sp>
          <p:nvSpPr>
            <p:cNvPr id="12" name="出自【趣你的PPT】(微信:qunideppt)：最优质的PPT资源库"/>
            <p:cNvSpPr/>
            <p:nvPr/>
          </p:nvSpPr>
          <p:spPr>
            <a:xfrm>
              <a:off x="7077754" y="-114761"/>
              <a:ext cx="5214258" cy="5309061"/>
            </a:xfrm>
            <a:custGeom>
              <a:avLst/>
              <a:gdLst>
                <a:gd name="connsiteX0" fmla="*/ 700607 w 4714876"/>
                <a:gd name="connsiteY0" fmla="*/ 0 h 4800600"/>
                <a:gd name="connsiteX1" fmla="*/ 4714876 w 4714876"/>
                <a:gd name="connsiteY1" fmla="*/ 0 h 4800600"/>
                <a:gd name="connsiteX2" fmla="*/ 4714876 w 4714876"/>
                <a:gd name="connsiteY2" fmla="*/ 4170500 h 4800600"/>
                <a:gd name="connsiteX3" fmla="*/ 4536834 w 4714876"/>
                <a:gd name="connsiteY3" fmla="*/ 4303637 h 4800600"/>
                <a:gd name="connsiteX4" fmla="*/ 2909888 w 4714876"/>
                <a:gd name="connsiteY4" fmla="*/ 4800600 h 4800600"/>
                <a:gd name="connsiteX5" fmla="*/ 0 w 4714876"/>
                <a:gd name="connsiteY5" fmla="*/ 1890712 h 4800600"/>
                <a:gd name="connsiteX6" fmla="*/ 664477 w 4714876"/>
                <a:gd name="connsiteY6" fmla="*/ 39753 h 48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4876" h="4800600">
                  <a:moveTo>
                    <a:pt x="700607" y="0"/>
                  </a:moveTo>
                  <a:lnTo>
                    <a:pt x="4714876" y="0"/>
                  </a:lnTo>
                  <a:lnTo>
                    <a:pt x="4714876" y="4170500"/>
                  </a:lnTo>
                  <a:lnTo>
                    <a:pt x="4536834" y="4303637"/>
                  </a:lnTo>
                  <a:cubicBezTo>
                    <a:pt x="4072413" y="4617394"/>
                    <a:pt x="3512546" y="4800600"/>
                    <a:pt x="2909888" y="4800600"/>
                  </a:cubicBezTo>
                  <a:cubicBezTo>
                    <a:pt x="1302801" y="4800600"/>
                    <a:pt x="0" y="3497799"/>
                    <a:pt x="0" y="1890712"/>
                  </a:cubicBezTo>
                  <a:cubicBezTo>
                    <a:pt x="0" y="1187612"/>
                    <a:pt x="249365" y="542753"/>
                    <a:pt x="664477" y="39753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477124" y="0"/>
              <a:ext cx="4714876" cy="4800600"/>
              <a:chOff x="7477124" y="0"/>
              <a:chExt cx="4714876" cy="4800600"/>
            </a:xfrm>
          </p:grpSpPr>
          <p:sp>
            <p:nvSpPr>
              <p:cNvPr id="10" name="出自【趣你的PPT】(微信:qunideppt)：最优质的PPT资源库"/>
              <p:cNvSpPr/>
              <p:nvPr/>
            </p:nvSpPr>
            <p:spPr>
              <a:xfrm>
                <a:off x="7477124" y="0"/>
                <a:ext cx="4714876" cy="4800600"/>
              </a:xfrm>
              <a:custGeom>
                <a:avLst/>
                <a:gdLst>
                  <a:gd name="connsiteX0" fmla="*/ 700607 w 4714876"/>
                  <a:gd name="connsiteY0" fmla="*/ 0 h 4800600"/>
                  <a:gd name="connsiteX1" fmla="*/ 4714876 w 4714876"/>
                  <a:gd name="connsiteY1" fmla="*/ 0 h 4800600"/>
                  <a:gd name="connsiteX2" fmla="*/ 4714876 w 4714876"/>
                  <a:gd name="connsiteY2" fmla="*/ 4170500 h 4800600"/>
                  <a:gd name="connsiteX3" fmla="*/ 4536834 w 4714876"/>
                  <a:gd name="connsiteY3" fmla="*/ 4303637 h 4800600"/>
                  <a:gd name="connsiteX4" fmla="*/ 2909888 w 4714876"/>
                  <a:gd name="connsiteY4" fmla="*/ 4800600 h 4800600"/>
                  <a:gd name="connsiteX5" fmla="*/ 0 w 4714876"/>
                  <a:gd name="connsiteY5" fmla="*/ 1890712 h 4800600"/>
                  <a:gd name="connsiteX6" fmla="*/ 664477 w 4714876"/>
                  <a:gd name="connsiteY6" fmla="*/ 39753 h 480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14876" h="4800600">
                    <a:moveTo>
                      <a:pt x="700607" y="0"/>
                    </a:moveTo>
                    <a:lnTo>
                      <a:pt x="4714876" y="0"/>
                    </a:lnTo>
                    <a:lnTo>
                      <a:pt x="4714876" y="4170500"/>
                    </a:lnTo>
                    <a:lnTo>
                      <a:pt x="4536834" y="4303637"/>
                    </a:lnTo>
                    <a:cubicBezTo>
                      <a:pt x="4072413" y="4617394"/>
                      <a:pt x="3512546" y="4800600"/>
                      <a:pt x="2909888" y="4800600"/>
                    </a:cubicBezTo>
                    <a:cubicBezTo>
                      <a:pt x="1302801" y="4800600"/>
                      <a:pt x="0" y="3497799"/>
                      <a:pt x="0" y="1890712"/>
                    </a:cubicBezTo>
                    <a:cubicBezTo>
                      <a:pt x="0" y="1187612"/>
                      <a:pt x="249365" y="542753"/>
                      <a:pt x="664477" y="39753"/>
                    </a:cubicBezTo>
                    <a:close/>
                  </a:path>
                </a:pathLst>
              </a:custGeom>
              <a:solidFill>
                <a:schemeClr val="tx1"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出自【趣你的PPT】(微信:qunideppt)：最优质的PPT资源库"/>
              <p:cNvSpPr txBox="1"/>
              <p:nvPr/>
            </p:nvSpPr>
            <p:spPr>
              <a:xfrm>
                <a:off x="8412587" y="1173157"/>
                <a:ext cx="344921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defRPr/>
                </a:pPr>
                <a:r>
                  <a:rPr lang="zh-CN" altLang="en-US" sz="60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披荆斩棘</a:t>
                </a:r>
                <a:endParaRPr lang="en-US" altLang="zh-CN" sz="60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defRPr/>
                </a:pPr>
                <a:r>
                  <a:rPr lang="zh-CN" altLang="en-US" sz="6000" b="1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携梦前行</a:t>
                </a:r>
              </a:p>
            </p:txBody>
          </p:sp>
        </p:grpSp>
      </p:grpSp>
      <p:grpSp>
        <p:nvGrpSpPr>
          <p:cNvPr id="8" name="Group 1出自【趣你的PPT】(微信:qunideppt)：最优质的PPT资源库"/>
          <p:cNvGrpSpPr/>
          <p:nvPr/>
        </p:nvGrpSpPr>
        <p:grpSpPr>
          <a:xfrm>
            <a:off x="2140289" y="860425"/>
            <a:ext cx="5137150" cy="5137150"/>
            <a:chOff x="3527425" y="860425"/>
            <a:chExt cx="5137150" cy="5137150"/>
          </a:xfrm>
        </p:grpSpPr>
        <p:grpSp>
          <p:nvGrpSpPr>
            <p:cNvPr id="13" name="组合 2"/>
            <p:cNvGrpSpPr>
              <a:grpSpLocks/>
            </p:cNvGrpSpPr>
            <p:nvPr/>
          </p:nvGrpSpPr>
          <p:grpSpPr bwMode="auto">
            <a:xfrm>
              <a:off x="3527425" y="860425"/>
              <a:ext cx="5137150" cy="5137150"/>
              <a:chOff x="4307600" y="2183524"/>
              <a:chExt cx="2143125" cy="2143125"/>
            </a:xfrm>
          </p:grpSpPr>
          <p:sp>
            <p:nvSpPr>
              <p:cNvPr id="16" name="出自【趣你的PPT】(微信:qunideppt)：最优质的PPT资源库"/>
              <p:cNvSpPr/>
              <p:nvPr/>
            </p:nvSpPr>
            <p:spPr>
              <a:xfrm>
                <a:off x="4307600" y="2331212"/>
                <a:ext cx="2143125" cy="1847750"/>
              </a:xfrm>
              <a:prstGeom prst="hexagon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出自【趣你的PPT】(微信:qunideppt)：最优质的PPT资源库"/>
              <p:cNvSpPr/>
              <p:nvPr/>
            </p:nvSpPr>
            <p:spPr>
              <a:xfrm rot="5400000">
                <a:off x="4307600" y="2331211"/>
                <a:ext cx="2143125" cy="1847750"/>
              </a:xfrm>
              <a:prstGeom prst="hexagon">
                <a:avLst/>
              </a:prstGeom>
              <a:no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" name="出自【趣你的PPT】(微信:qunideppt)：最优质的PPT资源库"/>
            <p:cNvSpPr txBox="1"/>
            <p:nvPr/>
          </p:nvSpPr>
          <p:spPr>
            <a:xfrm>
              <a:off x="4351293" y="2258646"/>
              <a:ext cx="364970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谢谢大家</a:t>
              </a:r>
            </a:p>
          </p:txBody>
        </p:sp>
        <p:sp>
          <p:nvSpPr>
            <p:cNvPr id="15" name="出自【趣你的PPT】(微信:qunideppt)：最优质的PPT资源库"/>
            <p:cNvSpPr txBox="1"/>
            <p:nvPr/>
          </p:nvSpPr>
          <p:spPr>
            <a:xfrm>
              <a:off x="4351293" y="3346227"/>
              <a:ext cx="344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出自【趣你的PPT】(微信:qunideppt)：最优质的PPT资源库"/>
          <p:cNvSpPr/>
          <p:nvPr/>
        </p:nvSpPr>
        <p:spPr bwMode="auto">
          <a:xfrm>
            <a:off x="3750648" y="3720658"/>
            <a:ext cx="1873523" cy="4318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黄道星</a:t>
            </a:r>
            <a:endParaRPr lang="zh-CN" altLang="en-US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3869268" y="3775710"/>
            <a:ext cx="257068" cy="284066"/>
          </a:xfrm>
          <a:custGeom>
            <a:avLst/>
            <a:gdLst>
              <a:gd name="T0" fmla="*/ 2147483646 w 1137"/>
              <a:gd name="T1" fmla="*/ 2147483646 h 1313"/>
              <a:gd name="T2" fmla="*/ 2147483646 w 1137"/>
              <a:gd name="T3" fmla="*/ 2147483646 h 1313"/>
              <a:gd name="T4" fmla="*/ 2147483646 w 1137"/>
              <a:gd name="T5" fmla="*/ 2147483646 h 1313"/>
              <a:gd name="T6" fmla="*/ 2147483646 w 1137"/>
              <a:gd name="T7" fmla="*/ 2147483646 h 1313"/>
              <a:gd name="T8" fmla="*/ 2147483646 w 1137"/>
              <a:gd name="T9" fmla="*/ 2147483646 h 1313"/>
              <a:gd name="T10" fmla="*/ 2147483646 w 1137"/>
              <a:gd name="T11" fmla="*/ 2147483646 h 1313"/>
              <a:gd name="T12" fmla="*/ 2147483646 w 1137"/>
              <a:gd name="T13" fmla="*/ 2147483646 h 1313"/>
              <a:gd name="T14" fmla="*/ 0 w 1137"/>
              <a:gd name="T15" fmla="*/ 2147483646 h 1313"/>
              <a:gd name="T16" fmla="*/ 0 w 1137"/>
              <a:gd name="T17" fmla="*/ 2147483646 h 1313"/>
              <a:gd name="T18" fmla="*/ 0 w 1137"/>
              <a:gd name="T19" fmla="*/ 2147483646 h 1313"/>
              <a:gd name="T20" fmla="*/ 2147483646 w 1137"/>
              <a:gd name="T21" fmla="*/ 2147483646 h 1313"/>
              <a:gd name="T22" fmla="*/ 2147483646 w 1137"/>
              <a:gd name="T23" fmla="*/ 2147483646 h 1313"/>
              <a:gd name="T24" fmla="*/ 2147483646 w 1137"/>
              <a:gd name="T25" fmla="*/ 2147483646 h 1313"/>
              <a:gd name="T26" fmla="*/ 2147483646 w 1137"/>
              <a:gd name="T27" fmla="*/ 2147483646 h 1313"/>
              <a:gd name="T28" fmla="*/ 2147483646 w 1137"/>
              <a:gd name="T29" fmla="*/ 2147483646 h 1313"/>
              <a:gd name="T30" fmla="*/ 2147483646 w 1137"/>
              <a:gd name="T31" fmla="*/ 2147483646 h 1313"/>
              <a:gd name="T32" fmla="*/ 2147483646 w 1137"/>
              <a:gd name="T33" fmla="*/ 2147483646 h 1313"/>
              <a:gd name="T34" fmla="*/ 2147483646 w 1137"/>
              <a:gd name="T35" fmla="*/ 2147483646 h 1313"/>
              <a:gd name="T36" fmla="*/ 2147483646 w 1137"/>
              <a:gd name="T37" fmla="*/ 2147483646 h 1313"/>
              <a:gd name="T38" fmla="*/ 2147483646 w 1137"/>
              <a:gd name="T39" fmla="*/ 2147483646 h 1313"/>
              <a:gd name="T40" fmla="*/ 2147483646 w 1137"/>
              <a:gd name="T41" fmla="*/ 2147483646 h 1313"/>
              <a:gd name="T42" fmla="*/ 2147483646 w 1137"/>
              <a:gd name="T43" fmla="*/ 2147483646 h 1313"/>
              <a:gd name="T44" fmla="*/ 2147483646 w 1137"/>
              <a:gd name="T45" fmla="*/ 2147483646 h 1313"/>
              <a:gd name="T46" fmla="*/ 2147483646 w 1137"/>
              <a:gd name="T47" fmla="*/ 2147483646 h 1313"/>
              <a:gd name="T48" fmla="*/ 2147483646 w 1137"/>
              <a:gd name="T49" fmla="*/ 2147483646 h 1313"/>
              <a:gd name="T50" fmla="*/ 2147483646 w 1137"/>
              <a:gd name="T51" fmla="*/ 2147483646 h 1313"/>
              <a:gd name="T52" fmla="*/ 2147483646 w 1137"/>
              <a:gd name="T53" fmla="*/ 2147483646 h 1313"/>
              <a:gd name="T54" fmla="*/ 2147483646 w 1137"/>
              <a:gd name="T55" fmla="*/ 2147483646 h 1313"/>
              <a:gd name="T56" fmla="*/ 2147483646 w 1137"/>
              <a:gd name="T57" fmla="*/ 2147483646 h 1313"/>
              <a:gd name="T58" fmla="*/ 2147483646 w 1137"/>
              <a:gd name="T59" fmla="*/ 0 h 1313"/>
              <a:gd name="T60" fmla="*/ 2147483646 w 1137"/>
              <a:gd name="T61" fmla="*/ 2147483646 h 1313"/>
              <a:gd name="T62" fmla="*/ 2147483646 w 1137"/>
              <a:gd name="T63" fmla="*/ 2147483646 h 131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37" h="1313">
                <a:moveTo>
                  <a:pt x="1137" y="1189"/>
                </a:moveTo>
                <a:cubicBezTo>
                  <a:pt x="1137" y="1017"/>
                  <a:pt x="1000" y="853"/>
                  <a:pt x="802" y="777"/>
                </a:cubicBezTo>
                <a:lnTo>
                  <a:pt x="655" y="1245"/>
                </a:lnTo>
                <a:lnTo>
                  <a:pt x="608" y="958"/>
                </a:lnTo>
                <a:lnTo>
                  <a:pt x="529" y="958"/>
                </a:lnTo>
                <a:lnTo>
                  <a:pt x="482" y="1245"/>
                </a:lnTo>
                <a:lnTo>
                  <a:pt x="335" y="777"/>
                </a:lnTo>
                <a:cubicBezTo>
                  <a:pt x="138" y="853"/>
                  <a:pt x="0" y="1017"/>
                  <a:pt x="0" y="1189"/>
                </a:cubicBezTo>
                <a:cubicBezTo>
                  <a:pt x="0" y="1191"/>
                  <a:pt x="0" y="1193"/>
                  <a:pt x="0" y="1195"/>
                </a:cubicBezTo>
                <a:cubicBezTo>
                  <a:pt x="0" y="1196"/>
                  <a:pt x="0" y="1197"/>
                  <a:pt x="0" y="1198"/>
                </a:cubicBezTo>
                <a:cubicBezTo>
                  <a:pt x="0" y="1313"/>
                  <a:pt x="119" y="1302"/>
                  <a:pt x="568" y="1302"/>
                </a:cubicBezTo>
                <a:cubicBezTo>
                  <a:pt x="1047" y="1302"/>
                  <a:pt x="1137" y="1313"/>
                  <a:pt x="1137" y="1198"/>
                </a:cubicBezTo>
                <a:cubicBezTo>
                  <a:pt x="1137" y="1197"/>
                  <a:pt x="1137" y="1196"/>
                  <a:pt x="1137" y="1195"/>
                </a:cubicBezTo>
                <a:cubicBezTo>
                  <a:pt x="1137" y="1193"/>
                  <a:pt x="1137" y="1191"/>
                  <a:pt x="1137" y="1189"/>
                </a:cubicBezTo>
                <a:close/>
                <a:moveTo>
                  <a:pt x="598" y="814"/>
                </a:moveTo>
                <a:lnTo>
                  <a:pt x="539" y="814"/>
                </a:lnTo>
                <a:cubicBezTo>
                  <a:pt x="533" y="814"/>
                  <a:pt x="527" y="816"/>
                  <a:pt x="523" y="821"/>
                </a:cubicBezTo>
                <a:lnTo>
                  <a:pt x="500" y="843"/>
                </a:lnTo>
                <a:cubicBezTo>
                  <a:pt x="493" y="851"/>
                  <a:pt x="491" y="862"/>
                  <a:pt x="496" y="871"/>
                </a:cubicBezTo>
                <a:lnTo>
                  <a:pt x="525" y="919"/>
                </a:lnTo>
                <a:cubicBezTo>
                  <a:pt x="529" y="926"/>
                  <a:pt x="536" y="930"/>
                  <a:pt x="544" y="930"/>
                </a:cubicBezTo>
                <a:lnTo>
                  <a:pt x="593" y="930"/>
                </a:lnTo>
                <a:cubicBezTo>
                  <a:pt x="601" y="930"/>
                  <a:pt x="608" y="926"/>
                  <a:pt x="612" y="919"/>
                </a:cubicBezTo>
                <a:lnTo>
                  <a:pt x="641" y="871"/>
                </a:lnTo>
                <a:cubicBezTo>
                  <a:pt x="646" y="862"/>
                  <a:pt x="644" y="851"/>
                  <a:pt x="637" y="843"/>
                </a:cubicBezTo>
                <a:lnTo>
                  <a:pt x="614" y="821"/>
                </a:lnTo>
                <a:cubicBezTo>
                  <a:pt x="610" y="816"/>
                  <a:pt x="604" y="814"/>
                  <a:pt x="598" y="814"/>
                </a:cubicBezTo>
                <a:close/>
                <a:moveTo>
                  <a:pt x="568" y="700"/>
                </a:moveTo>
                <a:cubicBezTo>
                  <a:pt x="708" y="700"/>
                  <a:pt x="822" y="506"/>
                  <a:pt x="822" y="326"/>
                </a:cubicBezTo>
                <a:cubicBezTo>
                  <a:pt x="822" y="146"/>
                  <a:pt x="708" y="0"/>
                  <a:pt x="568" y="0"/>
                </a:cubicBezTo>
                <a:cubicBezTo>
                  <a:pt x="429" y="0"/>
                  <a:pt x="315" y="146"/>
                  <a:pt x="315" y="326"/>
                </a:cubicBezTo>
                <a:cubicBezTo>
                  <a:pt x="315" y="506"/>
                  <a:pt x="429" y="700"/>
                  <a:pt x="568" y="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出自【趣你的PPT】(微信:qunideppt)：最优质的PPT资源库"/>
          <p:cNvSpPr txBox="1"/>
          <p:nvPr/>
        </p:nvSpPr>
        <p:spPr>
          <a:xfrm>
            <a:off x="5329917" y="1022167"/>
            <a:ext cx="1843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white"/>
                </a:solidFill>
              </a:rPr>
              <a:t>CONTENTS</a:t>
            </a:r>
            <a:endParaRPr lang="zh-CN" altLang="en-US" sz="2800" dirty="0">
              <a:solidFill>
                <a:prstClr val="white"/>
              </a:solidFill>
            </a:endParaRPr>
          </a:p>
        </p:txBody>
      </p:sp>
      <p:cxnSp>
        <p:nvCxnSpPr>
          <p:cNvPr id="10" name="出自【趣你的PPT】(微信:qunideppt)：最优质的PPT资源库"/>
          <p:cNvCxnSpPr/>
          <p:nvPr/>
        </p:nvCxnSpPr>
        <p:spPr>
          <a:xfrm>
            <a:off x="7173233" y="1283777"/>
            <a:ext cx="20029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出自【趣你的PPT】(微信:qunideppt)：最优质的PPT资源库"/>
          <p:cNvCxnSpPr/>
          <p:nvPr/>
        </p:nvCxnSpPr>
        <p:spPr>
          <a:xfrm>
            <a:off x="3210833" y="1283777"/>
            <a:ext cx="20029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出自【趣你的PPT】(微信:qunideppt)：最优质的PPT资源库"/>
          <p:cNvSpPr/>
          <p:nvPr/>
        </p:nvSpPr>
        <p:spPr>
          <a:xfrm>
            <a:off x="9280746" y="2286000"/>
            <a:ext cx="471487" cy="665163"/>
          </a:xfrm>
          <a:custGeom>
            <a:avLst/>
            <a:gdLst>
              <a:gd name="connsiteX0" fmla="*/ 0 w 471055"/>
              <a:gd name="connsiteY0" fmla="*/ 0 h 665018"/>
              <a:gd name="connsiteX1" fmla="*/ 471055 w 471055"/>
              <a:gd name="connsiteY1" fmla="*/ 457200 h 665018"/>
              <a:gd name="connsiteX2" fmla="*/ 110836 w 471055"/>
              <a:gd name="connsiteY2" fmla="*/ 665018 h 665018"/>
              <a:gd name="connsiteX3" fmla="*/ 0 w 471055"/>
              <a:gd name="connsiteY3" fmla="*/ 0 h 6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055" h="665018">
                <a:moveTo>
                  <a:pt x="0" y="0"/>
                </a:moveTo>
                <a:lnTo>
                  <a:pt x="471055" y="457200"/>
                </a:lnTo>
                <a:lnTo>
                  <a:pt x="110836" y="66501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出自【趣你的PPT】(微信:qunideppt)：最优质的PPT资源库"/>
          <p:cNvSpPr/>
          <p:nvPr/>
        </p:nvSpPr>
        <p:spPr>
          <a:xfrm>
            <a:off x="10594509" y="5098261"/>
            <a:ext cx="442912" cy="650875"/>
          </a:xfrm>
          <a:custGeom>
            <a:avLst/>
            <a:gdLst>
              <a:gd name="connsiteX0" fmla="*/ 277091 w 443346"/>
              <a:gd name="connsiteY0" fmla="*/ 0 h 651164"/>
              <a:gd name="connsiteX1" fmla="*/ 443346 w 443346"/>
              <a:gd name="connsiteY1" fmla="*/ 512618 h 651164"/>
              <a:gd name="connsiteX2" fmla="*/ 0 w 443346"/>
              <a:gd name="connsiteY2" fmla="*/ 651164 h 651164"/>
              <a:gd name="connsiteX3" fmla="*/ 277091 w 443346"/>
              <a:gd name="connsiteY3" fmla="*/ 0 h 65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346" h="651164">
                <a:moveTo>
                  <a:pt x="277091" y="0"/>
                </a:moveTo>
                <a:lnTo>
                  <a:pt x="443346" y="512618"/>
                </a:lnTo>
                <a:lnTo>
                  <a:pt x="0" y="651164"/>
                </a:lnTo>
                <a:lnTo>
                  <a:pt x="27709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出自【趣你的PPT】(微信:qunideppt)：最优质的PPT资源库"/>
          <p:cNvSpPr/>
          <p:nvPr/>
        </p:nvSpPr>
        <p:spPr>
          <a:xfrm>
            <a:off x="4495430" y="2624465"/>
            <a:ext cx="392113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15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55818" y="2491115"/>
            <a:ext cx="39645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、工作回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</a:t>
            </a:r>
            <a:r>
              <a:rPr lang="en-US" altLang="zh-CN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55818" y="3272844"/>
            <a:ext cx="29193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、成功项目展示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64209" y="4052985"/>
            <a:ext cx="25603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验和成长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出自【趣你的PPT】(微信:qunideppt)：最优质的PPT资源库"/>
          <p:cNvSpPr txBox="1">
            <a:spLocks noChangeArrowheads="1"/>
          </p:cNvSpPr>
          <p:nvPr/>
        </p:nvSpPr>
        <p:spPr bwMode="auto">
          <a:xfrm>
            <a:off x="5016130" y="4836651"/>
            <a:ext cx="3278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、工作规划和展望</a:t>
            </a: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4481143" y="3437944"/>
            <a:ext cx="392112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出自【趣你的PPT】(微信:qunideppt)：最优质的PPT资源库"/>
          <p:cNvSpPr/>
          <p:nvPr/>
        </p:nvSpPr>
        <p:spPr>
          <a:xfrm>
            <a:off x="4513346" y="4183160"/>
            <a:ext cx="392113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prstClr val="white"/>
              </a:solidFill>
            </a:endParaRPr>
          </a:p>
        </p:txBody>
      </p:sp>
      <p:sp>
        <p:nvSpPr>
          <p:cNvPr id="21" name="出自【趣你的PPT】(微信:qunideppt)：最优质的PPT资源库"/>
          <p:cNvSpPr/>
          <p:nvPr/>
        </p:nvSpPr>
        <p:spPr>
          <a:xfrm>
            <a:off x="4495430" y="4968413"/>
            <a:ext cx="392112" cy="349250"/>
          </a:xfrm>
          <a:custGeom>
            <a:avLst/>
            <a:gdLst>
              <a:gd name="connsiteX0" fmla="*/ 0 w 637309"/>
              <a:gd name="connsiteY0" fmla="*/ 235527 h 568036"/>
              <a:gd name="connsiteX1" fmla="*/ 637309 w 637309"/>
              <a:gd name="connsiteY1" fmla="*/ 0 h 568036"/>
              <a:gd name="connsiteX2" fmla="*/ 318655 w 637309"/>
              <a:gd name="connsiteY2" fmla="*/ 568036 h 568036"/>
              <a:gd name="connsiteX3" fmla="*/ 318655 w 637309"/>
              <a:gd name="connsiteY3" fmla="*/ 332509 h 568036"/>
              <a:gd name="connsiteX4" fmla="*/ 0 w 637309"/>
              <a:gd name="connsiteY4" fmla="*/ 235527 h 56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309" h="568036">
                <a:moveTo>
                  <a:pt x="0" y="235527"/>
                </a:moveTo>
                <a:lnTo>
                  <a:pt x="637309" y="0"/>
                </a:lnTo>
                <a:lnTo>
                  <a:pt x="318655" y="568036"/>
                </a:lnTo>
                <a:lnTo>
                  <a:pt x="318655" y="332509"/>
                </a:lnTo>
                <a:lnTo>
                  <a:pt x="0" y="2355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出自【趣你的PPT】(微信:qunideppt)：最优质的PPT资源库"/>
          <p:cNvSpPr/>
          <p:nvPr/>
        </p:nvSpPr>
        <p:spPr>
          <a:xfrm rot="2534968">
            <a:off x="-864221" y="2914361"/>
            <a:ext cx="3213100" cy="3925470"/>
          </a:xfrm>
          <a:custGeom>
            <a:avLst/>
            <a:gdLst>
              <a:gd name="connsiteX0" fmla="*/ 0 w 3213100"/>
              <a:gd name="connsiteY0" fmla="*/ 0 h 3925470"/>
              <a:gd name="connsiteX1" fmla="*/ 3213100 w 3213100"/>
              <a:gd name="connsiteY1" fmla="*/ 0 h 3925470"/>
              <a:gd name="connsiteX2" fmla="*/ 3213100 w 3213100"/>
              <a:gd name="connsiteY2" fmla="*/ 3179561 h 3925470"/>
              <a:gd name="connsiteX3" fmla="*/ 2391903 w 3213100"/>
              <a:gd name="connsiteY3" fmla="*/ 3925470 h 3925470"/>
              <a:gd name="connsiteX4" fmla="*/ 0 w 3213100"/>
              <a:gd name="connsiteY4" fmla="*/ 1292141 h 392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100" h="3925470">
                <a:moveTo>
                  <a:pt x="0" y="0"/>
                </a:moveTo>
                <a:lnTo>
                  <a:pt x="3213100" y="0"/>
                </a:lnTo>
                <a:lnTo>
                  <a:pt x="3213100" y="3179561"/>
                </a:lnTo>
                <a:lnTo>
                  <a:pt x="2391903" y="3925470"/>
                </a:lnTo>
                <a:lnTo>
                  <a:pt x="0" y="1292141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7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</a:t>
            </a:r>
            <a:r>
              <a:rPr lang="zh-CN" altLang="en-US" sz="2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</a:t>
            </a:r>
            <a:r>
              <a:rPr lang="en-US" altLang="zh-CN" sz="2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7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27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5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</a:p>
        </p:txBody>
      </p:sp>
    </p:spTree>
    <p:extLst>
      <p:ext uri="{BB962C8B-B14F-4D97-AF65-F5344CB8AC3E}">
        <p14:creationId xmlns:p14="http://schemas.microsoft.com/office/powerpoint/2010/main" val="15745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531688" y="523714"/>
            <a:ext cx="121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工作经验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出自【趣你的PPT】(微信:qunideppt)：最优质的PPT资源库"/>
          <p:cNvSpPr/>
          <p:nvPr/>
        </p:nvSpPr>
        <p:spPr>
          <a:xfrm>
            <a:off x="8386471" y="1560816"/>
            <a:ext cx="22365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职务：软件开发工程师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项目：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无锡智能公交系统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机务系统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95" y="3283634"/>
            <a:ext cx="28575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95" y="1579926"/>
            <a:ext cx="212407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33" y="4598653"/>
            <a:ext cx="1010699" cy="654164"/>
          </a:xfrm>
          <a:prstGeom prst="rect">
            <a:avLst/>
          </a:prstGeom>
        </p:spPr>
      </p:pic>
      <p:sp>
        <p:nvSpPr>
          <p:cNvPr id="18" name="出自【趣你的PPT】(微信:qunideppt)：最优质的PPT资源库"/>
          <p:cNvSpPr/>
          <p:nvPr/>
        </p:nvSpPr>
        <p:spPr>
          <a:xfrm>
            <a:off x="8386471" y="3024456"/>
            <a:ext cx="22765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职务：高级开发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项目：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GreenT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b="1" noProof="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MobileQ</a:t>
            </a:r>
            <a:endParaRPr lang="en-US" altLang="zh-CN" sz="1200" b="1" noProof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HTC</a:t>
            </a: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出自【趣你的PPT】(微信:qunideppt)：最优质的PPT资源库"/>
          <p:cNvSpPr/>
          <p:nvPr/>
        </p:nvSpPr>
        <p:spPr>
          <a:xfrm>
            <a:off x="8465531" y="4598653"/>
            <a:ext cx="13372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职务：架构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项目：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200" b="1" noProof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CASST</a:t>
            </a:r>
          </a:p>
        </p:txBody>
      </p:sp>
      <p:sp>
        <p:nvSpPr>
          <p:cNvPr id="20" name="出自【趣你的PPT】(微信:qunideppt)：最优质的PPT资源库"/>
          <p:cNvSpPr txBox="1"/>
          <p:nvPr/>
        </p:nvSpPr>
        <p:spPr>
          <a:xfrm>
            <a:off x="5531688" y="1807037"/>
            <a:ext cx="169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2009-7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2011-5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出自【趣你的PPT】(微信:qunideppt)：最优质的PPT资源库"/>
          <p:cNvSpPr txBox="1"/>
          <p:nvPr/>
        </p:nvSpPr>
        <p:spPr>
          <a:xfrm>
            <a:off x="5531688" y="3386920"/>
            <a:ext cx="169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2011-5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2015-6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出自【趣你的PPT】(微信:qunideppt)：最优质的PPT资源库"/>
          <p:cNvSpPr txBox="1"/>
          <p:nvPr/>
        </p:nvSpPr>
        <p:spPr>
          <a:xfrm>
            <a:off x="5531688" y="4771846"/>
            <a:ext cx="169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2015-7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至今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531688" y="523714"/>
            <a:ext cx="1213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20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史记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"/>
          <p:cNvGrpSpPr/>
          <p:nvPr/>
        </p:nvGrpSpPr>
        <p:grpSpPr>
          <a:xfrm>
            <a:off x="0" y="1736171"/>
            <a:ext cx="12192000" cy="1217840"/>
            <a:chOff x="0" y="3187371"/>
            <a:chExt cx="12192000" cy="1546463"/>
          </a:xfrm>
        </p:grpSpPr>
        <p:sp>
          <p:nvSpPr>
            <p:cNvPr id="15" name="Shape 1240"/>
            <p:cNvSpPr/>
            <p:nvPr/>
          </p:nvSpPr>
          <p:spPr>
            <a:xfrm>
              <a:off x="0" y="3187371"/>
              <a:ext cx="12192000" cy="15464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>
              <a:outerShdw blurRad="292100" dir="558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Shape 1241"/>
            <p:cNvSpPr/>
            <p:nvPr/>
          </p:nvSpPr>
          <p:spPr>
            <a:xfrm>
              <a:off x="370020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1242"/>
            <p:cNvSpPr/>
            <p:nvPr/>
          </p:nvSpPr>
          <p:spPr>
            <a:xfrm>
              <a:off x="156235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Shape 1243"/>
            <p:cNvSpPr/>
            <p:nvPr/>
          </p:nvSpPr>
          <p:spPr>
            <a:xfrm>
              <a:off x="2754680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Shape 1244"/>
            <p:cNvSpPr/>
            <p:nvPr/>
          </p:nvSpPr>
          <p:spPr>
            <a:xfrm>
              <a:off x="3947010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Shape 1245"/>
            <p:cNvSpPr/>
            <p:nvPr/>
          </p:nvSpPr>
          <p:spPr>
            <a:xfrm>
              <a:off x="5139339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Shape 1246"/>
            <p:cNvSpPr/>
            <p:nvPr/>
          </p:nvSpPr>
          <p:spPr>
            <a:xfrm>
              <a:off x="633167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Shape 1247"/>
            <p:cNvSpPr/>
            <p:nvPr/>
          </p:nvSpPr>
          <p:spPr>
            <a:xfrm>
              <a:off x="752400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Shape 1248"/>
            <p:cNvSpPr/>
            <p:nvPr/>
          </p:nvSpPr>
          <p:spPr>
            <a:xfrm>
              <a:off x="8716330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Shape 1249"/>
            <p:cNvSpPr/>
            <p:nvPr/>
          </p:nvSpPr>
          <p:spPr>
            <a:xfrm>
              <a:off x="9908659" y="3902220"/>
              <a:ext cx="596165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Shape 1250"/>
            <p:cNvSpPr/>
            <p:nvPr/>
          </p:nvSpPr>
          <p:spPr>
            <a:xfrm>
              <a:off x="11100989" y="3902220"/>
              <a:ext cx="596166" cy="1154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 algn="l">
                <a:defRPr sz="3100" b="1">
                  <a:latin typeface="Kontrapunkt Bob Bold"/>
                  <a:ea typeface="Kontrapunkt Bob Bold"/>
                  <a:cs typeface="Kontrapunkt Bob Bold"/>
                  <a:sym typeface="Kontrapunkt Bob Bold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257"/>
          <p:cNvGrpSpPr/>
          <p:nvPr/>
        </p:nvGrpSpPr>
        <p:grpSpPr>
          <a:xfrm rot="10800000" flipH="1">
            <a:off x="1271076" y="2133294"/>
            <a:ext cx="1282347" cy="570178"/>
            <a:chOff x="0" y="0"/>
            <a:chExt cx="3154022" cy="163526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5" name="Shape 125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Shape 125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Group 1262"/>
          <p:cNvGrpSpPr/>
          <p:nvPr/>
        </p:nvGrpSpPr>
        <p:grpSpPr>
          <a:xfrm>
            <a:off x="2999334" y="2093075"/>
            <a:ext cx="1282347" cy="570178"/>
            <a:chOff x="0" y="0"/>
            <a:chExt cx="3154022" cy="163526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" name="Shape 126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Shape 126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267"/>
          <p:cNvGrpSpPr/>
          <p:nvPr/>
        </p:nvGrpSpPr>
        <p:grpSpPr>
          <a:xfrm rot="10800000" flipH="1">
            <a:off x="4719228" y="2249295"/>
            <a:ext cx="1282347" cy="570178"/>
            <a:chOff x="0" y="0"/>
            <a:chExt cx="3154022" cy="163526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Shape 126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Shape 126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1272"/>
          <p:cNvGrpSpPr/>
          <p:nvPr/>
        </p:nvGrpSpPr>
        <p:grpSpPr>
          <a:xfrm>
            <a:off x="6528740" y="1863750"/>
            <a:ext cx="1282347" cy="570178"/>
            <a:chOff x="0" y="0"/>
            <a:chExt cx="3154022" cy="163526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4" name="Shape 127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Shape 127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277"/>
          <p:cNvGrpSpPr/>
          <p:nvPr/>
        </p:nvGrpSpPr>
        <p:grpSpPr>
          <a:xfrm rot="10800000" flipH="1">
            <a:off x="8471534" y="2205186"/>
            <a:ext cx="1282347" cy="570178"/>
            <a:chOff x="0" y="0"/>
            <a:chExt cx="3154022" cy="163526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" name="Shape 1275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Shape 1276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1282"/>
          <p:cNvGrpSpPr/>
          <p:nvPr/>
        </p:nvGrpSpPr>
        <p:grpSpPr>
          <a:xfrm>
            <a:off x="10161733" y="1884660"/>
            <a:ext cx="1282347" cy="570178"/>
            <a:chOff x="0" y="0"/>
            <a:chExt cx="3154022" cy="1635267"/>
          </a:xfrm>
          <a:solidFill>
            <a:schemeClr val="accent1"/>
          </a:solidFill>
        </p:grpSpPr>
        <p:sp>
          <p:nvSpPr>
            <p:cNvPr id="50" name="Shape 1280"/>
            <p:cNvSpPr/>
            <p:nvPr/>
          </p:nvSpPr>
          <p:spPr>
            <a:xfrm rot="21600000">
              <a:off x="0" y="0"/>
              <a:ext cx="775809" cy="115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0561" extrusionOk="0">
                  <a:moveTo>
                    <a:pt x="14114" y="20561"/>
                  </a:moveTo>
                  <a:cubicBezTo>
                    <a:pt x="4792" y="19243"/>
                    <a:pt x="-1403" y="13631"/>
                    <a:pt x="274" y="8032"/>
                  </a:cubicBezTo>
                  <a:cubicBezTo>
                    <a:pt x="1956" y="2433"/>
                    <a:pt x="10875" y="-1039"/>
                    <a:pt x="20197" y="279"/>
                  </a:cubicBezTo>
                  <a:cubicBezTo>
                    <a:pt x="20197" y="279"/>
                    <a:pt x="14114" y="20561"/>
                    <a:pt x="14114" y="20561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Shape 1281"/>
            <p:cNvSpPr/>
            <p:nvPr/>
          </p:nvSpPr>
          <p:spPr>
            <a:xfrm>
              <a:off x="839287" y="60428"/>
              <a:ext cx="2314736" cy="157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4" extrusionOk="0">
                  <a:moveTo>
                    <a:pt x="0" y="16030"/>
                  </a:moveTo>
                  <a:cubicBezTo>
                    <a:pt x="5" y="16003"/>
                    <a:pt x="2233" y="17535"/>
                    <a:pt x="5230" y="18906"/>
                  </a:cubicBezTo>
                  <a:cubicBezTo>
                    <a:pt x="8206" y="20294"/>
                    <a:pt x="11949" y="21521"/>
                    <a:pt x="14514" y="21231"/>
                  </a:cubicBezTo>
                  <a:cubicBezTo>
                    <a:pt x="18450" y="20817"/>
                    <a:pt x="20412" y="18334"/>
                    <a:pt x="20968" y="14141"/>
                  </a:cubicBezTo>
                  <a:cubicBezTo>
                    <a:pt x="20974" y="14091"/>
                    <a:pt x="20982" y="14038"/>
                    <a:pt x="20989" y="13985"/>
                  </a:cubicBezTo>
                  <a:cubicBezTo>
                    <a:pt x="21600" y="9813"/>
                    <a:pt x="20460" y="6384"/>
                    <a:pt x="16957" y="3703"/>
                  </a:cubicBezTo>
                  <a:cubicBezTo>
                    <a:pt x="14676" y="1937"/>
                    <a:pt x="10910" y="877"/>
                    <a:pt x="7805" y="412"/>
                  </a:cubicBezTo>
                  <a:cubicBezTo>
                    <a:pt x="4688" y="-79"/>
                    <a:pt x="2230" y="25"/>
                    <a:pt x="2233" y="0"/>
                  </a:cubicBezTo>
                  <a:cubicBezTo>
                    <a:pt x="1356" y="6292"/>
                    <a:pt x="745" y="10673"/>
                    <a:pt x="0" y="1603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Rectangle 72"/>
          <p:cNvSpPr/>
          <p:nvPr/>
        </p:nvSpPr>
        <p:spPr>
          <a:xfrm rot="20935423">
            <a:off x="1627855" y="2282433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010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37"/>
          <p:cNvSpPr/>
          <p:nvPr/>
        </p:nvSpPr>
        <p:spPr>
          <a:xfrm rot="594578">
            <a:off x="3450504" y="2289840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</a:p>
        </p:txBody>
      </p:sp>
      <p:sp>
        <p:nvSpPr>
          <p:cNvPr id="54" name="Rectangle 142"/>
          <p:cNvSpPr/>
          <p:nvPr/>
        </p:nvSpPr>
        <p:spPr>
          <a:xfrm rot="20856684">
            <a:off x="5078749" y="2387024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012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143"/>
          <p:cNvSpPr/>
          <p:nvPr/>
        </p:nvSpPr>
        <p:spPr>
          <a:xfrm rot="630609">
            <a:off x="6954150" y="2089705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144"/>
          <p:cNvSpPr/>
          <p:nvPr/>
        </p:nvSpPr>
        <p:spPr>
          <a:xfrm rot="20816511">
            <a:off x="8896832" y="2372108"/>
            <a:ext cx="779661" cy="215265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9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015</a:t>
            </a:r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Rectangle 145"/>
          <p:cNvSpPr/>
          <p:nvPr/>
        </p:nvSpPr>
        <p:spPr>
          <a:xfrm rot="847487">
            <a:off x="10617161" y="2087732"/>
            <a:ext cx="779661" cy="208993"/>
          </a:xfrm>
          <a:prstGeom prst="rect">
            <a:avLst/>
          </a:prstGeom>
        </p:spPr>
        <p:txBody>
          <a:bodyPr wrap="square" lIns="69813" tIns="34906" rIns="69813" bIns="34906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2017685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47010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17685" y="4008582"/>
            <a:ext cx="1944715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999334" y="4027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nip Single Corner Rectangle 75"/>
          <p:cNvSpPr/>
          <p:nvPr/>
        </p:nvSpPr>
        <p:spPr>
          <a:xfrm>
            <a:off x="1428788" y="4294909"/>
            <a:ext cx="3217103" cy="9051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ASP(.NET)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JSP</a:t>
            </a:r>
          </a:p>
          <a:p>
            <a:pPr algn="ctr"/>
            <a:r>
              <a:rPr lang="en-US" altLang="zh-CN" sz="1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ExtJS,JQuery</a:t>
            </a:r>
            <a:endParaRPr 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5649358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578683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631007" y="4027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nip Single Corner Rectangle 79"/>
          <p:cNvSpPr/>
          <p:nvPr/>
        </p:nvSpPr>
        <p:spPr>
          <a:xfrm>
            <a:off x="5060461" y="4294909"/>
            <a:ext cx="3217103" cy="15332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Web: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富客户端为代表的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Flash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Silverlight</a:t>
            </a:r>
          </a:p>
          <a:p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WPF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Flex ,</a:t>
            </a:r>
            <a:r>
              <a:rPr lang="en-US" altLang="zh-CN" sz="1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DirectUI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为代表的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PC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富客户端</a:t>
            </a:r>
            <a:endParaRPr 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5664747" y="4005843"/>
            <a:ext cx="1944715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9243025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1172350" y="2954011"/>
            <a:ext cx="0" cy="107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0224674" y="4027055"/>
            <a:ext cx="0" cy="26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nip Single Corner Rectangle 84"/>
          <p:cNvSpPr/>
          <p:nvPr/>
        </p:nvSpPr>
        <p:spPr>
          <a:xfrm>
            <a:off x="8654128" y="4294909"/>
            <a:ext cx="3217103" cy="15332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AngularJS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React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2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Vue</a:t>
            </a:r>
            <a:r>
              <a:rPr lang="zh-CN" altLang="en-US" sz="1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9258414" y="4005843"/>
            <a:ext cx="1944715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出自【趣你的PPT】(微信:qunideppt)：最优质的PPT资源库"/>
          <p:cNvSpPr txBox="1">
            <a:spLocks/>
          </p:cNvSpPr>
          <p:nvPr/>
        </p:nvSpPr>
        <p:spPr>
          <a:xfrm>
            <a:off x="3387393" y="2017684"/>
            <a:ext cx="8134045" cy="761667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熟悉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前端架构，了解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架构，熟悉使用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，熟悉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http,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</a:t>
            </a:r>
            <a:r>
              <a:rPr 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有着深入了解 ，掌握前端构建工具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ebpack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握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工具如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TFS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，熟悉静态代码检测集成工具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Sonar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等，具备一定团队管理经验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出自【趣你的PPT】(微信:qunideppt)：最优质的PPT资源库"/>
          <p:cNvSpPr txBox="1">
            <a:spLocks/>
          </p:cNvSpPr>
          <p:nvPr/>
        </p:nvSpPr>
        <p:spPr>
          <a:xfrm>
            <a:off x="3387394" y="3080246"/>
            <a:ext cx="8134045" cy="58893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出自【趣你的PPT】(微信:qunideppt)：最优质的PPT资源库"/>
          <p:cNvSpPr txBox="1">
            <a:spLocks/>
          </p:cNvSpPr>
          <p:nvPr/>
        </p:nvSpPr>
        <p:spPr>
          <a:xfrm>
            <a:off x="3387392" y="4988988"/>
            <a:ext cx="8134045" cy="58893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热爱前端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，追求第一印象，拥抱变化，追求极致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出自【趣你的PPT】(微信:qunideppt)：最优质的PPT资源库"/>
          <p:cNvSpPr/>
          <p:nvPr/>
        </p:nvSpPr>
        <p:spPr>
          <a:xfrm>
            <a:off x="1089312" y="1991913"/>
            <a:ext cx="2132065" cy="852826"/>
          </a:xfrm>
          <a:custGeom>
            <a:avLst/>
            <a:gdLst>
              <a:gd name="connsiteX0" fmla="*/ 0 w 2132065"/>
              <a:gd name="connsiteY0" fmla="*/ 0 h 852826"/>
              <a:gd name="connsiteX1" fmla="*/ 1705652 w 2132065"/>
              <a:gd name="connsiteY1" fmla="*/ 0 h 852826"/>
              <a:gd name="connsiteX2" fmla="*/ 2132065 w 2132065"/>
              <a:gd name="connsiteY2" fmla="*/ 426413 h 852826"/>
              <a:gd name="connsiteX3" fmla="*/ 1705652 w 2132065"/>
              <a:gd name="connsiteY3" fmla="*/ 852826 h 852826"/>
              <a:gd name="connsiteX4" fmla="*/ 0 w 2132065"/>
              <a:gd name="connsiteY4" fmla="*/ 852826 h 852826"/>
              <a:gd name="connsiteX5" fmla="*/ 426413 w 2132065"/>
              <a:gd name="connsiteY5" fmla="*/ 426413 h 852826"/>
              <a:gd name="connsiteX6" fmla="*/ 0 w 2132065"/>
              <a:gd name="connsiteY6" fmla="*/ 0 h 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065" h="852826">
                <a:moveTo>
                  <a:pt x="0" y="0"/>
                </a:moveTo>
                <a:lnTo>
                  <a:pt x="1705652" y="0"/>
                </a:lnTo>
                <a:lnTo>
                  <a:pt x="2132065" y="426413"/>
                </a:lnTo>
                <a:lnTo>
                  <a:pt x="1705652" y="852826"/>
                </a:lnTo>
                <a:lnTo>
                  <a:pt x="0" y="852826"/>
                </a:lnTo>
                <a:lnTo>
                  <a:pt x="426413" y="4264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1959065" y="2145882"/>
            <a:ext cx="320676" cy="341597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1" name="出自【趣你的PPT】(微信:qunideppt)：最优质的PPT资源库"/>
          <p:cNvSpPr txBox="1"/>
          <p:nvPr/>
        </p:nvSpPr>
        <p:spPr>
          <a:xfrm>
            <a:off x="1664208" y="2500162"/>
            <a:ext cx="100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技术积累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出自【趣你的PPT】(微信:qunideppt)：最优质的PPT资源库"/>
          <p:cNvSpPr/>
          <p:nvPr/>
        </p:nvSpPr>
        <p:spPr>
          <a:xfrm>
            <a:off x="1089312" y="3425530"/>
            <a:ext cx="2132065" cy="852826"/>
          </a:xfrm>
          <a:custGeom>
            <a:avLst/>
            <a:gdLst>
              <a:gd name="connsiteX0" fmla="*/ 0 w 2132065"/>
              <a:gd name="connsiteY0" fmla="*/ 0 h 852826"/>
              <a:gd name="connsiteX1" fmla="*/ 1705652 w 2132065"/>
              <a:gd name="connsiteY1" fmla="*/ 0 h 852826"/>
              <a:gd name="connsiteX2" fmla="*/ 2132065 w 2132065"/>
              <a:gd name="connsiteY2" fmla="*/ 426413 h 852826"/>
              <a:gd name="connsiteX3" fmla="*/ 1705652 w 2132065"/>
              <a:gd name="connsiteY3" fmla="*/ 852826 h 852826"/>
              <a:gd name="connsiteX4" fmla="*/ 0 w 2132065"/>
              <a:gd name="connsiteY4" fmla="*/ 852826 h 852826"/>
              <a:gd name="connsiteX5" fmla="*/ 426413 w 2132065"/>
              <a:gd name="connsiteY5" fmla="*/ 426413 h 852826"/>
              <a:gd name="connsiteX6" fmla="*/ 0 w 2132065"/>
              <a:gd name="connsiteY6" fmla="*/ 0 h 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065" h="852826">
                <a:moveTo>
                  <a:pt x="0" y="0"/>
                </a:moveTo>
                <a:lnTo>
                  <a:pt x="1705652" y="0"/>
                </a:lnTo>
                <a:lnTo>
                  <a:pt x="2132065" y="426413"/>
                </a:lnTo>
                <a:lnTo>
                  <a:pt x="1705652" y="852826"/>
                </a:lnTo>
                <a:lnTo>
                  <a:pt x="0" y="852826"/>
                </a:lnTo>
                <a:lnTo>
                  <a:pt x="426413" y="4264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出自【趣你的PPT】(微信:qunideppt)：最优质的PPT资源库"/>
          <p:cNvSpPr>
            <a:spLocks noEditPoints="1"/>
          </p:cNvSpPr>
          <p:nvPr/>
        </p:nvSpPr>
        <p:spPr bwMode="auto">
          <a:xfrm>
            <a:off x="1903022" y="3531481"/>
            <a:ext cx="413294" cy="413732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14" name="出自【趣你的PPT】(微信:qunideppt)：最优质的PPT资源库"/>
          <p:cNvSpPr txBox="1"/>
          <p:nvPr/>
        </p:nvSpPr>
        <p:spPr>
          <a:xfrm>
            <a:off x="1654426" y="3946467"/>
            <a:ext cx="100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性格特征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出自【趣你的PPT】(微信:qunideppt)：最优质的PPT资源库"/>
          <p:cNvSpPr/>
          <p:nvPr/>
        </p:nvSpPr>
        <p:spPr>
          <a:xfrm>
            <a:off x="1089312" y="4725095"/>
            <a:ext cx="2132065" cy="852826"/>
          </a:xfrm>
          <a:custGeom>
            <a:avLst/>
            <a:gdLst>
              <a:gd name="connsiteX0" fmla="*/ 0 w 2132065"/>
              <a:gd name="connsiteY0" fmla="*/ 0 h 852826"/>
              <a:gd name="connsiteX1" fmla="*/ 1705652 w 2132065"/>
              <a:gd name="connsiteY1" fmla="*/ 0 h 852826"/>
              <a:gd name="connsiteX2" fmla="*/ 2132065 w 2132065"/>
              <a:gd name="connsiteY2" fmla="*/ 426413 h 852826"/>
              <a:gd name="connsiteX3" fmla="*/ 1705652 w 2132065"/>
              <a:gd name="connsiteY3" fmla="*/ 852826 h 852826"/>
              <a:gd name="connsiteX4" fmla="*/ 0 w 2132065"/>
              <a:gd name="connsiteY4" fmla="*/ 852826 h 852826"/>
              <a:gd name="connsiteX5" fmla="*/ 426413 w 2132065"/>
              <a:gd name="connsiteY5" fmla="*/ 426413 h 852826"/>
              <a:gd name="connsiteX6" fmla="*/ 0 w 2132065"/>
              <a:gd name="connsiteY6" fmla="*/ 0 h 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065" h="852826">
                <a:moveTo>
                  <a:pt x="0" y="0"/>
                </a:moveTo>
                <a:lnTo>
                  <a:pt x="1705652" y="0"/>
                </a:lnTo>
                <a:lnTo>
                  <a:pt x="2132065" y="426413"/>
                </a:lnTo>
                <a:lnTo>
                  <a:pt x="1705652" y="852826"/>
                </a:lnTo>
                <a:lnTo>
                  <a:pt x="0" y="852826"/>
                </a:lnTo>
                <a:lnTo>
                  <a:pt x="426413" y="4264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出自【趣你的PPT】(微信:qunideppt)：最优质的PPT资源库"/>
          <p:cNvSpPr>
            <a:spLocks/>
          </p:cNvSpPr>
          <p:nvPr/>
        </p:nvSpPr>
        <p:spPr bwMode="auto">
          <a:xfrm>
            <a:off x="2015773" y="4910498"/>
            <a:ext cx="289829" cy="300581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121682" tIns="60841" rIns="121682" bIns="6084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6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0" b="0" i="0" u="none" strike="noStrike" kern="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20" name="出自【趣你的PPT】(微信:qunideppt)：最优质的PPT资源库"/>
          <p:cNvSpPr txBox="1"/>
          <p:nvPr/>
        </p:nvSpPr>
        <p:spPr>
          <a:xfrm>
            <a:off x="1664208" y="5226864"/>
            <a:ext cx="1000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综合评价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出自【趣你的PPT】(微信:qunideppt)：最优质的PPT资源库"/>
          <p:cNvSpPr txBox="1">
            <a:spLocks/>
          </p:cNvSpPr>
          <p:nvPr/>
        </p:nvSpPr>
        <p:spPr>
          <a:xfrm>
            <a:off x="3387392" y="3510458"/>
            <a:ext cx="8134045" cy="588933"/>
          </a:xfrm>
          <a:prstGeom prst="rect">
            <a:avLst/>
          </a:prstGeom>
        </p:spPr>
        <p:txBody>
          <a:bodyPr vert="horz" lIns="121682" tIns="60841" rIns="121682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爱新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物，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动性，敢于挑战，享受沟通，奉承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幸福是奋斗出来的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，喜欢分享，追求完美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1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出自【趣你的PPT】(微信:qunideppt)：最优质的PPT资源库"/>
          <p:cNvSpPr txBox="1"/>
          <p:nvPr/>
        </p:nvSpPr>
        <p:spPr>
          <a:xfrm>
            <a:off x="4617811" y="3162139"/>
            <a:ext cx="331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8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出自【趣你的PPT】(微信:qunideppt)：最优质的PPT资源库"/>
          <p:cNvGrpSpPr>
            <a:grpSpLocks/>
          </p:cNvGrpSpPr>
          <p:nvPr/>
        </p:nvGrpSpPr>
        <p:grpSpPr bwMode="auto">
          <a:xfrm>
            <a:off x="2310977" y="-447676"/>
            <a:ext cx="7779597" cy="7610475"/>
            <a:chOff x="2598057" y="0"/>
            <a:chExt cx="7010401" cy="6858000"/>
          </a:xfrm>
        </p:grpSpPr>
        <p:sp>
          <p:nvSpPr>
            <p:cNvPr id="8" name="出自【趣你的PPT】(微信:qunideppt)：最优质的PPT资源库"/>
            <p:cNvSpPr/>
            <p:nvPr/>
          </p:nvSpPr>
          <p:spPr>
            <a:xfrm>
              <a:off x="3904569" y="1236663"/>
              <a:ext cx="4383089" cy="438467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出自【趣你的PPT】(微信:qunideppt)：最优质的PPT资源库"/>
            <p:cNvSpPr/>
            <p:nvPr/>
          </p:nvSpPr>
          <p:spPr>
            <a:xfrm>
              <a:off x="3113994" y="492125"/>
              <a:ext cx="5964239" cy="5965825"/>
            </a:xfrm>
            <a:prstGeom prst="ellips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0" name="出自【趣你的PPT】(微信:qunideppt)：最优质的PPT资源库"/>
            <p:cNvCxnSpPr/>
            <p:nvPr/>
          </p:nvCxnSpPr>
          <p:spPr>
            <a:xfrm flipV="1">
              <a:off x="6095319" y="0"/>
              <a:ext cx="0" cy="1871663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出自【趣你的PPT】(微信:qunideppt)：最优质的PPT资源库"/>
            <p:cNvCxnSpPr/>
            <p:nvPr/>
          </p:nvCxnSpPr>
          <p:spPr>
            <a:xfrm flipH="1">
              <a:off x="2598057" y="3429000"/>
              <a:ext cx="1944687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出自【趣你的PPT】(微信:qunideppt)：最优质的PPT资源库"/>
            <p:cNvCxnSpPr/>
            <p:nvPr/>
          </p:nvCxnSpPr>
          <p:spPr>
            <a:xfrm>
              <a:off x="6095319" y="5006975"/>
              <a:ext cx="0" cy="1851025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出自【趣你的PPT】(微信:qunideppt)：最优质的PPT资源库"/>
            <p:cNvCxnSpPr/>
            <p:nvPr/>
          </p:nvCxnSpPr>
          <p:spPr>
            <a:xfrm flipH="1">
              <a:off x="7663770" y="3429000"/>
              <a:ext cx="1944688" cy="0"/>
            </a:xfrm>
            <a:prstGeom prst="line">
              <a:avLst/>
            </a:prstGeom>
            <a:noFill/>
            <a:ln>
              <a:solidFill>
                <a:schemeClr val="bg1">
                  <a:alpha val="66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出自【趣你的PPT】(微信:qunideppt)：最优质的PPT资源库"/>
          <p:cNvSpPr txBox="1"/>
          <p:nvPr/>
        </p:nvSpPr>
        <p:spPr>
          <a:xfrm>
            <a:off x="4617811" y="2305599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5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54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54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92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口述</a:t>
            </a:r>
            <a:r>
              <a:rPr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46755" y="1782618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项目及项目存在的问题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5894" y="2678356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团队情况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45893" y="4285299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技术选型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45894" y="348423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</a:rPr>
              <a:t>领导意志和项目目标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出自【趣你的PPT】(微信:qunideppt)：最优质的PPT资源库"/>
          <p:cNvSpPr txBox="1"/>
          <p:nvPr/>
        </p:nvSpPr>
        <p:spPr>
          <a:xfrm>
            <a:off x="5246461" y="523714"/>
            <a:ext cx="1916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项目整体框架</a:t>
            </a:r>
            <a:endParaRPr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2" name="出自【趣你的PPT】(微信:qunideppt)：最优质的PPT资源库"/>
          <p:cNvCxnSpPr/>
          <p:nvPr/>
        </p:nvCxnSpPr>
        <p:spPr>
          <a:xfrm flipH="1">
            <a:off x="45624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出自【趣你的PPT】(微信:qunideppt)：最优质的PPT资源库"/>
          <p:cNvCxnSpPr/>
          <p:nvPr/>
        </p:nvCxnSpPr>
        <p:spPr>
          <a:xfrm flipH="1">
            <a:off x="7077075" y="714375"/>
            <a:ext cx="590551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agnetic Disk 1"/>
          <p:cNvSpPr/>
          <p:nvPr/>
        </p:nvSpPr>
        <p:spPr>
          <a:xfrm>
            <a:off x="4369020" y="5557830"/>
            <a:ext cx="1762824" cy="104023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26503" y="5582998"/>
            <a:ext cx="562062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/>
              <a:t>RS</a:t>
            </a:r>
            <a:endParaRPr lang="en-US" sz="1500" dirty="0"/>
          </a:p>
        </p:txBody>
      </p:sp>
      <p:sp>
        <p:nvSpPr>
          <p:cNvPr id="124" name="Rectangle 123"/>
          <p:cNvSpPr/>
          <p:nvPr/>
        </p:nvSpPr>
        <p:spPr>
          <a:xfrm>
            <a:off x="7126503" y="5952112"/>
            <a:ext cx="562062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/>
              <a:t>PLP</a:t>
            </a:r>
            <a:endParaRPr lang="en-US" sz="1500" dirty="0"/>
          </a:p>
        </p:txBody>
      </p:sp>
      <p:sp>
        <p:nvSpPr>
          <p:cNvPr id="125" name="Rectangle 124"/>
          <p:cNvSpPr/>
          <p:nvPr/>
        </p:nvSpPr>
        <p:spPr>
          <a:xfrm>
            <a:off x="7139086" y="6329616"/>
            <a:ext cx="562062" cy="25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**</a:t>
            </a:r>
            <a:endParaRPr lang="en-US" sz="1500" dirty="0"/>
          </a:p>
        </p:txBody>
      </p:sp>
      <p:cxnSp>
        <p:nvCxnSpPr>
          <p:cNvPr id="5" name="Elbow Connector 4"/>
          <p:cNvCxnSpPr>
            <a:stCxn id="3" idx="1"/>
            <a:endCxn id="125" idx="1"/>
          </p:cNvCxnSpPr>
          <p:nvPr/>
        </p:nvCxnSpPr>
        <p:spPr>
          <a:xfrm rot="10800000" flipH="1" flipV="1">
            <a:off x="7126502" y="5708833"/>
            <a:ext cx="12583" cy="746618"/>
          </a:xfrm>
          <a:prstGeom prst="bentConnector3">
            <a:avLst>
              <a:gd name="adj1" fmla="val -18167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4" idx="1"/>
            <a:endCxn id="2" idx="4"/>
          </p:cNvCxnSpPr>
          <p:nvPr/>
        </p:nvCxnSpPr>
        <p:spPr>
          <a:xfrm flipH="1">
            <a:off x="6131844" y="6077947"/>
            <a:ext cx="994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lowchart: Direct Access Storage 135"/>
          <p:cNvSpPr/>
          <p:nvPr/>
        </p:nvSpPr>
        <p:spPr>
          <a:xfrm>
            <a:off x="3131344" y="4312510"/>
            <a:ext cx="1330036" cy="637309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Store</a:t>
            </a:r>
            <a:endParaRPr lang="en-US" sz="1000" dirty="0"/>
          </a:p>
        </p:txBody>
      </p:sp>
      <p:sp>
        <p:nvSpPr>
          <p:cNvPr id="137" name="Flowchart: Direct Access Storage 136"/>
          <p:cNvSpPr/>
          <p:nvPr/>
        </p:nvSpPr>
        <p:spPr>
          <a:xfrm>
            <a:off x="6160622" y="4341808"/>
            <a:ext cx="1330036" cy="637309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 Store</a:t>
            </a:r>
            <a:endParaRPr lang="en-US" sz="1000" dirty="0"/>
          </a:p>
        </p:txBody>
      </p:sp>
      <p:cxnSp>
        <p:nvCxnSpPr>
          <p:cNvPr id="139" name="Elbow Connector 138"/>
          <p:cNvCxnSpPr>
            <a:stCxn id="136" idx="2"/>
            <a:endCxn id="137" idx="2"/>
          </p:cNvCxnSpPr>
          <p:nvPr/>
        </p:nvCxnSpPr>
        <p:spPr>
          <a:xfrm rot="16200000" flipH="1">
            <a:off x="5296352" y="3449829"/>
            <a:ext cx="29298" cy="3029278"/>
          </a:xfrm>
          <a:prstGeom prst="bentConnector3">
            <a:avLst>
              <a:gd name="adj1" fmla="val 8802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2" idx="1"/>
          </p:cNvCxnSpPr>
          <p:nvPr/>
        </p:nvCxnSpPr>
        <p:spPr>
          <a:xfrm>
            <a:off x="5237031" y="5209305"/>
            <a:ext cx="13401" cy="34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Left-Right Arrow 143"/>
          <p:cNvSpPr/>
          <p:nvPr/>
        </p:nvSpPr>
        <p:spPr>
          <a:xfrm>
            <a:off x="4557704" y="4371105"/>
            <a:ext cx="1436709" cy="4044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Transient Objects</a:t>
            </a:r>
            <a:endParaRPr lang="en-US" sz="10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6580927" y="3985483"/>
            <a:ext cx="415630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arallelogram 146"/>
          <p:cNvSpPr/>
          <p:nvPr/>
        </p:nvSpPr>
        <p:spPr>
          <a:xfrm>
            <a:off x="8848413" y="3151140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Third Party Service</a:t>
            </a:r>
            <a:endParaRPr lang="en-US" sz="1200" dirty="0"/>
          </a:p>
        </p:txBody>
      </p:sp>
      <p:sp>
        <p:nvSpPr>
          <p:cNvPr id="148" name="Parallelogram 147"/>
          <p:cNvSpPr/>
          <p:nvPr/>
        </p:nvSpPr>
        <p:spPr>
          <a:xfrm>
            <a:off x="6908815" y="3139737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SDFS Service</a:t>
            </a:r>
            <a:endParaRPr lang="en-US" sz="1200" dirty="0"/>
          </a:p>
        </p:txBody>
      </p:sp>
      <p:sp>
        <p:nvSpPr>
          <p:cNvPr id="149" name="Parallelogram 148"/>
          <p:cNvSpPr/>
          <p:nvPr/>
        </p:nvSpPr>
        <p:spPr>
          <a:xfrm>
            <a:off x="4858295" y="3096344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Prism Service</a:t>
            </a:r>
            <a:endParaRPr lang="en-US" sz="1200" dirty="0"/>
          </a:p>
        </p:txBody>
      </p:sp>
      <p:cxnSp>
        <p:nvCxnSpPr>
          <p:cNvPr id="154" name="Elbow Connector 153"/>
          <p:cNvCxnSpPr>
            <a:stCxn id="149" idx="4"/>
            <a:endCxn id="148" idx="4"/>
          </p:cNvCxnSpPr>
          <p:nvPr/>
        </p:nvCxnSpPr>
        <p:spPr>
          <a:xfrm rot="16200000" flipH="1">
            <a:off x="6513023" y="2637718"/>
            <a:ext cx="43393" cy="2050520"/>
          </a:xfrm>
          <a:prstGeom prst="bentConnector3">
            <a:avLst>
              <a:gd name="adj1" fmla="val 6268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4719795" y="2718839"/>
            <a:ext cx="5430945" cy="218319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6629173" y="2702081"/>
            <a:ext cx="147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Middle Ware Service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022731" y="2409565"/>
            <a:ext cx="8275782" cy="157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Up Arrow 157"/>
          <p:cNvSpPr/>
          <p:nvPr/>
        </p:nvSpPr>
        <p:spPr>
          <a:xfrm>
            <a:off x="5336425" y="2638136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Up Arrow 158"/>
          <p:cNvSpPr/>
          <p:nvPr/>
        </p:nvSpPr>
        <p:spPr>
          <a:xfrm>
            <a:off x="7488451" y="2638136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Up Arrow 159"/>
          <p:cNvSpPr/>
          <p:nvPr/>
        </p:nvSpPr>
        <p:spPr>
          <a:xfrm>
            <a:off x="9499576" y="2634067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2022731" y="1745669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2" name="Rectangle 161"/>
          <p:cNvSpPr/>
          <p:nvPr/>
        </p:nvSpPr>
        <p:spPr>
          <a:xfrm>
            <a:off x="3292488" y="1745669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3" name="Rectangle 162"/>
          <p:cNvSpPr/>
          <p:nvPr/>
        </p:nvSpPr>
        <p:spPr>
          <a:xfrm>
            <a:off x="4612545" y="1737176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4" name="Rectangle 163"/>
          <p:cNvSpPr/>
          <p:nvPr/>
        </p:nvSpPr>
        <p:spPr>
          <a:xfrm>
            <a:off x="5932602" y="1731812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5" name="Rectangle 164"/>
          <p:cNvSpPr/>
          <p:nvPr/>
        </p:nvSpPr>
        <p:spPr>
          <a:xfrm>
            <a:off x="7206744" y="1737176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6" name="Rectangle 165"/>
          <p:cNvSpPr/>
          <p:nvPr/>
        </p:nvSpPr>
        <p:spPr>
          <a:xfrm>
            <a:off x="8381979" y="1730826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7" name="Rectangle 166"/>
          <p:cNvSpPr/>
          <p:nvPr/>
        </p:nvSpPr>
        <p:spPr>
          <a:xfrm>
            <a:off x="9494950" y="1745669"/>
            <a:ext cx="803563" cy="41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Client Gateway</a:t>
            </a:r>
            <a:endParaRPr lang="en-US" sz="1000" dirty="0"/>
          </a:p>
        </p:txBody>
      </p:sp>
      <p:sp>
        <p:nvSpPr>
          <p:cNvPr id="168" name="Up Arrow 167"/>
          <p:cNvSpPr/>
          <p:nvPr/>
        </p:nvSpPr>
        <p:spPr>
          <a:xfrm>
            <a:off x="2339052" y="2211400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Up Arrow 168"/>
          <p:cNvSpPr/>
          <p:nvPr/>
        </p:nvSpPr>
        <p:spPr>
          <a:xfrm>
            <a:off x="3625443" y="2197101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Up Arrow 169"/>
          <p:cNvSpPr/>
          <p:nvPr/>
        </p:nvSpPr>
        <p:spPr>
          <a:xfrm>
            <a:off x="4959111" y="2201974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Up Arrow 170"/>
          <p:cNvSpPr/>
          <p:nvPr/>
        </p:nvSpPr>
        <p:spPr>
          <a:xfrm>
            <a:off x="6291683" y="2188354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Up Arrow 171"/>
          <p:cNvSpPr/>
          <p:nvPr/>
        </p:nvSpPr>
        <p:spPr>
          <a:xfrm>
            <a:off x="7559978" y="2181526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Up Arrow 172"/>
          <p:cNvSpPr/>
          <p:nvPr/>
        </p:nvSpPr>
        <p:spPr>
          <a:xfrm>
            <a:off x="8730659" y="2185068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Up Arrow 173"/>
          <p:cNvSpPr/>
          <p:nvPr/>
        </p:nvSpPr>
        <p:spPr>
          <a:xfrm>
            <a:off x="9828035" y="2197546"/>
            <a:ext cx="170919" cy="1515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Parallelogram 174"/>
          <p:cNvSpPr/>
          <p:nvPr/>
        </p:nvSpPr>
        <p:spPr>
          <a:xfrm>
            <a:off x="3262648" y="3130089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2</a:t>
            </a:r>
            <a:endParaRPr lang="en-US" sz="1200" dirty="0"/>
          </a:p>
        </p:txBody>
      </p:sp>
      <p:sp>
        <p:nvSpPr>
          <p:cNvPr id="176" name="Parallelogram 175"/>
          <p:cNvSpPr/>
          <p:nvPr/>
        </p:nvSpPr>
        <p:spPr>
          <a:xfrm>
            <a:off x="1871349" y="3119412"/>
            <a:ext cx="1302327" cy="54493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Service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1</a:t>
            </a:r>
            <a:endParaRPr lang="en-US" sz="1200" dirty="0"/>
          </a:p>
        </p:txBody>
      </p:sp>
      <p:cxnSp>
        <p:nvCxnSpPr>
          <p:cNvPr id="178" name="Elbow Connector 177"/>
          <p:cNvCxnSpPr>
            <a:stCxn id="176" idx="4"/>
            <a:endCxn id="175" idx="4"/>
          </p:cNvCxnSpPr>
          <p:nvPr/>
        </p:nvCxnSpPr>
        <p:spPr>
          <a:xfrm rot="16200000" flipH="1">
            <a:off x="3212824" y="2974038"/>
            <a:ext cx="10677" cy="1391299"/>
          </a:xfrm>
          <a:prstGeom prst="bentConnector3">
            <a:avLst>
              <a:gd name="adj1" fmla="val 2241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Up Arrow 178"/>
          <p:cNvSpPr/>
          <p:nvPr/>
        </p:nvSpPr>
        <p:spPr>
          <a:xfrm>
            <a:off x="3643782" y="2663688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Up Arrow 179"/>
          <p:cNvSpPr/>
          <p:nvPr/>
        </p:nvSpPr>
        <p:spPr>
          <a:xfrm>
            <a:off x="2268766" y="2616009"/>
            <a:ext cx="369454" cy="3705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870365" y="1641077"/>
            <a:ext cx="2701648" cy="3568227"/>
          </a:xfrm>
          <a:prstGeom prst="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Snip Diagonal Corner Rectangle 181"/>
          <p:cNvSpPr/>
          <p:nvPr/>
        </p:nvSpPr>
        <p:spPr>
          <a:xfrm>
            <a:off x="9461527" y="1096398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84" name="Straight Arrow Connector 183"/>
          <p:cNvCxnSpPr>
            <a:stCxn id="182" idx="1"/>
            <a:endCxn id="167" idx="0"/>
          </p:cNvCxnSpPr>
          <p:nvPr/>
        </p:nvCxnSpPr>
        <p:spPr>
          <a:xfrm>
            <a:off x="9882625" y="1473386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Diagonal Corner Rectangle 185"/>
          <p:cNvSpPr/>
          <p:nvPr/>
        </p:nvSpPr>
        <p:spPr>
          <a:xfrm>
            <a:off x="8309561" y="1074243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87" name="Snip Diagonal Corner Rectangle 186"/>
          <p:cNvSpPr/>
          <p:nvPr/>
        </p:nvSpPr>
        <p:spPr>
          <a:xfrm>
            <a:off x="7157595" y="1060582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188" name="Snip Diagonal Corner Rectangle 187"/>
          <p:cNvSpPr/>
          <p:nvPr/>
        </p:nvSpPr>
        <p:spPr>
          <a:xfrm>
            <a:off x="5932596" y="1083415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8752023" y="1440230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564585" y="1426014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6331256" y="1448727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Snip Single Corner Rectangle 191"/>
          <p:cNvSpPr/>
          <p:nvPr/>
        </p:nvSpPr>
        <p:spPr>
          <a:xfrm>
            <a:off x="8901578" y="5493892"/>
            <a:ext cx="2917649" cy="100229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基于数</a:t>
            </a:r>
            <a:r>
              <a:rPr lang="zh-CN" altLang="en-US" dirty="0"/>
              <a:t>据</a:t>
            </a:r>
            <a:r>
              <a:rPr lang="zh-CN" altLang="en-US" dirty="0" smtClean="0"/>
              <a:t>流架构草图</a:t>
            </a:r>
            <a:endParaRPr lang="en-US" dirty="0"/>
          </a:p>
        </p:txBody>
      </p:sp>
      <p:sp>
        <p:nvSpPr>
          <p:cNvPr id="193" name="Snip Diagonal Corner Rectangle 192"/>
          <p:cNvSpPr/>
          <p:nvPr/>
        </p:nvSpPr>
        <p:spPr>
          <a:xfrm>
            <a:off x="4593228" y="1087200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4970522" y="1461757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Snip Diagonal Corner Rectangle 194"/>
          <p:cNvSpPr/>
          <p:nvPr/>
        </p:nvSpPr>
        <p:spPr>
          <a:xfrm>
            <a:off x="3262071" y="1082604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96" name="Straight Arrow Connector 195"/>
          <p:cNvCxnSpPr/>
          <p:nvPr/>
        </p:nvCxnSpPr>
        <p:spPr>
          <a:xfrm>
            <a:off x="3636645" y="1447848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Snip Diagonal Corner Rectangle 196"/>
          <p:cNvSpPr/>
          <p:nvPr/>
        </p:nvSpPr>
        <p:spPr>
          <a:xfrm>
            <a:off x="1930914" y="1064743"/>
            <a:ext cx="842195" cy="376988"/>
          </a:xfrm>
          <a:prstGeom prst="snip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</a:t>
            </a:r>
            <a:endParaRPr lang="en-US" dirty="0"/>
          </a:p>
        </p:txBody>
      </p:sp>
      <p:cxnSp>
        <p:nvCxnSpPr>
          <p:cNvPr id="198" name="Straight Arrow Connector 197"/>
          <p:cNvCxnSpPr/>
          <p:nvPr/>
        </p:nvCxnSpPr>
        <p:spPr>
          <a:xfrm>
            <a:off x="2366238" y="1444301"/>
            <a:ext cx="14107" cy="272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2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895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Light</vt:lpstr>
      <vt:lpstr>Kontrapunkt Bob Bold</vt:lpstr>
      <vt:lpstr>Microsoft YaHei</vt:lpstr>
      <vt:lpstr>Microsoft YaHei</vt:lpstr>
      <vt:lpstr>Microsoft YaHei UI</vt:lpstr>
      <vt:lpstr>SimSun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Huang, Daoxing </cp:lastModifiedBy>
  <cp:revision>152</cp:revision>
  <dcterms:created xsi:type="dcterms:W3CDTF">2016-02-25T12:31:37Z</dcterms:created>
  <dcterms:modified xsi:type="dcterms:W3CDTF">2018-06-06T05:54:15Z</dcterms:modified>
</cp:coreProperties>
</file>