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7" r:id="rId4"/>
    <p:sldId id="258" r:id="rId5"/>
    <p:sldId id="259" r:id="rId6"/>
    <p:sldId id="260" r:id="rId7"/>
    <p:sldId id="261" r:id="rId8"/>
    <p:sldId id="266" r:id="rId9"/>
    <p:sldId id="269" r:id="rId10"/>
    <p:sldId id="267" r:id="rId11"/>
    <p:sldId id="268" r:id="rId12"/>
    <p:sldId id="262" r:id="rId13"/>
    <p:sldId id="263" r:id="rId14"/>
    <p:sldId id="264" r:id="rId15"/>
    <p:sldId id="265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909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35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8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98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488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54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04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7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09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31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242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7003-2273-4C1D-AC94-97E03316D15A}" type="datetimeFigureOut">
              <a:rPr lang="id-ID" smtClean="0"/>
              <a:t>06/04/2023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91BF-2AD1-4BB2-908E-D91B337342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924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146C-8841-5D26-D32B-7626D165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integral?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20B8-7294-C9DC-FAF8-D1B22ED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tepatnya</a:t>
            </a:r>
            <a:r>
              <a:rPr lang="en-US" dirty="0"/>
              <a:t>, integral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 Integral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 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integral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dan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diferensial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integral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dan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246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265" y="1690688"/>
                <a:ext cx="10515600" cy="4739077"/>
              </a:xfrm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Rumus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. a≠-1</a:t>
                </a:r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	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+ 8x + c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65" y="1690688"/>
                <a:ext cx="10515600" cy="4739077"/>
              </a:xfrm>
              <a:blipFill>
                <a:blip r:embed="rId3"/>
                <a:stretch>
                  <a:fillRect l="-984" t="-1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909095" y="2838090"/>
            <a:ext cx="25879" cy="345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9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826" y="1877384"/>
                <a:ext cx="11421374" cy="4351338"/>
              </a:xfrm>
            </p:spPr>
            <p:txBody>
              <a:bodyPr/>
              <a:lstStyle/>
              <a:p>
                <a:r>
                  <a:rPr lang="en-US" dirty="0"/>
                  <a:t>Rumus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(2+1)</m:t>
                        </m:r>
                      </m:den>
                    </m:f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+c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 c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826" y="1877384"/>
                <a:ext cx="11421374" cy="4351338"/>
              </a:xfrm>
              <a:blipFill>
                <a:blip r:embed="rId3"/>
                <a:stretch>
                  <a:fillRect l="-961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17" y="2442899"/>
            <a:ext cx="7689323" cy="5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7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Integral </a:t>
            </a:r>
            <a:r>
              <a:rPr lang="en-US" dirty="0" err="1"/>
              <a:t>tentu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Integral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limit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. Kita </a:t>
            </a:r>
            <a:r>
              <a:rPr lang="en-US" dirty="0" err="1"/>
              <a:t>defenisikan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49" y="3696494"/>
            <a:ext cx="5229471" cy="17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en-US" dirty="0"/>
              <a:t>- </a:t>
            </a:r>
            <a:r>
              <a:rPr lang="en-US" dirty="0" err="1"/>
              <a:t>Sifaat</a:t>
            </a:r>
            <a:r>
              <a:rPr lang="en-US" dirty="0"/>
              <a:t> Integral </a:t>
            </a:r>
            <a:r>
              <a:rPr lang="en-US" dirty="0" err="1"/>
              <a:t>tertentu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f(x) </a:t>
            </a:r>
            <a:r>
              <a:rPr lang="en-US" dirty="0" err="1"/>
              <a:t>dan</a:t>
            </a:r>
            <a:r>
              <a:rPr lang="en-US" dirty="0"/>
              <a:t> g(x)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yang </a:t>
            </a:r>
            <a:r>
              <a:rPr lang="en-US" dirty="0" err="1"/>
              <a:t>kuntinu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 integrase a&lt;= x &lt;= b,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6" y="2814017"/>
            <a:ext cx="9705473" cy="38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4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dirty="0" err="1"/>
              <a:t>perhitungan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f(x) </a:t>
            </a:r>
            <a:r>
              <a:rPr lang="en-US" dirty="0" err="1"/>
              <a:t>kontinu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 a&lt;=x&lt;=b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f(x) </a:t>
            </a:r>
            <a:r>
              <a:rPr lang="en-US" dirty="0" err="1"/>
              <a:t>adalah</a:t>
            </a:r>
            <a:r>
              <a:rPr lang="en-US" dirty="0"/>
              <a:t> 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f(x),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26" y="3194555"/>
            <a:ext cx="10228474" cy="15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5625"/>
            <a:ext cx="10515600" cy="4351338"/>
          </a:xfrm>
        </p:spPr>
        <p:txBody>
          <a:bodyPr/>
          <a:lstStyle/>
          <a:p>
            <a:r>
              <a:rPr lang="en-US" dirty="0" err="1"/>
              <a:t>Hitunglah</a:t>
            </a:r>
            <a:r>
              <a:rPr lang="en-US" dirty="0"/>
              <a:t>: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</a:p>
          <a:p>
            <a:endParaRPr lang="en-US" dirty="0"/>
          </a:p>
          <a:p>
            <a:r>
              <a:rPr lang="en-US" dirty="0"/>
              <a:t>3. 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85" y="2333985"/>
            <a:ext cx="1969338" cy="1214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85" y="3616075"/>
            <a:ext cx="1695105" cy="1172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831" y="4923727"/>
            <a:ext cx="2185394" cy="12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1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Rumus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=[ f(x)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=[ </m:t>
                    </m:r>
                    <m:r>
                      <m:rPr>
                        <m:nor/>
                      </m:rPr>
                      <a:rPr lang="en-US" b="0" i="0" dirty="0" smtClean="0"/>
                      <m:t>4</m:t>
                    </m:r>
                    <m:r>
                      <m:rPr>
                        <m:nor/>
                      </m:rPr>
                      <a:rPr lang="en-US" b="0" i="0" dirty="0" smtClean="0"/>
                      <m:t>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= 4(1) – 4(0) = 4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3" y="2245650"/>
            <a:ext cx="8501753" cy="92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6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Rumus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=[ f(x)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3" y="2245651"/>
            <a:ext cx="8501753" cy="8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144802"/>
                <a:ext cx="12192000" cy="4351338"/>
              </a:xfrm>
            </p:spPr>
            <p:txBody>
              <a:bodyPr/>
              <a:lstStyle/>
              <a:p>
                <a:r>
                  <a:rPr lang="en-US" dirty="0"/>
                  <a:t>Rumus yang </a:t>
                </a:r>
                <a:r>
                  <a:rPr lang="en-US" dirty="0" err="1"/>
                  <a:t>digunakan</a:t>
                </a:r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 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=[ f(x)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=[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44802"/>
                <a:ext cx="12192000" cy="4351338"/>
              </a:xfrm>
              <a:blipFill>
                <a:blip r:embed="rId3"/>
                <a:stretch>
                  <a:fillRect l="-900" t="-23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37" y="2616587"/>
            <a:ext cx="9307902" cy="10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834" y="3004808"/>
            <a:ext cx="10515600" cy="1325563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96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8868-C856-1B7E-6260-9A581B7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saja pengaplikasian integral dalam pekerjaan?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CFD8-B6E1-8DA3-7FD7-28B01FE7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Perhitungan luas daerah contoh perencanaan tataletak kota</a:t>
            </a:r>
          </a:p>
          <a:p>
            <a:r>
              <a:rPr lang="id-ID" dirty="0"/>
              <a:t>Analisis kekuatan struktur contoh menghitung momen inersia dan kelenturan seperti pembangunan jembatan yang harus tahan terhadap getaran terus menerus dari kendaraan dan faktor alam seperti gempa.</a:t>
            </a:r>
          </a:p>
          <a:p>
            <a:r>
              <a:rPr lang="id-ID" dirty="0"/>
              <a:t>Analisis keuntungan dan rugi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Integral terbagi jadi 2</a:t>
            </a:r>
          </a:p>
          <a:p>
            <a:r>
              <a:rPr lang="id-ID" dirty="0"/>
              <a:t>Integral tak tertentu</a:t>
            </a:r>
          </a:p>
          <a:p>
            <a:r>
              <a:rPr lang="id-ID" dirty="0"/>
              <a:t>Integral tentu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tentu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tidak </a:t>
            </a:r>
            <a:r>
              <a:rPr lang="en-US" dirty="0" err="1"/>
              <a:t>tunggal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f(x) + c </a:t>
            </a:r>
            <a:r>
              <a:rPr lang="en-US" dirty="0" err="1"/>
              <a:t>adalah</a:t>
            </a:r>
            <a:r>
              <a:rPr lang="en-US" dirty="0"/>
              <a:t> 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f(x).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 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89" y="4459706"/>
            <a:ext cx="5342021" cy="12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integral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19" y="1838399"/>
            <a:ext cx="10863281" cy="1001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9" y="3969602"/>
            <a:ext cx="10626660" cy="8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Rumus-Rumus</a:t>
            </a:r>
            <a:r>
              <a:rPr lang="en-US" dirty="0"/>
              <a:t> integral </a:t>
            </a:r>
            <a:r>
              <a:rPr lang="en-US" dirty="0" err="1"/>
              <a:t>dasar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78" y="1901441"/>
            <a:ext cx="9508959" cy="43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9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Rumus-Rumus</a:t>
            </a:r>
            <a:r>
              <a:rPr lang="en-US" dirty="0"/>
              <a:t> integral </a:t>
            </a:r>
            <a:r>
              <a:rPr lang="en-US" dirty="0" err="1"/>
              <a:t>dasar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70" y="1690688"/>
            <a:ext cx="10206661" cy="4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137" y="2111667"/>
            <a:ext cx="5046782" cy="114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4000" dirty="0" err="1"/>
              <a:t>Berapa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 </a:t>
            </a:r>
          </a:p>
          <a:p>
            <a:pPr marL="514350" indent="-514350">
              <a:buAutoNum type="arabicPeriod"/>
            </a:pPr>
            <a:r>
              <a:rPr lang="en-US" sz="4000" dirty="0" err="1"/>
              <a:t>Berapa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endParaRPr lang="en-US" sz="4000" dirty="0"/>
          </a:p>
          <a:p>
            <a:pPr marL="514350" indent="-514350">
              <a:buAutoNum type="arabicPeriod"/>
            </a:pPr>
            <a:r>
              <a:rPr lang="en-US" sz="4000" dirty="0" err="1"/>
              <a:t>Berapa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endParaRPr lang="en-US" sz="4000" dirty="0"/>
          </a:p>
          <a:p>
            <a:pPr marL="514350" indent="-514350">
              <a:buAutoNum type="arabicPeriod"/>
            </a:pPr>
            <a:r>
              <a:rPr lang="en-US" sz="4000" dirty="0" err="1"/>
              <a:t>Berapa</a:t>
            </a:r>
            <a:r>
              <a:rPr lang="en-US" sz="4000" dirty="0"/>
              <a:t> </a:t>
            </a:r>
            <a:r>
              <a:rPr lang="en-US" sz="4000" dirty="0" err="1"/>
              <a:t>nilai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  </a:t>
            </a:r>
            <a:endParaRPr lang="id-ID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37" y="1642270"/>
            <a:ext cx="2499526" cy="72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32" y="3001585"/>
            <a:ext cx="2897462" cy="99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727" y="3789690"/>
            <a:ext cx="1456789" cy="11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 err="1"/>
                  <a:t>Rumus</a:t>
                </a:r>
                <a:r>
                  <a:rPr lang="en-US" dirty="0"/>
                  <a:t>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. a≠-1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Penyelesaian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+ c</a:t>
                </a:r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05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Rumus</a:t>
                </a:r>
                <a:r>
                  <a:rPr lang="en-US" dirty="0"/>
                  <a:t>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ialah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Penyelesaian</a:t>
                </a:r>
                <a:r>
                  <a:rPr lang="en-US" dirty="0"/>
                  <a:t>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=ln |x| + c = ln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| + c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15" y="2471952"/>
            <a:ext cx="5166808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Apa itu integral?</vt:lpstr>
      <vt:lpstr>Apa saja pengaplikasian integral dalam pekerjaan?</vt:lpstr>
      <vt:lpstr>Integral</vt:lpstr>
      <vt:lpstr>Sifat-Sifat integral tak tertentu</vt:lpstr>
      <vt:lpstr>Rumus-Rumus integral dasar</vt:lpstr>
      <vt:lpstr>Rumus-Rumus integral dasar</vt:lpstr>
      <vt:lpstr>Latihan</vt:lpstr>
      <vt:lpstr>∫1▒〖〖(x〗^4)dx〗</vt:lpstr>
      <vt:lpstr>∫1▒dx/x^3 </vt:lpstr>
      <vt:lpstr>∫1▒(〖4x〗^3+〖3x〗^2+2x+8)dx</vt:lpstr>
      <vt:lpstr>∫1▒〖(x(x〖+1)〗^2)dx〗</vt:lpstr>
      <vt:lpstr>Integral</vt:lpstr>
      <vt:lpstr>Sifat- Sifaat Integral tertentu</vt:lpstr>
      <vt:lpstr>Fundamental perhitungan</vt:lpstr>
      <vt:lpstr>Latihan</vt:lpstr>
      <vt:lpstr>∫_0^1▒(4x)dx</vt:lpstr>
      <vt:lpstr>∫_1^3▒〖(1/x^2 )dx〗</vt:lpstr>
      <vt:lpstr>∫_(-1)^2▒(〖(x+1)〗^2 )dx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 SIMBOLON</dc:creator>
  <cp:lastModifiedBy>asus delete</cp:lastModifiedBy>
  <cp:revision>20</cp:revision>
  <dcterms:created xsi:type="dcterms:W3CDTF">2023-03-14T14:59:44Z</dcterms:created>
  <dcterms:modified xsi:type="dcterms:W3CDTF">2023-04-06T00:48:26Z</dcterms:modified>
</cp:coreProperties>
</file>