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67" r:id="rId4"/>
    <p:sldId id="270" r:id="rId5"/>
    <p:sldId id="271" r:id="rId6"/>
    <p:sldId id="272" r:id="rId7"/>
    <p:sldId id="273" r:id="rId8"/>
    <p:sldId id="268" r:id="rId9"/>
    <p:sldId id="269"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54" d="100"/>
          <a:sy n="54" d="100"/>
        </p:scale>
        <p:origin x="1148" y="5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us delete" userId="c9548fcbf9e74a08" providerId="LiveId" clId="{BF27F63B-A2AE-4AA0-B27F-519E9DBC60CB}"/>
    <pc:docChg chg="custSel addSld delSld modSld sldOrd">
      <pc:chgData name="asus delete" userId="c9548fcbf9e74a08" providerId="LiveId" clId="{BF27F63B-A2AE-4AA0-B27F-519E9DBC60CB}" dt="2023-02-24T08:38:55.441" v="1279" actId="20577"/>
      <pc:docMkLst>
        <pc:docMk/>
      </pc:docMkLst>
      <pc:sldChg chg="del ord">
        <pc:chgData name="asus delete" userId="c9548fcbf9e74a08" providerId="LiveId" clId="{BF27F63B-A2AE-4AA0-B27F-519E9DBC60CB}" dt="2023-02-24T08:22:15.879" v="108" actId="2696"/>
        <pc:sldMkLst>
          <pc:docMk/>
          <pc:sldMk cId="1928620899" sldId="258"/>
        </pc:sldMkLst>
      </pc:sldChg>
      <pc:sldChg chg="del">
        <pc:chgData name="asus delete" userId="c9548fcbf9e74a08" providerId="LiveId" clId="{BF27F63B-A2AE-4AA0-B27F-519E9DBC60CB}" dt="2023-02-24T08:22:43.352" v="116" actId="2696"/>
        <pc:sldMkLst>
          <pc:docMk/>
          <pc:sldMk cId="3948826341" sldId="259"/>
        </pc:sldMkLst>
      </pc:sldChg>
      <pc:sldChg chg="del">
        <pc:chgData name="asus delete" userId="c9548fcbf9e74a08" providerId="LiveId" clId="{BF27F63B-A2AE-4AA0-B27F-519E9DBC60CB}" dt="2023-02-24T08:22:19.964" v="109" actId="2696"/>
        <pc:sldMkLst>
          <pc:docMk/>
          <pc:sldMk cId="2738627701" sldId="260"/>
        </pc:sldMkLst>
      </pc:sldChg>
      <pc:sldChg chg="del">
        <pc:chgData name="asus delete" userId="c9548fcbf9e74a08" providerId="LiveId" clId="{BF27F63B-A2AE-4AA0-B27F-519E9DBC60CB}" dt="2023-02-24T08:22:40.206" v="115" actId="2696"/>
        <pc:sldMkLst>
          <pc:docMk/>
          <pc:sldMk cId="3537718460" sldId="261"/>
        </pc:sldMkLst>
      </pc:sldChg>
      <pc:sldChg chg="del">
        <pc:chgData name="asus delete" userId="c9548fcbf9e74a08" providerId="LiveId" clId="{BF27F63B-A2AE-4AA0-B27F-519E9DBC60CB}" dt="2023-02-24T08:22:37.383" v="114" actId="2696"/>
        <pc:sldMkLst>
          <pc:docMk/>
          <pc:sldMk cId="2637673684" sldId="262"/>
        </pc:sldMkLst>
      </pc:sldChg>
      <pc:sldChg chg="del">
        <pc:chgData name="asus delete" userId="c9548fcbf9e74a08" providerId="LiveId" clId="{BF27F63B-A2AE-4AA0-B27F-519E9DBC60CB}" dt="2023-02-24T08:22:34.226" v="113" actId="2696"/>
        <pc:sldMkLst>
          <pc:docMk/>
          <pc:sldMk cId="547100618" sldId="263"/>
        </pc:sldMkLst>
      </pc:sldChg>
      <pc:sldChg chg="del">
        <pc:chgData name="asus delete" userId="c9548fcbf9e74a08" providerId="LiveId" clId="{BF27F63B-A2AE-4AA0-B27F-519E9DBC60CB}" dt="2023-02-24T08:22:30.401" v="112" actId="2696"/>
        <pc:sldMkLst>
          <pc:docMk/>
          <pc:sldMk cId="1001865620" sldId="264"/>
        </pc:sldMkLst>
      </pc:sldChg>
      <pc:sldChg chg="del">
        <pc:chgData name="asus delete" userId="c9548fcbf9e74a08" providerId="LiveId" clId="{BF27F63B-A2AE-4AA0-B27F-519E9DBC60CB}" dt="2023-02-24T08:22:27.787" v="111" actId="2696"/>
        <pc:sldMkLst>
          <pc:docMk/>
          <pc:sldMk cId="2914748422" sldId="265"/>
        </pc:sldMkLst>
      </pc:sldChg>
      <pc:sldChg chg="del">
        <pc:chgData name="asus delete" userId="c9548fcbf9e74a08" providerId="LiveId" clId="{BF27F63B-A2AE-4AA0-B27F-519E9DBC60CB}" dt="2023-02-24T08:22:25.282" v="110" actId="2696"/>
        <pc:sldMkLst>
          <pc:docMk/>
          <pc:sldMk cId="3049232890" sldId="266"/>
        </pc:sldMkLst>
      </pc:sldChg>
      <pc:sldChg chg="modSp add mod">
        <pc:chgData name="asus delete" userId="c9548fcbf9e74a08" providerId="LiveId" clId="{BF27F63B-A2AE-4AA0-B27F-519E9DBC60CB}" dt="2023-02-24T08:19:25.729" v="87" actId="20577"/>
        <pc:sldMkLst>
          <pc:docMk/>
          <pc:sldMk cId="503168049" sldId="272"/>
        </pc:sldMkLst>
        <pc:spChg chg="mod">
          <ac:chgData name="asus delete" userId="c9548fcbf9e74a08" providerId="LiveId" clId="{BF27F63B-A2AE-4AA0-B27F-519E9DBC60CB}" dt="2023-02-24T08:19:25.729" v="87" actId="20577"/>
          <ac:spMkLst>
            <pc:docMk/>
            <pc:sldMk cId="503168049" sldId="272"/>
            <ac:spMk id="2" creationId="{00000000-0000-0000-0000-000000000000}"/>
          </ac:spMkLst>
        </pc:spChg>
        <pc:spChg chg="mod">
          <ac:chgData name="asus delete" userId="c9548fcbf9e74a08" providerId="LiveId" clId="{BF27F63B-A2AE-4AA0-B27F-519E9DBC60CB}" dt="2023-02-24T08:18:49.992" v="83" actId="2711"/>
          <ac:spMkLst>
            <pc:docMk/>
            <pc:sldMk cId="503168049" sldId="272"/>
            <ac:spMk id="3" creationId="{00000000-0000-0000-0000-000000000000}"/>
          </ac:spMkLst>
        </pc:spChg>
      </pc:sldChg>
      <pc:sldChg chg="modSp add mod">
        <pc:chgData name="asus delete" userId="c9548fcbf9e74a08" providerId="LiveId" clId="{BF27F63B-A2AE-4AA0-B27F-519E9DBC60CB}" dt="2023-02-24T08:20:59.369" v="105" actId="255"/>
        <pc:sldMkLst>
          <pc:docMk/>
          <pc:sldMk cId="860034229" sldId="273"/>
        </pc:sldMkLst>
        <pc:spChg chg="mod">
          <ac:chgData name="asus delete" userId="c9548fcbf9e74a08" providerId="LiveId" clId="{BF27F63B-A2AE-4AA0-B27F-519E9DBC60CB}" dt="2023-02-24T08:20:16.695" v="101" actId="20577"/>
          <ac:spMkLst>
            <pc:docMk/>
            <pc:sldMk cId="860034229" sldId="273"/>
            <ac:spMk id="2" creationId="{00000000-0000-0000-0000-000000000000}"/>
          </ac:spMkLst>
        </pc:spChg>
        <pc:spChg chg="mod">
          <ac:chgData name="asus delete" userId="c9548fcbf9e74a08" providerId="LiveId" clId="{BF27F63B-A2AE-4AA0-B27F-519E9DBC60CB}" dt="2023-02-24T08:20:59.369" v="105" actId="255"/>
          <ac:spMkLst>
            <pc:docMk/>
            <pc:sldMk cId="860034229" sldId="273"/>
            <ac:spMk id="3" creationId="{00000000-0000-0000-0000-000000000000}"/>
          </ac:spMkLst>
        </pc:spChg>
      </pc:sldChg>
      <pc:sldChg chg="add del">
        <pc:chgData name="asus delete" userId="c9548fcbf9e74a08" providerId="LiveId" clId="{BF27F63B-A2AE-4AA0-B27F-519E9DBC60CB}" dt="2023-02-24T08:19:16.058" v="86" actId="2696"/>
        <pc:sldMkLst>
          <pc:docMk/>
          <pc:sldMk cId="904472943" sldId="273"/>
        </pc:sldMkLst>
      </pc:sldChg>
      <pc:sldChg chg="modSp new mod">
        <pc:chgData name="asus delete" userId="c9548fcbf9e74a08" providerId="LiveId" clId="{BF27F63B-A2AE-4AA0-B27F-519E9DBC60CB}" dt="2023-02-24T08:31:06.828" v="775" actId="20577"/>
        <pc:sldMkLst>
          <pc:docMk/>
          <pc:sldMk cId="1293404254" sldId="274"/>
        </pc:sldMkLst>
        <pc:spChg chg="mod">
          <ac:chgData name="asus delete" userId="c9548fcbf9e74a08" providerId="LiveId" clId="{BF27F63B-A2AE-4AA0-B27F-519E9DBC60CB}" dt="2023-02-24T08:26:20.951" v="162" actId="20577"/>
          <ac:spMkLst>
            <pc:docMk/>
            <pc:sldMk cId="1293404254" sldId="274"/>
            <ac:spMk id="2" creationId="{24BA0ECD-6CEC-1DD1-A5E8-E91FB619943E}"/>
          </ac:spMkLst>
        </pc:spChg>
        <pc:spChg chg="mod">
          <ac:chgData name="asus delete" userId="c9548fcbf9e74a08" providerId="LiveId" clId="{BF27F63B-A2AE-4AA0-B27F-519E9DBC60CB}" dt="2023-02-24T08:31:06.828" v="775" actId="20577"/>
          <ac:spMkLst>
            <pc:docMk/>
            <pc:sldMk cId="1293404254" sldId="274"/>
            <ac:spMk id="3" creationId="{77B45B02-C3F3-3B7F-4AB1-C5D7C88DDAB9}"/>
          </ac:spMkLst>
        </pc:spChg>
      </pc:sldChg>
      <pc:sldChg chg="modSp new mod">
        <pc:chgData name="asus delete" userId="c9548fcbf9e74a08" providerId="LiveId" clId="{BF27F63B-A2AE-4AA0-B27F-519E9DBC60CB}" dt="2023-02-24T08:38:55.441" v="1279" actId="20577"/>
        <pc:sldMkLst>
          <pc:docMk/>
          <pc:sldMk cId="1077763010" sldId="275"/>
        </pc:sldMkLst>
        <pc:spChg chg="mod">
          <ac:chgData name="asus delete" userId="c9548fcbf9e74a08" providerId="LiveId" clId="{BF27F63B-A2AE-4AA0-B27F-519E9DBC60CB}" dt="2023-02-24T08:31:43.317" v="788" actId="20577"/>
          <ac:spMkLst>
            <pc:docMk/>
            <pc:sldMk cId="1077763010" sldId="275"/>
            <ac:spMk id="2" creationId="{DBC4B86D-0D70-236E-EBF4-55F4647A11A8}"/>
          </ac:spMkLst>
        </pc:spChg>
        <pc:spChg chg="mod">
          <ac:chgData name="asus delete" userId="c9548fcbf9e74a08" providerId="LiveId" clId="{BF27F63B-A2AE-4AA0-B27F-519E9DBC60CB}" dt="2023-02-24T08:38:55.441" v="1279" actId="20577"/>
          <ac:spMkLst>
            <pc:docMk/>
            <pc:sldMk cId="1077763010" sldId="275"/>
            <ac:spMk id="3" creationId="{65E91F9E-0A10-A90D-7529-5C91E8BD4D2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2/24/2023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2/24/2023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2/24/2023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2/24/2023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2/24/2023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2/24/2023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2/24/2023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2/24/2023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2/24/2023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2/24/2023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lodokter.com/kesehatan-ment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44" y="548680"/>
            <a:ext cx="4896543" cy="3456384"/>
          </a:xfrm>
        </p:spPr>
        <p:txBody>
          <a:bodyPr>
            <a:normAutofit/>
          </a:bodyPr>
          <a:lstStyle/>
          <a:p>
            <a:pPr algn="ctr"/>
            <a:r>
              <a:rPr lang="id-ID" dirty="0"/>
              <a:t>KERASUKAN SETAN PENYAKIT ATAU BUKAN</a:t>
            </a:r>
            <a:endParaRPr lang="en-US" dirty="0"/>
          </a:p>
        </p:txBody>
      </p:sp>
      <p:sp>
        <p:nvSpPr>
          <p:cNvPr id="3" name="Subtitle 2"/>
          <p:cNvSpPr>
            <a:spLocks noGrp="1"/>
          </p:cNvSpPr>
          <p:nvPr>
            <p:ph type="subTitle" idx="1"/>
          </p:nvPr>
        </p:nvSpPr>
        <p:spPr>
          <a:xfrm>
            <a:off x="626225" y="4005064"/>
            <a:ext cx="4098175" cy="2592288"/>
          </a:xfrm>
        </p:spPr>
        <p:txBody>
          <a:bodyPr>
            <a:normAutofit fontScale="70000" lnSpcReduction="20000"/>
          </a:bodyPr>
          <a:lstStyle/>
          <a:p>
            <a:r>
              <a:rPr lang="id-ID" dirty="0"/>
              <a:t>KELOMPOK 9</a:t>
            </a:r>
          </a:p>
          <a:p>
            <a:pPr marL="342900" indent="-342900">
              <a:buFont typeface="Arial" panose="020B0604020202020204" pitchFamily="34" charset="0"/>
              <a:buChar char="•"/>
            </a:pPr>
            <a:r>
              <a:rPr lang="id-ID" dirty="0"/>
              <a:t>DAPA        	</a:t>
            </a:r>
          </a:p>
          <a:p>
            <a:pPr marL="342900" indent="-342900">
              <a:buFont typeface="Arial" panose="020B0604020202020204" pitchFamily="34" charset="0"/>
              <a:buChar char="•"/>
            </a:pPr>
            <a:r>
              <a:rPr lang="id-ID" dirty="0"/>
              <a:t>ESTER</a:t>
            </a:r>
          </a:p>
          <a:p>
            <a:pPr marL="342900" indent="-342900">
              <a:buFont typeface="Arial" panose="020B0604020202020204" pitchFamily="34" charset="0"/>
              <a:buChar char="•"/>
            </a:pPr>
            <a:r>
              <a:rPr lang="id-ID" dirty="0"/>
              <a:t>angel</a:t>
            </a:r>
          </a:p>
          <a:p>
            <a:pPr marL="342900" indent="-342900">
              <a:buFont typeface="Arial" panose="020B0604020202020204" pitchFamily="34" charset="0"/>
              <a:buChar char="•"/>
            </a:pPr>
            <a:r>
              <a:rPr lang="id-ID" dirty="0"/>
              <a:t>CYHINTIA</a:t>
            </a:r>
          </a:p>
          <a:p>
            <a:pPr marL="342900" indent="-342900">
              <a:buFont typeface="Arial" panose="020B0604020202020204" pitchFamily="34" charset="0"/>
              <a:buChar char="•"/>
            </a:pPr>
            <a:r>
              <a:rPr lang="id-ID" dirty="0"/>
              <a:t>HERMINA</a:t>
            </a:r>
          </a:p>
          <a:p>
            <a:pPr marL="342900" indent="-342900">
              <a:buFont typeface="Arial" panose="020B0604020202020204" pitchFamily="34" charset="0"/>
              <a:buChar char="•"/>
            </a:pPr>
            <a:r>
              <a:rPr lang="id-ID" dirty="0"/>
              <a:t>ABETNEGO</a:t>
            </a:r>
          </a:p>
          <a:p>
            <a:pPr marL="342900" indent="-342900">
              <a:buFont typeface="Arial" panose="020B0604020202020204" pitchFamily="34" charset="0"/>
              <a:buChar char="•"/>
            </a:pPr>
            <a:endParaRPr lang="id-ID"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0ECD-6CEC-1DD1-A5E8-E91FB619943E}"/>
              </a:ext>
            </a:extLst>
          </p:cNvPr>
          <p:cNvSpPr>
            <a:spLocks noGrp="1"/>
          </p:cNvSpPr>
          <p:nvPr>
            <p:ph type="title"/>
          </p:nvPr>
        </p:nvSpPr>
        <p:spPr/>
        <p:txBody>
          <a:bodyPr/>
          <a:lstStyle/>
          <a:p>
            <a:r>
              <a:rPr lang="id-ID" dirty="0"/>
              <a:t>Jadi apa benar kerasukan itu karna roh jahat?</a:t>
            </a:r>
            <a:endParaRPr lang="en-US" dirty="0"/>
          </a:p>
        </p:txBody>
      </p:sp>
      <p:sp>
        <p:nvSpPr>
          <p:cNvPr id="3" name="Content Placeholder 2">
            <a:extLst>
              <a:ext uri="{FF2B5EF4-FFF2-40B4-BE49-F238E27FC236}">
                <a16:creationId xmlns:a16="http://schemas.microsoft.com/office/drawing/2014/main" id="{77B45B02-C3F3-3B7F-4AB1-C5D7C88DDAB9}"/>
              </a:ext>
            </a:extLst>
          </p:cNvPr>
          <p:cNvSpPr>
            <a:spLocks noGrp="1"/>
          </p:cNvSpPr>
          <p:nvPr>
            <p:ph idx="1"/>
          </p:nvPr>
        </p:nvSpPr>
        <p:spPr/>
        <p:txBody>
          <a:bodyPr/>
          <a:lstStyle/>
          <a:p>
            <a:r>
              <a:rPr lang="id-ID" dirty="0"/>
              <a:t>Nyatanya kita tidak benar benar tahu seperti apa hal psikologi dan kejiwaan manusia atau seseorang jadi bisa saja klaim klaim dan penjelasan medis diatas salah karna, karna sesungguhnya gejala yang terjadi pada kerasukan atau kesurupan bukan hanya satu penyakit namun ada banyak. </a:t>
            </a:r>
          </a:p>
          <a:p>
            <a:r>
              <a:rPr lang="id-ID" dirty="0"/>
              <a:t>Tapi dengan penjelasan diatas setidaknya kita dapat mengerti apa yang terjadi terhadap orang yang mengalami kesurupan dan memperlakukan mereka dengan baik karna jika kita melihat kebelakang kebanyakan aktivitas pengusiran roh jahat berakhir tragis.</a:t>
            </a:r>
            <a:endParaRPr lang="en-US" dirty="0"/>
          </a:p>
        </p:txBody>
      </p:sp>
    </p:spTree>
    <p:extLst>
      <p:ext uri="{BB962C8B-B14F-4D97-AF65-F5344CB8AC3E}">
        <p14:creationId xmlns:p14="http://schemas.microsoft.com/office/powerpoint/2010/main" val="129340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4B86D-0D70-236E-EBF4-55F4647A11A8}"/>
              </a:ext>
            </a:extLst>
          </p:cNvPr>
          <p:cNvSpPr>
            <a:spLocks noGrp="1"/>
          </p:cNvSpPr>
          <p:nvPr>
            <p:ph type="title"/>
          </p:nvPr>
        </p:nvSpPr>
        <p:spPr/>
        <p:txBody>
          <a:bodyPr/>
          <a:lstStyle/>
          <a:p>
            <a:r>
              <a:rPr lang="id-ID" dirty="0"/>
              <a:t>KESIMPULAN</a:t>
            </a:r>
            <a:endParaRPr lang="en-US" dirty="0"/>
          </a:p>
        </p:txBody>
      </p:sp>
      <p:sp>
        <p:nvSpPr>
          <p:cNvPr id="3" name="Content Placeholder 2">
            <a:extLst>
              <a:ext uri="{FF2B5EF4-FFF2-40B4-BE49-F238E27FC236}">
                <a16:creationId xmlns:a16="http://schemas.microsoft.com/office/drawing/2014/main" id="{65E91F9E-0A10-A90D-7529-5C91E8BD4D2E}"/>
              </a:ext>
            </a:extLst>
          </p:cNvPr>
          <p:cNvSpPr>
            <a:spLocks noGrp="1"/>
          </p:cNvSpPr>
          <p:nvPr>
            <p:ph idx="1"/>
          </p:nvPr>
        </p:nvSpPr>
        <p:spPr>
          <a:xfrm>
            <a:off x="911424" y="1628800"/>
            <a:ext cx="9937104" cy="4699992"/>
          </a:xfrm>
        </p:spPr>
        <p:txBody>
          <a:bodyPr/>
          <a:lstStyle/>
          <a:p>
            <a:r>
              <a:rPr lang="id-ID" dirty="0"/>
              <a:t>Sesungguhnya kita diberi akal oleh ALLAH adalah untuk mengetahui itu semua dan dengan mengetahui itu semua pikiran, emosi, hati, dan iman kita dapat menjadi lebih baik dan dekat </a:t>
            </a:r>
            <a:r>
              <a:rPr lang="id-ID"/>
              <a:t>kepada ALLAH, dan kita juga dapat lebih saling memahami sebagai sesama manusia, </a:t>
            </a:r>
            <a:r>
              <a:rPr lang="id-ID" dirty="0"/>
              <a:t>mungkin memang ada beberapa hal yang tidak masuk akal namun memang akan ada sesuatu yang jauh lebih baik kita </a:t>
            </a:r>
            <a:r>
              <a:rPr lang="id-ID"/>
              <a:t>tidak ketahui dari pada mengetahuinya.</a:t>
            </a:r>
            <a:endParaRPr lang="en-US" dirty="0"/>
          </a:p>
        </p:txBody>
      </p:sp>
    </p:spTree>
    <p:extLst>
      <p:ext uri="{BB962C8B-B14F-4D97-AF65-F5344CB8AC3E}">
        <p14:creationId xmlns:p14="http://schemas.microsoft.com/office/powerpoint/2010/main" val="107776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Apa itu kesurupan?</a:t>
            </a:r>
            <a:endParaRPr lang="en-US" dirty="0"/>
          </a:p>
        </p:txBody>
      </p:sp>
      <p:sp>
        <p:nvSpPr>
          <p:cNvPr id="3" name="Content Placeholder 2"/>
          <p:cNvSpPr>
            <a:spLocks noGrp="1"/>
          </p:cNvSpPr>
          <p:nvPr>
            <p:ph idx="1"/>
          </p:nvPr>
        </p:nvSpPr>
        <p:spPr/>
        <p:txBody>
          <a:bodyPr/>
          <a:lstStyle/>
          <a:p>
            <a:r>
              <a:rPr lang="id-ID" dirty="0"/>
              <a:t>Dalam hal mistis/spritual:</a:t>
            </a:r>
          </a:p>
          <a:p>
            <a:pPr marL="0" indent="0">
              <a:buNone/>
            </a:pPr>
            <a:r>
              <a:rPr lang="id-ID" dirty="0"/>
              <a:t>Kesurupan merupakan sesuatu hal yang terjadi pada tubuh manusia di saat manusia tersebut berada dalam keadaan lemah pikiranya dan juga lemah imannya ataupun hatinya sehingga dipercaya suatu mahluk mistis yang ingin merasukinya dapat berhasil dan mengendalikan tubuhnya. Dalam hal mistis juga kesurupan dapat terjadi apa bila seseorang melakukan hal tidak sopan atau melanggar pantangan di suatu tempat mistis.</a:t>
            </a: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Apa itu kesurupan Dalam Hal Medis?</a:t>
            </a:r>
            <a:endParaRPr lang="en-US" dirty="0"/>
          </a:p>
        </p:txBody>
      </p:sp>
      <p:sp>
        <p:nvSpPr>
          <p:cNvPr id="3" name="Content Placeholder 2"/>
          <p:cNvSpPr>
            <a:spLocks noGrp="1"/>
          </p:cNvSpPr>
          <p:nvPr>
            <p:ph idx="1"/>
          </p:nvPr>
        </p:nvSpPr>
        <p:spPr/>
        <p:txBody>
          <a:bodyPr>
            <a:normAutofit fontScale="92500" lnSpcReduction="10000"/>
          </a:bodyPr>
          <a:lstStyle/>
          <a:p>
            <a:r>
              <a:rPr lang="id-ID" dirty="0"/>
              <a:t>Dalam Hal Medis:</a:t>
            </a:r>
          </a:p>
          <a:p>
            <a:pPr algn="l"/>
            <a:r>
              <a:rPr lang="id-ID" dirty="0"/>
              <a:t>Dalam hal medis kesurupan di sebut gangguan jiwa dimana pikiran kita dan emosi kita tidak terkontrol dengan baik yang membuat seseorang amnesia sesaat dan biasa disebut </a:t>
            </a:r>
            <a:r>
              <a:rPr lang="en-US" b="0" i="1" dirty="0">
                <a:solidFill>
                  <a:srgbClr val="3B3738"/>
                </a:solidFill>
                <a:effectLst/>
              </a:rPr>
              <a:t>Possession trance disorder </a:t>
            </a:r>
            <a:r>
              <a:rPr lang="en-US" b="0" i="0" dirty="0" err="1">
                <a:solidFill>
                  <a:srgbClr val="3B3738"/>
                </a:solidFill>
                <a:effectLst/>
              </a:rPr>
              <a:t>termasuk</a:t>
            </a:r>
            <a:r>
              <a:rPr lang="en-US" b="0" i="0" dirty="0">
                <a:solidFill>
                  <a:srgbClr val="3B3738"/>
                </a:solidFill>
                <a:effectLst/>
              </a:rPr>
              <a:t> </a:t>
            </a:r>
            <a:r>
              <a:rPr lang="en-US" b="0" i="0" dirty="0" err="1">
                <a:solidFill>
                  <a:srgbClr val="3B3738"/>
                </a:solidFill>
                <a:effectLst/>
              </a:rPr>
              <a:t>ke</a:t>
            </a:r>
            <a:r>
              <a:rPr lang="en-US" b="0" i="0" dirty="0">
                <a:solidFill>
                  <a:srgbClr val="3B3738"/>
                </a:solidFill>
                <a:effectLst/>
              </a:rPr>
              <a:t> </a:t>
            </a:r>
            <a:r>
              <a:rPr lang="en-US" b="0" i="0" dirty="0" err="1">
                <a:solidFill>
                  <a:srgbClr val="3B3738"/>
                </a:solidFill>
                <a:effectLst/>
              </a:rPr>
              <a:t>dalam</a:t>
            </a:r>
            <a:r>
              <a:rPr lang="en-US" b="0" i="0" dirty="0">
                <a:solidFill>
                  <a:srgbClr val="3B3738"/>
                </a:solidFill>
                <a:effectLst/>
              </a:rPr>
              <a:t> </a:t>
            </a:r>
            <a:r>
              <a:rPr lang="en-US" b="0" i="0" dirty="0" err="1">
                <a:solidFill>
                  <a:srgbClr val="3B3738"/>
                </a:solidFill>
                <a:effectLst/>
              </a:rPr>
              <a:t>kategori</a:t>
            </a:r>
            <a:r>
              <a:rPr lang="en-US" b="0" i="0" dirty="0">
                <a:solidFill>
                  <a:srgbClr val="3B3738"/>
                </a:solidFill>
                <a:effectLst/>
              </a:rPr>
              <a:t> </a:t>
            </a:r>
            <a:r>
              <a:rPr lang="en-US" b="0" i="0" dirty="0" err="1">
                <a:solidFill>
                  <a:srgbClr val="3B3738"/>
                </a:solidFill>
                <a:effectLst/>
              </a:rPr>
              <a:t>gangguan</a:t>
            </a:r>
            <a:r>
              <a:rPr lang="en-US" b="0" i="0" dirty="0">
                <a:solidFill>
                  <a:srgbClr val="3B3738"/>
                </a:solidFill>
                <a:effectLst/>
              </a:rPr>
              <a:t> </a:t>
            </a:r>
            <a:r>
              <a:rPr lang="en-US" b="0" i="0" dirty="0" err="1">
                <a:solidFill>
                  <a:srgbClr val="3B3738"/>
                </a:solidFill>
                <a:effectLst/>
              </a:rPr>
              <a:t>disosiatif</a:t>
            </a:r>
            <a:r>
              <a:rPr lang="en-US" b="0" i="0" dirty="0">
                <a:solidFill>
                  <a:srgbClr val="3B3738"/>
                </a:solidFill>
                <a:effectLst/>
              </a:rPr>
              <a:t>, </a:t>
            </a:r>
            <a:r>
              <a:rPr lang="en-US" b="0" i="0" dirty="0" err="1">
                <a:solidFill>
                  <a:srgbClr val="3B3738"/>
                </a:solidFill>
                <a:effectLst/>
              </a:rPr>
              <a:t>yakni</a:t>
            </a:r>
            <a:r>
              <a:rPr lang="en-US" b="0" i="0" dirty="0">
                <a:solidFill>
                  <a:srgbClr val="3B3738"/>
                </a:solidFill>
                <a:effectLst/>
              </a:rPr>
              <a:t> </a:t>
            </a:r>
            <a:r>
              <a:rPr lang="en-US" b="0" i="0" dirty="0" err="1">
                <a:solidFill>
                  <a:srgbClr val="3B3738"/>
                </a:solidFill>
                <a:effectLst/>
              </a:rPr>
              <a:t>kategori</a:t>
            </a:r>
            <a:r>
              <a:rPr lang="en-US" b="0" i="0" dirty="0">
                <a:solidFill>
                  <a:srgbClr val="3B3738"/>
                </a:solidFill>
                <a:effectLst/>
              </a:rPr>
              <a:t> </a:t>
            </a:r>
            <a:r>
              <a:rPr lang="en-US" b="0" i="0" u="none" strike="noStrike" dirty="0" err="1">
                <a:solidFill>
                  <a:srgbClr val="3570D2"/>
                </a:solidFill>
                <a:effectLst/>
                <a:hlinkClick r:id="rId2"/>
              </a:rPr>
              <a:t>gangguan</a:t>
            </a:r>
            <a:r>
              <a:rPr lang="en-US" b="0" i="0" u="none" strike="noStrike" dirty="0">
                <a:solidFill>
                  <a:srgbClr val="3570D2"/>
                </a:solidFill>
                <a:effectLst/>
                <a:hlinkClick r:id="rId2"/>
              </a:rPr>
              <a:t> mental</a:t>
            </a:r>
            <a:r>
              <a:rPr lang="en-US" b="0" i="0" dirty="0">
                <a:solidFill>
                  <a:srgbClr val="3B3738"/>
                </a:solidFill>
                <a:effectLst/>
              </a:rPr>
              <a:t> yang </a:t>
            </a:r>
            <a:r>
              <a:rPr lang="en-US" b="0" i="0" dirty="0" err="1">
                <a:solidFill>
                  <a:srgbClr val="3B3738"/>
                </a:solidFill>
                <a:effectLst/>
              </a:rPr>
              <a:t>ditandai</a:t>
            </a:r>
            <a:r>
              <a:rPr lang="en-US" b="0" i="0" dirty="0">
                <a:solidFill>
                  <a:srgbClr val="3B3738"/>
                </a:solidFill>
                <a:effectLst/>
              </a:rPr>
              <a:t> </a:t>
            </a:r>
            <a:r>
              <a:rPr lang="en-US" b="0" i="0" dirty="0" err="1">
                <a:solidFill>
                  <a:srgbClr val="3B3738"/>
                </a:solidFill>
                <a:effectLst/>
              </a:rPr>
              <a:t>dengan</a:t>
            </a:r>
            <a:r>
              <a:rPr lang="en-US" b="0" i="0" dirty="0">
                <a:solidFill>
                  <a:srgbClr val="3B3738"/>
                </a:solidFill>
                <a:effectLst/>
              </a:rPr>
              <a:t> </a:t>
            </a:r>
            <a:r>
              <a:rPr lang="en-US" b="0" i="0" dirty="0" err="1">
                <a:solidFill>
                  <a:srgbClr val="3B3738"/>
                </a:solidFill>
                <a:effectLst/>
              </a:rPr>
              <a:t>hilangnya</a:t>
            </a:r>
            <a:r>
              <a:rPr lang="en-US" b="0" i="0" dirty="0">
                <a:solidFill>
                  <a:srgbClr val="3B3738"/>
                </a:solidFill>
                <a:effectLst/>
              </a:rPr>
              <a:t> </a:t>
            </a:r>
            <a:r>
              <a:rPr lang="en-US" b="0" i="0" dirty="0" err="1">
                <a:solidFill>
                  <a:srgbClr val="3B3738"/>
                </a:solidFill>
                <a:effectLst/>
              </a:rPr>
              <a:t>sebagian</a:t>
            </a:r>
            <a:r>
              <a:rPr lang="en-US" b="0" i="0" dirty="0">
                <a:solidFill>
                  <a:srgbClr val="3B3738"/>
                </a:solidFill>
                <a:effectLst/>
              </a:rPr>
              <a:t> </a:t>
            </a:r>
            <a:r>
              <a:rPr lang="en-US" b="0" i="0" dirty="0" err="1">
                <a:solidFill>
                  <a:srgbClr val="3B3738"/>
                </a:solidFill>
                <a:effectLst/>
              </a:rPr>
              <a:t>atau</a:t>
            </a:r>
            <a:r>
              <a:rPr lang="en-US" b="0" i="0" dirty="0">
                <a:solidFill>
                  <a:srgbClr val="3B3738"/>
                </a:solidFill>
                <a:effectLst/>
              </a:rPr>
              <a:t> </a:t>
            </a:r>
            <a:r>
              <a:rPr lang="en-US" b="0" i="0" dirty="0" err="1">
                <a:solidFill>
                  <a:srgbClr val="3B3738"/>
                </a:solidFill>
                <a:effectLst/>
              </a:rPr>
              <a:t>seluruh</a:t>
            </a:r>
            <a:r>
              <a:rPr lang="en-US" b="0" i="0" dirty="0">
                <a:solidFill>
                  <a:srgbClr val="3B3738"/>
                </a:solidFill>
                <a:effectLst/>
              </a:rPr>
              <a:t> </a:t>
            </a:r>
            <a:r>
              <a:rPr lang="en-US" b="0" i="0" dirty="0" err="1">
                <a:solidFill>
                  <a:srgbClr val="3B3738"/>
                </a:solidFill>
                <a:effectLst/>
              </a:rPr>
              <a:t>integrasi</a:t>
            </a:r>
            <a:r>
              <a:rPr lang="en-US" b="0" i="0" dirty="0">
                <a:solidFill>
                  <a:srgbClr val="3B3738"/>
                </a:solidFill>
                <a:effectLst/>
              </a:rPr>
              <a:t> </a:t>
            </a:r>
            <a:r>
              <a:rPr lang="en-US" b="0" i="0" dirty="0" err="1">
                <a:solidFill>
                  <a:srgbClr val="3B3738"/>
                </a:solidFill>
                <a:effectLst/>
              </a:rPr>
              <a:t>akan</a:t>
            </a:r>
            <a:r>
              <a:rPr lang="en-US" b="0" i="0" dirty="0">
                <a:solidFill>
                  <a:srgbClr val="3B3738"/>
                </a:solidFill>
                <a:effectLst/>
              </a:rPr>
              <a:t> </a:t>
            </a:r>
            <a:r>
              <a:rPr lang="en-US" b="0" i="0" dirty="0" err="1">
                <a:solidFill>
                  <a:srgbClr val="3B3738"/>
                </a:solidFill>
                <a:effectLst/>
              </a:rPr>
              <a:t>pikiran</a:t>
            </a:r>
            <a:r>
              <a:rPr lang="en-US" b="0" i="0" dirty="0">
                <a:solidFill>
                  <a:srgbClr val="3B3738"/>
                </a:solidFill>
                <a:effectLst/>
              </a:rPr>
              <a:t>, </a:t>
            </a:r>
            <a:r>
              <a:rPr lang="en-US" b="0" i="0" dirty="0" err="1">
                <a:solidFill>
                  <a:srgbClr val="3B3738"/>
                </a:solidFill>
                <a:effectLst/>
              </a:rPr>
              <a:t>memori</a:t>
            </a:r>
            <a:r>
              <a:rPr lang="en-US" b="0" i="0" dirty="0">
                <a:solidFill>
                  <a:srgbClr val="3B3738"/>
                </a:solidFill>
                <a:effectLst/>
              </a:rPr>
              <a:t>, </a:t>
            </a:r>
            <a:r>
              <a:rPr lang="en-US" b="0" i="0" dirty="0" err="1">
                <a:solidFill>
                  <a:srgbClr val="3B3738"/>
                </a:solidFill>
                <a:effectLst/>
              </a:rPr>
              <a:t>identitas</a:t>
            </a:r>
            <a:r>
              <a:rPr lang="en-US" b="0" i="0" dirty="0">
                <a:solidFill>
                  <a:srgbClr val="3B3738"/>
                </a:solidFill>
                <a:effectLst/>
              </a:rPr>
              <a:t> </a:t>
            </a:r>
            <a:r>
              <a:rPr lang="en-US" b="0" i="0" dirty="0" err="1">
                <a:solidFill>
                  <a:srgbClr val="3B3738"/>
                </a:solidFill>
                <a:effectLst/>
              </a:rPr>
              <a:t>diri</a:t>
            </a:r>
            <a:r>
              <a:rPr lang="en-US" b="0" i="0" dirty="0">
                <a:solidFill>
                  <a:srgbClr val="3B3738"/>
                </a:solidFill>
                <a:effectLst/>
              </a:rPr>
              <a:t>, </a:t>
            </a:r>
            <a:r>
              <a:rPr lang="en-US" b="0" i="0" dirty="0" err="1">
                <a:solidFill>
                  <a:srgbClr val="3B3738"/>
                </a:solidFill>
                <a:effectLst/>
              </a:rPr>
              <a:t>kontrol</a:t>
            </a:r>
            <a:r>
              <a:rPr lang="en-US" b="0" i="0" dirty="0">
                <a:solidFill>
                  <a:srgbClr val="3B3738"/>
                </a:solidFill>
                <a:effectLst/>
              </a:rPr>
              <a:t> </a:t>
            </a:r>
            <a:r>
              <a:rPr lang="en-US" b="0" i="0" dirty="0" err="1">
                <a:solidFill>
                  <a:srgbClr val="3B3738"/>
                </a:solidFill>
                <a:effectLst/>
              </a:rPr>
              <a:t>gerakan</a:t>
            </a:r>
            <a:r>
              <a:rPr lang="en-US" b="0" i="0" dirty="0">
                <a:solidFill>
                  <a:srgbClr val="3B3738"/>
                </a:solidFill>
                <a:effectLst/>
              </a:rPr>
              <a:t> </a:t>
            </a:r>
            <a:r>
              <a:rPr lang="en-US" b="0" i="0" dirty="0" err="1">
                <a:solidFill>
                  <a:srgbClr val="3B3738"/>
                </a:solidFill>
                <a:effectLst/>
              </a:rPr>
              <a:t>tubuh</a:t>
            </a:r>
            <a:r>
              <a:rPr lang="en-US" b="0" i="0" dirty="0">
                <a:solidFill>
                  <a:srgbClr val="3B3738"/>
                </a:solidFill>
                <a:effectLst/>
              </a:rPr>
              <a:t>, </a:t>
            </a:r>
            <a:r>
              <a:rPr lang="en-US" b="0" i="0" dirty="0" err="1">
                <a:solidFill>
                  <a:srgbClr val="3B3738"/>
                </a:solidFill>
                <a:effectLst/>
              </a:rPr>
              <a:t>serta</a:t>
            </a:r>
            <a:r>
              <a:rPr lang="en-US" b="0" i="0" dirty="0">
                <a:solidFill>
                  <a:srgbClr val="3B3738"/>
                </a:solidFill>
                <a:effectLst/>
              </a:rPr>
              <a:t> </a:t>
            </a:r>
            <a:r>
              <a:rPr lang="en-US" b="0" i="0" dirty="0" err="1">
                <a:solidFill>
                  <a:srgbClr val="3B3738"/>
                </a:solidFill>
                <a:effectLst/>
              </a:rPr>
              <a:t>lingkungan</a:t>
            </a:r>
            <a:r>
              <a:rPr lang="en-US" b="0" i="0" dirty="0">
                <a:solidFill>
                  <a:srgbClr val="3B3738"/>
                </a:solidFill>
                <a:effectLst/>
              </a:rPr>
              <a:t> </a:t>
            </a:r>
            <a:r>
              <a:rPr lang="en-US" b="0" i="0" dirty="0" err="1">
                <a:solidFill>
                  <a:srgbClr val="3B3738"/>
                </a:solidFill>
                <a:effectLst/>
              </a:rPr>
              <a:t>sekitar</a:t>
            </a:r>
            <a:r>
              <a:rPr lang="en-US" b="0" i="0" dirty="0">
                <a:solidFill>
                  <a:srgbClr val="3B3738"/>
                </a:solidFill>
                <a:effectLst/>
              </a:rPr>
              <a:t>.</a:t>
            </a:r>
          </a:p>
          <a:p>
            <a:pPr algn="l"/>
            <a:r>
              <a:rPr lang="en-US" b="0" i="0" dirty="0" err="1">
                <a:solidFill>
                  <a:srgbClr val="3B3738"/>
                </a:solidFill>
                <a:effectLst/>
              </a:rPr>
              <a:t>Menurut</a:t>
            </a:r>
            <a:r>
              <a:rPr lang="en-US" b="0" i="0" dirty="0">
                <a:solidFill>
                  <a:srgbClr val="3B3738"/>
                </a:solidFill>
                <a:effectLst/>
              </a:rPr>
              <a:t> Badan Kesehatan Dunia (WHO), </a:t>
            </a:r>
            <a:r>
              <a:rPr lang="en-US" b="0" i="1" dirty="0">
                <a:solidFill>
                  <a:srgbClr val="3B3738"/>
                </a:solidFill>
                <a:effectLst/>
              </a:rPr>
              <a:t>possession trance disorder </a:t>
            </a:r>
            <a:r>
              <a:rPr lang="en-US" b="0" i="0" dirty="0" err="1">
                <a:solidFill>
                  <a:srgbClr val="3B3738"/>
                </a:solidFill>
                <a:effectLst/>
              </a:rPr>
              <a:t>merupakan</a:t>
            </a:r>
            <a:r>
              <a:rPr lang="en-US" b="0" i="0" dirty="0">
                <a:solidFill>
                  <a:srgbClr val="3B3738"/>
                </a:solidFill>
                <a:effectLst/>
              </a:rPr>
              <a:t> </a:t>
            </a:r>
            <a:r>
              <a:rPr lang="en-US" b="0" i="0" dirty="0" err="1">
                <a:solidFill>
                  <a:srgbClr val="3B3738"/>
                </a:solidFill>
                <a:effectLst/>
              </a:rPr>
              <a:t>gangguan</a:t>
            </a:r>
            <a:r>
              <a:rPr lang="en-US" b="0" i="0" dirty="0">
                <a:solidFill>
                  <a:srgbClr val="3B3738"/>
                </a:solidFill>
                <a:effectLst/>
              </a:rPr>
              <a:t> yang </a:t>
            </a:r>
            <a:r>
              <a:rPr lang="en-US" b="0" i="0" dirty="0" err="1">
                <a:solidFill>
                  <a:srgbClr val="3B3738"/>
                </a:solidFill>
                <a:effectLst/>
              </a:rPr>
              <a:t>terjadi</a:t>
            </a:r>
            <a:r>
              <a:rPr lang="en-US" b="0" i="0" dirty="0">
                <a:solidFill>
                  <a:srgbClr val="3B3738"/>
                </a:solidFill>
                <a:effectLst/>
              </a:rPr>
              <a:t> </a:t>
            </a:r>
            <a:r>
              <a:rPr lang="en-US" b="0" i="0" dirty="0" err="1">
                <a:solidFill>
                  <a:srgbClr val="3B3738"/>
                </a:solidFill>
                <a:effectLst/>
              </a:rPr>
              <a:t>ketika</a:t>
            </a:r>
            <a:r>
              <a:rPr lang="en-US" b="0" i="0" dirty="0">
                <a:solidFill>
                  <a:srgbClr val="3B3738"/>
                </a:solidFill>
                <a:effectLst/>
              </a:rPr>
              <a:t> </a:t>
            </a:r>
            <a:r>
              <a:rPr lang="en-US" b="0" i="0" dirty="0" err="1">
                <a:solidFill>
                  <a:srgbClr val="3B3738"/>
                </a:solidFill>
                <a:effectLst/>
              </a:rPr>
              <a:t>seseorang</a:t>
            </a:r>
            <a:r>
              <a:rPr lang="en-US" b="0" i="0" dirty="0">
                <a:solidFill>
                  <a:srgbClr val="3B3738"/>
                </a:solidFill>
                <a:effectLst/>
              </a:rPr>
              <a:t> </a:t>
            </a:r>
            <a:r>
              <a:rPr lang="en-US" b="0" i="0" dirty="0" err="1">
                <a:solidFill>
                  <a:srgbClr val="3B3738"/>
                </a:solidFill>
                <a:effectLst/>
              </a:rPr>
              <a:t>kehilangan</a:t>
            </a:r>
            <a:r>
              <a:rPr lang="en-US" b="0" i="0" dirty="0">
                <a:solidFill>
                  <a:srgbClr val="3B3738"/>
                </a:solidFill>
                <a:effectLst/>
              </a:rPr>
              <a:t> </a:t>
            </a:r>
            <a:r>
              <a:rPr lang="en-US" b="0" i="0" dirty="0" err="1">
                <a:solidFill>
                  <a:srgbClr val="3B3738"/>
                </a:solidFill>
                <a:effectLst/>
              </a:rPr>
              <a:t>identitas</a:t>
            </a:r>
            <a:r>
              <a:rPr lang="en-US" b="0" i="0" dirty="0">
                <a:solidFill>
                  <a:srgbClr val="3B3738"/>
                </a:solidFill>
                <a:effectLst/>
              </a:rPr>
              <a:t> </a:t>
            </a:r>
            <a:r>
              <a:rPr lang="en-US" b="0" i="0" dirty="0" err="1">
                <a:solidFill>
                  <a:srgbClr val="3B3738"/>
                </a:solidFill>
                <a:effectLst/>
              </a:rPr>
              <a:t>pribadi</a:t>
            </a:r>
            <a:r>
              <a:rPr lang="en-US" b="0" i="0" dirty="0">
                <a:solidFill>
                  <a:srgbClr val="3B3738"/>
                </a:solidFill>
                <a:effectLst/>
              </a:rPr>
              <a:t> dan </a:t>
            </a:r>
            <a:r>
              <a:rPr lang="en-US" b="0" i="0" dirty="0" err="1">
                <a:solidFill>
                  <a:srgbClr val="3B3738"/>
                </a:solidFill>
                <a:effectLst/>
              </a:rPr>
              <a:t>kesadaran</a:t>
            </a:r>
            <a:r>
              <a:rPr lang="en-US" b="0" i="0" dirty="0">
                <a:solidFill>
                  <a:srgbClr val="3B3738"/>
                </a:solidFill>
                <a:effectLst/>
              </a:rPr>
              <a:t> </a:t>
            </a:r>
            <a:r>
              <a:rPr lang="en-US" b="0" i="0" dirty="0" err="1">
                <a:solidFill>
                  <a:srgbClr val="3B3738"/>
                </a:solidFill>
                <a:effectLst/>
              </a:rPr>
              <a:t>akan</a:t>
            </a:r>
            <a:r>
              <a:rPr lang="en-US" b="0" i="0" dirty="0">
                <a:solidFill>
                  <a:srgbClr val="3B3738"/>
                </a:solidFill>
                <a:effectLst/>
              </a:rPr>
              <a:t> </a:t>
            </a:r>
            <a:r>
              <a:rPr lang="en-US" b="0" i="0" dirty="0" err="1">
                <a:solidFill>
                  <a:srgbClr val="3B3738"/>
                </a:solidFill>
                <a:effectLst/>
              </a:rPr>
              <a:t>lingkungannya</a:t>
            </a:r>
            <a:r>
              <a:rPr lang="en-US" b="0" i="0" dirty="0">
                <a:solidFill>
                  <a:srgbClr val="3B3738"/>
                </a:solidFill>
                <a:effectLst/>
              </a:rPr>
              <a:t> </a:t>
            </a:r>
            <a:r>
              <a:rPr lang="en-US" b="0" i="0" dirty="0" err="1">
                <a:solidFill>
                  <a:srgbClr val="3B3738"/>
                </a:solidFill>
                <a:effectLst/>
              </a:rPr>
              <a:t>secara</a:t>
            </a:r>
            <a:r>
              <a:rPr lang="en-US" b="0" i="0" dirty="0">
                <a:solidFill>
                  <a:srgbClr val="3B3738"/>
                </a:solidFill>
                <a:effectLst/>
              </a:rPr>
              <a:t> </a:t>
            </a:r>
            <a:r>
              <a:rPr lang="en-US" b="0" i="0" dirty="0" err="1">
                <a:solidFill>
                  <a:srgbClr val="3B3738"/>
                </a:solidFill>
                <a:effectLst/>
              </a:rPr>
              <a:t>sementara</a:t>
            </a:r>
            <a:r>
              <a:rPr lang="en-US" b="0" i="0" dirty="0">
                <a:solidFill>
                  <a:srgbClr val="3B3738"/>
                </a:solidFill>
                <a:effectLst/>
              </a:rPr>
              <a:t>.</a:t>
            </a:r>
          </a:p>
          <a:p>
            <a:br>
              <a:rPr lang="en-US" dirty="0"/>
            </a:br>
            <a:r>
              <a:rPr lang="en-US" dirty="0"/>
              <a:t> </a:t>
            </a:r>
            <a:r>
              <a:rPr lang="id-ID" dirty="0"/>
              <a:t>Ada 2 jenis kesurupan dalam medis.</a:t>
            </a:r>
            <a:endParaRPr lang="en-US" dirty="0"/>
          </a:p>
        </p:txBody>
      </p:sp>
    </p:spTree>
    <p:extLst>
      <p:ext uri="{BB962C8B-B14F-4D97-AF65-F5344CB8AC3E}">
        <p14:creationId xmlns:p14="http://schemas.microsoft.com/office/powerpoint/2010/main" val="53849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1.Possesion Trance</a:t>
            </a:r>
            <a:endParaRPr lang="en-US" dirty="0"/>
          </a:p>
        </p:txBody>
      </p:sp>
      <p:sp>
        <p:nvSpPr>
          <p:cNvPr id="3" name="Content Placeholder 2"/>
          <p:cNvSpPr>
            <a:spLocks noGrp="1"/>
          </p:cNvSpPr>
          <p:nvPr>
            <p:ph idx="1"/>
          </p:nvPr>
        </p:nvSpPr>
        <p:spPr/>
        <p:txBody>
          <a:bodyPr>
            <a:normAutofit/>
          </a:bodyPr>
          <a:lstStyle/>
          <a:p>
            <a:r>
              <a:rPr lang="id-ID" sz="2800" dirty="0"/>
              <a:t>Jenis ini memiliki perilaku kek orang gila entah apa yang ada dipikiranya, yang satu ini seperti dirasuki sesuatu namun mereka sesungguhnya sedang berhalusinasi dan berubah jadi macan mungkin. Jenis ini juga memiliki perilaku yang sangat aggresive.</a:t>
            </a:r>
            <a:endParaRPr lang="en-US" sz="2800" dirty="0"/>
          </a:p>
        </p:txBody>
      </p:sp>
    </p:spTree>
    <p:extLst>
      <p:ext uri="{BB962C8B-B14F-4D97-AF65-F5344CB8AC3E}">
        <p14:creationId xmlns:p14="http://schemas.microsoft.com/office/powerpoint/2010/main" val="30810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2. Trance disorder</a:t>
            </a:r>
            <a:endParaRPr lang="en-US" dirty="0"/>
          </a:p>
        </p:txBody>
      </p:sp>
      <p:sp>
        <p:nvSpPr>
          <p:cNvPr id="3" name="Content Placeholder 2"/>
          <p:cNvSpPr>
            <a:spLocks noGrp="1"/>
          </p:cNvSpPr>
          <p:nvPr>
            <p:ph idx="1"/>
          </p:nvPr>
        </p:nvSpPr>
        <p:spPr/>
        <p:txBody>
          <a:bodyPr>
            <a:normAutofit/>
          </a:bodyPr>
          <a:lstStyle/>
          <a:p>
            <a:r>
              <a:rPr lang="id-ID" sz="2800" dirty="0"/>
              <a:t>Yang satu ini memilikii perilaku yang lebih kalem mereka masih mengenali diri sendiri namu tidak menyadari keadaan sekitar dan itu membuat mereka susah gerak dan bicara.</a:t>
            </a:r>
            <a:endParaRPr lang="en-US" sz="2800" dirty="0"/>
          </a:p>
        </p:txBody>
      </p:sp>
    </p:spTree>
    <p:extLst>
      <p:ext uri="{BB962C8B-B14F-4D97-AF65-F5344CB8AC3E}">
        <p14:creationId xmlns:p14="http://schemas.microsoft.com/office/powerpoint/2010/main" val="33896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Possession trance disorder menunjukan gejalan sebagai berikut.</a:t>
            </a:r>
            <a:endParaRPr lang="en-US" dirty="0"/>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sz="2000" b="0" i="0" dirty="0" err="1">
                <a:solidFill>
                  <a:srgbClr val="3B3738"/>
                </a:solidFill>
                <a:effectLst/>
              </a:rPr>
              <a:t>Kehilangan</a:t>
            </a:r>
            <a:r>
              <a:rPr lang="en-US" sz="2000" b="0" i="0" dirty="0">
                <a:solidFill>
                  <a:srgbClr val="3B3738"/>
                </a:solidFill>
                <a:effectLst/>
              </a:rPr>
              <a:t> </a:t>
            </a:r>
            <a:r>
              <a:rPr lang="en-US" sz="2000" b="0" i="0" dirty="0" err="1">
                <a:solidFill>
                  <a:srgbClr val="3B3738"/>
                </a:solidFill>
                <a:effectLst/>
              </a:rPr>
              <a:t>kendali</a:t>
            </a:r>
            <a:r>
              <a:rPr lang="en-US" sz="2000" b="0" i="0" dirty="0">
                <a:solidFill>
                  <a:srgbClr val="3B3738"/>
                </a:solidFill>
                <a:effectLst/>
              </a:rPr>
              <a:t> </a:t>
            </a:r>
            <a:r>
              <a:rPr lang="en-US" sz="2000" b="0" i="0" dirty="0" err="1">
                <a:solidFill>
                  <a:srgbClr val="3B3738"/>
                </a:solidFill>
                <a:effectLst/>
              </a:rPr>
              <a:t>atas</a:t>
            </a:r>
            <a:r>
              <a:rPr lang="en-US" sz="2000" b="0" i="0" dirty="0">
                <a:solidFill>
                  <a:srgbClr val="3B3738"/>
                </a:solidFill>
                <a:effectLst/>
              </a:rPr>
              <a:t> </a:t>
            </a:r>
            <a:r>
              <a:rPr lang="en-US" sz="2000" b="0" i="0" dirty="0" err="1">
                <a:solidFill>
                  <a:srgbClr val="3B3738"/>
                </a:solidFill>
                <a:effectLst/>
              </a:rPr>
              <a:t>tindakan</a:t>
            </a:r>
            <a:r>
              <a:rPr lang="en-US" sz="2000" b="0" i="0" dirty="0">
                <a:solidFill>
                  <a:srgbClr val="3B3738"/>
                </a:solidFill>
                <a:effectLst/>
              </a:rPr>
              <a:t> yang </a:t>
            </a:r>
            <a:r>
              <a:rPr lang="en-US" sz="2000" b="0" i="0" dirty="0" err="1">
                <a:solidFill>
                  <a:srgbClr val="3B3738"/>
                </a:solidFill>
                <a:effectLst/>
              </a:rPr>
              <a:t>dilakukannya</a:t>
            </a:r>
            <a:endParaRPr lang="en-US" sz="2000" b="0" i="0" dirty="0">
              <a:solidFill>
                <a:srgbClr val="3B3738"/>
              </a:solidFill>
              <a:effectLst/>
            </a:endParaRPr>
          </a:p>
          <a:p>
            <a:pPr algn="l">
              <a:buFont typeface="Arial" panose="020B0604020202020204" pitchFamily="34" charset="0"/>
              <a:buChar char="•"/>
            </a:pPr>
            <a:r>
              <a:rPr lang="en-US" sz="2000" b="0" i="0" dirty="0" err="1">
                <a:solidFill>
                  <a:srgbClr val="3B3738"/>
                </a:solidFill>
                <a:effectLst/>
              </a:rPr>
              <a:t>Kehilangan</a:t>
            </a:r>
            <a:r>
              <a:rPr lang="en-US" sz="2000" b="0" i="0" dirty="0">
                <a:solidFill>
                  <a:srgbClr val="3B3738"/>
                </a:solidFill>
                <a:effectLst/>
              </a:rPr>
              <a:t> </a:t>
            </a:r>
            <a:r>
              <a:rPr lang="en-US" sz="2000" b="0" i="0" dirty="0" err="1">
                <a:solidFill>
                  <a:srgbClr val="3B3738"/>
                </a:solidFill>
                <a:effectLst/>
              </a:rPr>
              <a:t>kesadaran</a:t>
            </a:r>
            <a:r>
              <a:rPr lang="en-US" sz="2000" b="0" i="0" dirty="0">
                <a:solidFill>
                  <a:srgbClr val="3B3738"/>
                </a:solidFill>
                <a:effectLst/>
              </a:rPr>
              <a:t> </a:t>
            </a:r>
            <a:r>
              <a:rPr lang="en-US" sz="2000" b="0" i="0" dirty="0" err="1">
                <a:solidFill>
                  <a:srgbClr val="3B3738"/>
                </a:solidFill>
                <a:effectLst/>
              </a:rPr>
              <a:t>terhadap</a:t>
            </a:r>
            <a:r>
              <a:rPr lang="en-US" sz="2000" b="0" i="0" dirty="0">
                <a:solidFill>
                  <a:srgbClr val="3B3738"/>
                </a:solidFill>
                <a:effectLst/>
              </a:rPr>
              <a:t> </a:t>
            </a:r>
            <a:r>
              <a:rPr lang="en-US" sz="2000" b="0" i="0" dirty="0" err="1">
                <a:solidFill>
                  <a:srgbClr val="3B3738"/>
                </a:solidFill>
                <a:effectLst/>
              </a:rPr>
              <a:t>lingkungan</a:t>
            </a:r>
            <a:r>
              <a:rPr lang="en-US" sz="2000" b="0" i="0" dirty="0">
                <a:solidFill>
                  <a:srgbClr val="3B3738"/>
                </a:solidFill>
                <a:effectLst/>
              </a:rPr>
              <a:t> </a:t>
            </a:r>
            <a:r>
              <a:rPr lang="en-US" sz="2000" b="0" i="0" dirty="0" err="1">
                <a:solidFill>
                  <a:srgbClr val="3B3738"/>
                </a:solidFill>
                <a:effectLst/>
              </a:rPr>
              <a:t>sekitar</a:t>
            </a:r>
            <a:endParaRPr lang="en-US" sz="2000" b="0" i="0" dirty="0">
              <a:solidFill>
                <a:srgbClr val="3B3738"/>
              </a:solidFill>
              <a:effectLst/>
            </a:endParaRPr>
          </a:p>
          <a:p>
            <a:pPr algn="l">
              <a:buFont typeface="Arial" panose="020B0604020202020204" pitchFamily="34" charset="0"/>
              <a:buChar char="•"/>
            </a:pPr>
            <a:r>
              <a:rPr lang="en-US" sz="2000" b="0" i="0" dirty="0" err="1">
                <a:solidFill>
                  <a:srgbClr val="3B3738"/>
                </a:solidFill>
                <a:effectLst/>
              </a:rPr>
              <a:t>Kehilangan</a:t>
            </a:r>
            <a:r>
              <a:rPr lang="en-US" sz="2000" b="0" i="0" dirty="0">
                <a:solidFill>
                  <a:srgbClr val="3B3738"/>
                </a:solidFill>
                <a:effectLst/>
              </a:rPr>
              <a:t> </a:t>
            </a:r>
            <a:r>
              <a:rPr lang="en-US" sz="2000" b="0" i="0" dirty="0" err="1">
                <a:solidFill>
                  <a:srgbClr val="3B3738"/>
                </a:solidFill>
                <a:effectLst/>
              </a:rPr>
              <a:t>memori</a:t>
            </a:r>
            <a:r>
              <a:rPr lang="en-US" sz="2000" b="0" i="0" dirty="0">
                <a:solidFill>
                  <a:srgbClr val="3B3738"/>
                </a:solidFill>
                <a:effectLst/>
              </a:rPr>
              <a:t> </a:t>
            </a:r>
            <a:r>
              <a:rPr lang="en-US" sz="2000" b="0" i="0" dirty="0" err="1">
                <a:solidFill>
                  <a:srgbClr val="3B3738"/>
                </a:solidFill>
                <a:effectLst/>
              </a:rPr>
              <a:t>atau</a:t>
            </a:r>
            <a:r>
              <a:rPr lang="en-US" sz="2000" b="0" i="0" dirty="0">
                <a:solidFill>
                  <a:srgbClr val="3B3738"/>
                </a:solidFill>
                <a:effectLst/>
              </a:rPr>
              <a:t> </a:t>
            </a:r>
            <a:r>
              <a:rPr lang="en-US" sz="2000" b="0" i="0" dirty="0" err="1">
                <a:solidFill>
                  <a:srgbClr val="3B3738"/>
                </a:solidFill>
                <a:effectLst/>
              </a:rPr>
              <a:t>ingatan</a:t>
            </a:r>
            <a:endParaRPr lang="en-US" sz="2000" b="0" i="0" dirty="0">
              <a:solidFill>
                <a:srgbClr val="3B3738"/>
              </a:solidFill>
              <a:effectLst/>
            </a:endParaRPr>
          </a:p>
          <a:p>
            <a:pPr algn="l">
              <a:buFont typeface="Arial" panose="020B0604020202020204" pitchFamily="34" charset="0"/>
              <a:buChar char="•"/>
            </a:pPr>
            <a:r>
              <a:rPr lang="en-US" sz="2000" b="0" i="0" dirty="0" err="1">
                <a:solidFill>
                  <a:srgbClr val="3B3738"/>
                </a:solidFill>
                <a:effectLst/>
              </a:rPr>
              <a:t>Kehilangan</a:t>
            </a:r>
            <a:r>
              <a:rPr lang="en-US" sz="2000" b="0" i="0" dirty="0">
                <a:solidFill>
                  <a:srgbClr val="3B3738"/>
                </a:solidFill>
                <a:effectLst/>
              </a:rPr>
              <a:t> </a:t>
            </a:r>
            <a:r>
              <a:rPr lang="en-US" sz="2000" b="0" i="0" dirty="0" err="1">
                <a:solidFill>
                  <a:srgbClr val="3B3738"/>
                </a:solidFill>
                <a:effectLst/>
              </a:rPr>
              <a:t>identitas</a:t>
            </a:r>
            <a:r>
              <a:rPr lang="en-US" sz="2000" b="0" i="0" dirty="0">
                <a:solidFill>
                  <a:srgbClr val="3B3738"/>
                </a:solidFill>
                <a:effectLst/>
              </a:rPr>
              <a:t> </a:t>
            </a:r>
            <a:r>
              <a:rPr lang="en-US" sz="2000" b="0" i="0" dirty="0" err="1">
                <a:solidFill>
                  <a:srgbClr val="3B3738"/>
                </a:solidFill>
                <a:effectLst/>
              </a:rPr>
              <a:t>pribadi</a:t>
            </a:r>
            <a:endParaRPr lang="en-US" sz="2000" b="0" i="0" dirty="0">
              <a:solidFill>
                <a:srgbClr val="3B3738"/>
              </a:solidFill>
              <a:effectLst/>
            </a:endParaRPr>
          </a:p>
          <a:p>
            <a:pPr algn="l">
              <a:buFont typeface="Arial" panose="020B0604020202020204" pitchFamily="34" charset="0"/>
              <a:buChar char="•"/>
            </a:pPr>
            <a:r>
              <a:rPr lang="en-US" sz="2000" b="0" i="0" dirty="0" err="1">
                <a:solidFill>
                  <a:srgbClr val="3B3738"/>
                </a:solidFill>
                <a:effectLst/>
              </a:rPr>
              <a:t>Kesulitan</a:t>
            </a:r>
            <a:r>
              <a:rPr lang="en-US" sz="2000" b="0" i="0" dirty="0">
                <a:solidFill>
                  <a:srgbClr val="3B3738"/>
                </a:solidFill>
                <a:effectLst/>
              </a:rPr>
              <a:t> </a:t>
            </a:r>
            <a:r>
              <a:rPr lang="en-US" sz="2000" b="0" i="0" dirty="0" err="1">
                <a:solidFill>
                  <a:srgbClr val="3B3738"/>
                </a:solidFill>
                <a:effectLst/>
              </a:rPr>
              <a:t>berkonsentrasi</a:t>
            </a:r>
            <a:endParaRPr lang="en-US" sz="2000" b="0" i="0" dirty="0">
              <a:solidFill>
                <a:srgbClr val="3B3738"/>
              </a:solidFill>
              <a:effectLst/>
            </a:endParaRPr>
          </a:p>
          <a:p>
            <a:pPr algn="l">
              <a:buFont typeface="Arial" panose="020B0604020202020204" pitchFamily="34" charset="0"/>
              <a:buChar char="•"/>
            </a:pPr>
            <a:r>
              <a:rPr lang="en-US" sz="2000" b="0" i="0" dirty="0" err="1">
                <a:solidFill>
                  <a:srgbClr val="3B3738"/>
                </a:solidFill>
                <a:effectLst/>
              </a:rPr>
              <a:t>Kesulitan</a:t>
            </a:r>
            <a:r>
              <a:rPr lang="en-US" sz="2000" b="0" i="0" dirty="0">
                <a:solidFill>
                  <a:srgbClr val="3B3738"/>
                </a:solidFill>
                <a:effectLst/>
              </a:rPr>
              <a:t> </a:t>
            </a:r>
            <a:r>
              <a:rPr lang="en-US" sz="2000" b="0" i="0" dirty="0" err="1">
                <a:solidFill>
                  <a:srgbClr val="3B3738"/>
                </a:solidFill>
                <a:effectLst/>
              </a:rPr>
              <a:t>membedakan</a:t>
            </a:r>
            <a:r>
              <a:rPr lang="en-US" sz="2000" b="0" i="0" dirty="0">
                <a:solidFill>
                  <a:srgbClr val="3B3738"/>
                </a:solidFill>
                <a:effectLst/>
              </a:rPr>
              <a:t> </a:t>
            </a:r>
            <a:r>
              <a:rPr lang="en-US" sz="2000" b="0" i="0" dirty="0" err="1">
                <a:solidFill>
                  <a:srgbClr val="3B3738"/>
                </a:solidFill>
                <a:effectLst/>
              </a:rPr>
              <a:t>kenyataan</a:t>
            </a:r>
            <a:r>
              <a:rPr lang="en-US" sz="2000" b="0" i="0" dirty="0">
                <a:solidFill>
                  <a:srgbClr val="3B3738"/>
                </a:solidFill>
                <a:effectLst/>
              </a:rPr>
              <a:t> dan </a:t>
            </a:r>
            <a:r>
              <a:rPr lang="en-US" sz="2000" b="0" i="0" dirty="0" err="1">
                <a:solidFill>
                  <a:srgbClr val="3B3738"/>
                </a:solidFill>
                <a:effectLst/>
              </a:rPr>
              <a:t>imajinasi</a:t>
            </a:r>
            <a:endParaRPr lang="en-US" sz="2000" b="0" i="0" dirty="0">
              <a:solidFill>
                <a:srgbClr val="3B3738"/>
              </a:solidFill>
              <a:effectLst/>
            </a:endParaRPr>
          </a:p>
          <a:p>
            <a:pPr algn="l">
              <a:buFont typeface="Arial" panose="020B0604020202020204" pitchFamily="34" charset="0"/>
              <a:buChar char="•"/>
            </a:pPr>
            <a:r>
              <a:rPr lang="en-US" sz="2000" b="0" i="0" dirty="0" err="1">
                <a:solidFill>
                  <a:srgbClr val="3B3738"/>
                </a:solidFill>
                <a:effectLst/>
              </a:rPr>
              <a:t>Perubahan</a:t>
            </a:r>
            <a:r>
              <a:rPr lang="en-US" sz="2000" b="0" i="0" dirty="0">
                <a:solidFill>
                  <a:srgbClr val="3B3738"/>
                </a:solidFill>
                <a:effectLst/>
              </a:rPr>
              <a:t> nada </a:t>
            </a:r>
            <a:r>
              <a:rPr lang="en-US" sz="2000" b="0" i="0" dirty="0" err="1">
                <a:solidFill>
                  <a:srgbClr val="3B3738"/>
                </a:solidFill>
                <a:effectLst/>
              </a:rPr>
              <a:t>suara</a:t>
            </a:r>
            <a:endParaRPr lang="en-US" sz="2000" b="0" i="0" dirty="0">
              <a:solidFill>
                <a:srgbClr val="3B3738"/>
              </a:solidFill>
              <a:effectLst/>
            </a:endParaRPr>
          </a:p>
          <a:p>
            <a:pPr algn="l">
              <a:buFont typeface="Arial" panose="020B0604020202020204" pitchFamily="34" charset="0"/>
              <a:buChar char="•"/>
            </a:pPr>
            <a:r>
              <a:rPr lang="en-US" sz="2000" b="0" i="0" dirty="0" err="1">
                <a:solidFill>
                  <a:srgbClr val="3B3738"/>
                </a:solidFill>
                <a:effectLst/>
              </a:rPr>
              <a:t>Perubahan</a:t>
            </a:r>
            <a:r>
              <a:rPr lang="en-US" sz="2000" b="0" i="0" dirty="0">
                <a:solidFill>
                  <a:srgbClr val="3B3738"/>
                </a:solidFill>
                <a:effectLst/>
              </a:rPr>
              <a:t> </a:t>
            </a:r>
            <a:r>
              <a:rPr lang="en-US" sz="2000" b="0" i="0" dirty="0" err="1">
                <a:solidFill>
                  <a:srgbClr val="3B3738"/>
                </a:solidFill>
                <a:effectLst/>
              </a:rPr>
              <a:t>perilaku</a:t>
            </a:r>
            <a:endParaRPr lang="en-US" sz="2000" b="0" i="0" dirty="0">
              <a:solidFill>
                <a:srgbClr val="3B3738"/>
              </a:solidFill>
              <a:effectLst/>
            </a:endParaRPr>
          </a:p>
          <a:p>
            <a:pPr algn="l">
              <a:buFont typeface="Arial" panose="020B0604020202020204" pitchFamily="34" charset="0"/>
              <a:buChar char="•"/>
            </a:pPr>
            <a:r>
              <a:rPr lang="en-US" sz="2000" b="0" i="0" dirty="0" err="1">
                <a:solidFill>
                  <a:srgbClr val="3B3738"/>
                </a:solidFill>
                <a:effectLst/>
              </a:rPr>
              <a:t>Keyakinan</a:t>
            </a:r>
            <a:r>
              <a:rPr lang="en-US" sz="2000" b="0" i="0" dirty="0">
                <a:solidFill>
                  <a:srgbClr val="3B3738"/>
                </a:solidFill>
                <a:effectLst/>
              </a:rPr>
              <a:t> yang </a:t>
            </a:r>
            <a:r>
              <a:rPr lang="en-US" sz="2000" b="0" i="0" dirty="0" err="1">
                <a:solidFill>
                  <a:srgbClr val="3B3738"/>
                </a:solidFill>
                <a:effectLst/>
              </a:rPr>
              <a:t>kuat</a:t>
            </a:r>
            <a:r>
              <a:rPr lang="en-US" sz="2000" b="0" i="0" dirty="0">
                <a:solidFill>
                  <a:srgbClr val="3B3738"/>
                </a:solidFill>
                <a:effectLst/>
              </a:rPr>
              <a:t> </a:t>
            </a:r>
            <a:r>
              <a:rPr lang="en-US" sz="2000" b="0" i="0" dirty="0" err="1">
                <a:solidFill>
                  <a:srgbClr val="3B3738"/>
                </a:solidFill>
                <a:effectLst/>
              </a:rPr>
              <a:t>bahwa</a:t>
            </a:r>
            <a:r>
              <a:rPr lang="en-US" sz="2000" b="0" i="0" dirty="0">
                <a:solidFill>
                  <a:srgbClr val="3B3738"/>
                </a:solidFill>
                <a:effectLst/>
              </a:rPr>
              <a:t> </a:t>
            </a:r>
            <a:r>
              <a:rPr lang="en-US" sz="2000" b="0" i="0" dirty="0" err="1">
                <a:solidFill>
                  <a:srgbClr val="3B3738"/>
                </a:solidFill>
                <a:effectLst/>
              </a:rPr>
              <a:t>terjadi</a:t>
            </a:r>
            <a:r>
              <a:rPr lang="en-US" sz="2000" b="0" i="0" dirty="0">
                <a:solidFill>
                  <a:srgbClr val="3B3738"/>
                </a:solidFill>
                <a:effectLst/>
              </a:rPr>
              <a:t> </a:t>
            </a:r>
            <a:r>
              <a:rPr lang="en-US" sz="2000" b="0" i="0" dirty="0" err="1">
                <a:solidFill>
                  <a:srgbClr val="3B3738"/>
                </a:solidFill>
                <a:effectLst/>
              </a:rPr>
              <a:t>perubahan</a:t>
            </a:r>
            <a:r>
              <a:rPr lang="en-US" sz="2000" b="0" i="0" dirty="0">
                <a:solidFill>
                  <a:srgbClr val="3B3738"/>
                </a:solidFill>
                <a:effectLst/>
              </a:rPr>
              <a:t> </a:t>
            </a:r>
            <a:r>
              <a:rPr lang="en-US" sz="2000" b="0" i="0" dirty="0" err="1">
                <a:solidFill>
                  <a:srgbClr val="3B3738"/>
                </a:solidFill>
                <a:effectLst/>
              </a:rPr>
              <a:t>penampilan</a:t>
            </a:r>
            <a:r>
              <a:rPr lang="en-US" sz="2000" b="0" i="0" dirty="0">
                <a:solidFill>
                  <a:srgbClr val="3B3738"/>
                </a:solidFill>
                <a:effectLst/>
              </a:rPr>
              <a:t> </a:t>
            </a:r>
            <a:r>
              <a:rPr lang="en-US" sz="2000" b="0" i="0" dirty="0" err="1">
                <a:solidFill>
                  <a:srgbClr val="3B3738"/>
                </a:solidFill>
                <a:effectLst/>
              </a:rPr>
              <a:t>tubuh</a:t>
            </a:r>
            <a:endParaRPr lang="en-US" sz="2000" b="0" i="0" dirty="0">
              <a:solidFill>
                <a:srgbClr val="3B3738"/>
              </a:solidFill>
              <a:effectLst/>
            </a:endParaRPr>
          </a:p>
          <a:p>
            <a:endParaRPr lang="en-US" sz="2800" dirty="0"/>
          </a:p>
        </p:txBody>
      </p:sp>
    </p:spTree>
    <p:extLst>
      <p:ext uri="{BB962C8B-B14F-4D97-AF65-F5344CB8AC3E}">
        <p14:creationId xmlns:p14="http://schemas.microsoft.com/office/powerpoint/2010/main" val="503168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1"/>
            <a:ext cx="10058400" cy="1169540"/>
          </a:xfrm>
        </p:spPr>
        <p:txBody>
          <a:bodyPr/>
          <a:lstStyle/>
          <a:p>
            <a:r>
              <a:rPr lang="id-ID" dirty="0"/>
              <a:t>Penyebab Possession trance disorder</a:t>
            </a:r>
            <a:endParaRPr lang="en-US" dirty="0"/>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sz="2800" b="0" i="0" dirty="0" err="1">
                <a:solidFill>
                  <a:srgbClr val="3B3738"/>
                </a:solidFill>
                <a:effectLst/>
              </a:rPr>
              <a:t>Faktor</a:t>
            </a:r>
            <a:r>
              <a:rPr lang="en-US" sz="2800" b="0" i="0" dirty="0">
                <a:solidFill>
                  <a:srgbClr val="3B3738"/>
                </a:solidFill>
                <a:effectLst/>
              </a:rPr>
              <a:t> </a:t>
            </a:r>
            <a:r>
              <a:rPr lang="en-US" sz="2800" b="0" i="0" dirty="0" err="1">
                <a:solidFill>
                  <a:srgbClr val="3B3738"/>
                </a:solidFill>
                <a:effectLst/>
              </a:rPr>
              <a:t>genetik</a:t>
            </a:r>
            <a:r>
              <a:rPr lang="en-US" sz="2800" b="0" i="0" dirty="0">
                <a:solidFill>
                  <a:srgbClr val="3B3738"/>
                </a:solidFill>
                <a:effectLst/>
              </a:rPr>
              <a:t> </a:t>
            </a:r>
            <a:r>
              <a:rPr lang="en-US" sz="2800" b="0" i="0" dirty="0" err="1">
                <a:solidFill>
                  <a:srgbClr val="3B3738"/>
                </a:solidFill>
                <a:effectLst/>
              </a:rPr>
              <a:t>atau</a:t>
            </a:r>
            <a:r>
              <a:rPr lang="en-US" sz="2800" b="0" i="0" dirty="0">
                <a:solidFill>
                  <a:srgbClr val="3B3738"/>
                </a:solidFill>
                <a:effectLst/>
              </a:rPr>
              <a:t> </a:t>
            </a:r>
            <a:r>
              <a:rPr lang="en-US" sz="2800" b="0" i="0" dirty="0" err="1">
                <a:solidFill>
                  <a:srgbClr val="3B3738"/>
                </a:solidFill>
                <a:effectLst/>
              </a:rPr>
              <a:t>keturunan</a:t>
            </a:r>
            <a:endParaRPr lang="en-US" sz="2800" b="0" i="0" dirty="0">
              <a:solidFill>
                <a:srgbClr val="3B3738"/>
              </a:solidFill>
              <a:effectLst/>
            </a:endParaRPr>
          </a:p>
          <a:p>
            <a:pPr algn="l">
              <a:buFont typeface="Arial" panose="020B0604020202020204" pitchFamily="34" charset="0"/>
              <a:buChar char="•"/>
            </a:pPr>
            <a:r>
              <a:rPr lang="en-US" sz="2800" b="0" i="0" dirty="0" err="1">
                <a:solidFill>
                  <a:srgbClr val="3B3738"/>
                </a:solidFill>
                <a:effectLst/>
              </a:rPr>
              <a:t>Faktor</a:t>
            </a:r>
            <a:r>
              <a:rPr lang="en-US" sz="2800" b="0" i="0" dirty="0">
                <a:solidFill>
                  <a:srgbClr val="3B3738"/>
                </a:solidFill>
                <a:effectLst/>
              </a:rPr>
              <a:t> </a:t>
            </a:r>
            <a:r>
              <a:rPr lang="en-US" sz="2800" b="0" i="0" dirty="0" err="1">
                <a:solidFill>
                  <a:srgbClr val="3B3738"/>
                </a:solidFill>
                <a:effectLst/>
              </a:rPr>
              <a:t>lingkungan</a:t>
            </a:r>
            <a:r>
              <a:rPr lang="en-US" sz="2800" b="0" i="0" dirty="0">
                <a:solidFill>
                  <a:srgbClr val="3B3738"/>
                </a:solidFill>
                <a:effectLst/>
              </a:rPr>
              <a:t> dan </a:t>
            </a:r>
            <a:r>
              <a:rPr lang="en-US" sz="2800" b="0" i="0" dirty="0" err="1">
                <a:solidFill>
                  <a:srgbClr val="3B3738"/>
                </a:solidFill>
                <a:effectLst/>
              </a:rPr>
              <a:t>budaya</a:t>
            </a:r>
            <a:r>
              <a:rPr lang="en-US" sz="2800" b="0" i="0" dirty="0">
                <a:solidFill>
                  <a:srgbClr val="3B3738"/>
                </a:solidFill>
                <a:effectLst/>
              </a:rPr>
              <a:t> yang </a:t>
            </a:r>
            <a:r>
              <a:rPr lang="en-US" sz="2800" b="0" i="0" dirty="0" err="1">
                <a:solidFill>
                  <a:srgbClr val="3B3738"/>
                </a:solidFill>
                <a:effectLst/>
              </a:rPr>
              <a:t>memengaruhi</a:t>
            </a:r>
            <a:r>
              <a:rPr lang="en-US" sz="2800" b="0" i="0" dirty="0">
                <a:solidFill>
                  <a:srgbClr val="3B3738"/>
                </a:solidFill>
                <a:effectLst/>
              </a:rPr>
              <a:t> </a:t>
            </a:r>
            <a:r>
              <a:rPr lang="en-US" sz="2800" b="0" i="0" dirty="0" err="1">
                <a:solidFill>
                  <a:srgbClr val="3B3738"/>
                </a:solidFill>
                <a:effectLst/>
              </a:rPr>
              <a:t>pembentukan</a:t>
            </a:r>
            <a:r>
              <a:rPr lang="en-US" sz="2800" b="0" i="0" dirty="0">
                <a:solidFill>
                  <a:srgbClr val="3B3738"/>
                </a:solidFill>
                <a:effectLst/>
              </a:rPr>
              <a:t> </a:t>
            </a:r>
            <a:r>
              <a:rPr lang="en-US" sz="2800" b="0" i="0" dirty="0" err="1">
                <a:solidFill>
                  <a:srgbClr val="3B3738"/>
                </a:solidFill>
                <a:effectLst/>
              </a:rPr>
              <a:t>watak</a:t>
            </a:r>
            <a:r>
              <a:rPr lang="en-US" sz="2800" b="0" i="0" dirty="0">
                <a:solidFill>
                  <a:srgbClr val="3B3738"/>
                </a:solidFill>
                <a:effectLst/>
              </a:rPr>
              <a:t> dan </a:t>
            </a:r>
            <a:r>
              <a:rPr lang="en-US" sz="2800" b="0" i="0" dirty="0" err="1">
                <a:solidFill>
                  <a:srgbClr val="3B3738"/>
                </a:solidFill>
                <a:effectLst/>
              </a:rPr>
              <a:t>kepribadian</a:t>
            </a:r>
            <a:r>
              <a:rPr lang="en-US" sz="2800" b="0" i="0" dirty="0">
                <a:solidFill>
                  <a:srgbClr val="3B3738"/>
                </a:solidFill>
                <a:effectLst/>
              </a:rPr>
              <a:t> </a:t>
            </a:r>
            <a:r>
              <a:rPr lang="en-US" sz="2800" b="0" i="0" dirty="0" err="1">
                <a:solidFill>
                  <a:srgbClr val="3B3738"/>
                </a:solidFill>
                <a:effectLst/>
              </a:rPr>
              <a:t>seseorang</a:t>
            </a:r>
            <a:endParaRPr lang="en-US" sz="2800" b="0" i="0" dirty="0">
              <a:solidFill>
                <a:srgbClr val="3B3738"/>
              </a:solidFill>
              <a:effectLst/>
            </a:endParaRPr>
          </a:p>
          <a:p>
            <a:pPr algn="l">
              <a:buFont typeface="Arial" panose="020B0604020202020204" pitchFamily="34" charset="0"/>
              <a:buChar char="•"/>
            </a:pPr>
            <a:r>
              <a:rPr lang="en-US" sz="2800" b="0" i="0" dirty="0" err="1">
                <a:solidFill>
                  <a:srgbClr val="3B3738"/>
                </a:solidFill>
                <a:effectLst/>
              </a:rPr>
              <a:t>Stres</a:t>
            </a:r>
            <a:r>
              <a:rPr lang="en-US" sz="2800" b="0" i="0" dirty="0">
                <a:solidFill>
                  <a:srgbClr val="3B3738"/>
                </a:solidFill>
                <a:effectLst/>
              </a:rPr>
              <a:t> </a:t>
            </a:r>
            <a:r>
              <a:rPr lang="en-US" sz="2800" b="0" i="0" dirty="0" err="1">
                <a:solidFill>
                  <a:srgbClr val="3B3738"/>
                </a:solidFill>
                <a:effectLst/>
              </a:rPr>
              <a:t>psikososial</a:t>
            </a:r>
            <a:r>
              <a:rPr lang="en-US" sz="2800" b="0" i="0" dirty="0">
                <a:solidFill>
                  <a:srgbClr val="3B3738"/>
                </a:solidFill>
                <a:effectLst/>
              </a:rPr>
              <a:t>, </a:t>
            </a:r>
            <a:r>
              <a:rPr lang="en-US" sz="2800" b="0" i="0" dirty="0" err="1">
                <a:solidFill>
                  <a:srgbClr val="3B3738"/>
                </a:solidFill>
                <a:effectLst/>
              </a:rPr>
              <a:t>seperti</a:t>
            </a:r>
            <a:r>
              <a:rPr lang="en-US" sz="2800" b="0" i="0" dirty="0">
                <a:solidFill>
                  <a:srgbClr val="3B3738"/>
                </a:solidFill>
                <a:effectLst/>
              </a:rPr>
              <a:t> </a:t>
            </a:r>
            <a:r>
              <a:rPr lang="en-US" sz="2800" b="0" i="0" dirty="0" err="1">
                <a:solidFill>
                  <a:srgbClr val="3B3738"/>
                </a:solidFill>
                <a:effectLst/>
              </a:rPr>
              <a:t>kesulitan</a:t>
            </a:r>
            <a:r>
              <a:rPr lang="en-US" sz="2800" b="0" i="0" dirty="0">
                <a:solidFill>
                  <a:srgbClr val="3B3738"/>
                </a:solidFill>
                <a:effectLst/>
              </a:rPr>
              <a:t> </a:t>
            </a:r>
            <a:r>
              <a:rPr lang="en-US" sz="2800" b="0" i="0" dirty="0" err="1">
                <a:solidFill>
                  <a:srgbClr val="3B3738"/>
                </a:solidFill>
                <a:effectLst/>
              </a:rPr>
              <a:t>ekonomi</a:t>
            </a:r>
            <a:r>
              <a:rPr lang="en-US" sz="2800" b="0" i="0" dirty="0">
                <a:solidFill>
                  <a:srgbClr val="3B3738"/>
                </a:solidFill>
                <a:effectLst/>
              </a:rPr>
              <a:t>, </a:t>
            </a:r>
            <a:r>
              <a:rPr lang="en-US" sz="2800" b="0" i="0" dirty="0" err="1">
                <a:solidFill>
                  <a:srgbClr val="3B3738"/>
                </a:solidFill>
                <a:effectLst/>
              </a:rPr>
              <a:t>kematian</a:t>
            </a:r>
            <a:r>
              <a:rPr lang="en-US" sz="2800" b="0" i="0" dirty="0">
                <a:solidFill>
                  <a:srgbClr val="3B3738"/>
                </a:solidFill>
                <a:effectLst/>
              </a:rPr>
              <a:t> </a:t>
            </a:r>
            <a:r>
              <a:rPr lang="en-US" sz="2800" b="0" i="0" dirty="0" err="1">
                <a:solidFill>
                  <a:srgbClr val="3B3738"/>
                </a:solidFill>
                <a:effectLst/>
              </a:rPr>
              <a:t>kerabat</a:t>
            </a:r>
            <a:r>
              <a:rPr lang="en-US" sz="2800" b="0" i="0" dirty="0">
                <a:solidFill>
                  <a:srgbClr val="3B3738"/>
                </a:solidFill>
                <a:effectLst/>
              </a:rPr>
              <a:t> </a:t>
            </a:r>
            <a:r>
              <a:rPr lang="en-US" sz="2800" b="0" i="0" dirty="0" err="1">
                <a:solidFill>
                  <a:srgbClr val="3B3738"/>
                </a:solidFill>
                <a:effectLst/>
              </a:rPr>
              <a:t>dekat</a:t>
            </a:r>
            <a:r>
              <a:rPr lang="en-US" sz="2800" b="0" i="0" dirty="0">
                <a:solidFill>
                  <a:srgbClr val="3B3738"/>
                </a:solidFill>
                <a:effectLst/>
              </a:rPr>
              <a:t>, </a:t>
            </a:r>
            <a:r>
              <a:rPr lang="en-US" sz="2800" b="0" i="0" dirty="0" err="1">
                <a:solidFill>
                  <a:srgbClr val="3B3738"/>
                </a:solidFill>
                <a:effectLst/>
              </a:rPr>
              <a:t>serta</a:t>
            </a:r>
            <a:r>
              <a:rPr lang="en-US" sz="2800" b="0" i="0" dirty="0">
                <a:solidFill>
                  <a:srgbClr val="3B3738"/>
                </a:solidFill>
                <a:effectLst/>
              </a:rPr>
              <a:t> </a:t>
            </a:r>
            <a:r>
              <a:rPr lang="en-US" sz="2800" b="0" i="0" dirty="0" err="1">
                <a:solidFill>
                  <a:srgbClr val="3B3738"/>
                </a:solidFill>
                <a:effectLst/>
              </a:rPr>
              <a:t>konflik</a:t>
            </a:r>
            <a:r>
              <a:rPr lang="en-US" sz="2800" b="0" i="0" dirty="0">
                <a:solidFill>
                  <a:srgbClr val="3B3738"/>
                </a:solidFill>
                <a:effectLst/>
              </a:rPr>
              <a:t> agama </a:t>
            </a:r>
            <a:r>
              <a:rPr lang="en-US" sz="2800" b="0" i="0" dirty="0" err="1">
                <a:solidFill>
                  <a:srgbClr val="3B3738"/>
                </a:solidFill>
                <a:effectLst/>
              </a:rPr>
              <a:t>atau</a:t>
            </a:r>
            <a:r>
              <a:rPr lang="en-US" sz="2800" b="0" i="0" dirty="0">
                <a:solidFill>
                  <a:srgbClr val="3B3738"/>
                </a:solidFill>
                <a:effectLst/>
              </a:rPr>
              <a:t> </a:t>
            </a:r>
            <a:r>
              <a:rPr lang="en-US" sz="2800" b="0" i="0" dirty="0" err="1">
                <a:solidFill>
                  <a:srgbClr val="3B3738"/>
                </a:solidFill>
                <a:effectLst/>
              </a:rPr>
              <a:t>budaya</a:t>
            </a:r>
            <a:endParaRPr lang="en-US" sz="2800" b="0" i="0" dirty="0">
              <a:solidFill>
                <a:srgbClr val="3B3738"/>
              </a:solidFill>
              <a:effectLst/>
            </a:endParaRPr>
          </a:p>
          <a:p>
            <a:pPr algn="l">
              <a:buFont typeface="Arial" panose="020B0604020202020204" pitchFamily="34" charset="0"/>
              <a:buChar char="•"/>
            </a:pPr>
            <a:r>
              <a:rPr lang="en-US" sz="2800" b="0" i="0" dirty="0" err="1">
                <a:solidFill>
                  <a:srgbClr val="3B3738"/>
                </a:solidFill>
                <a:effectLst/>
              </a:rPr>
              <a:t>Peristiwa</a:t>
            </a:r>
            <a:r>
              <a:rPr lang="en-US" sz="2800" b="0" i="0" dirty="0">
                <a:solidFill>
                  <a:srgbClr val="3B3738"/>
                </a:solidFill>
                <a:effectLst/>
              </a:rPr>
              <a:t> </a:t>
            </a:r>
            <a:r>
              <a:rPr lang="en-US" sz="2800" b="0" i="0" dirty="0" err="1">
                <a:solidFill>
                  <a:srgbClr val="3B3738"/>
                </a:solidFill>
                <a:effectLst/>
              </a:rPr>
              <a:t>traumatis</a:t>
            </a:r>
            <a:r>
              <a:rPr lang="en-US" sz="2800" b="0" i="0" dirty="0">
                <a:solidFill>
                  <a:srgbClr val="3B3738"/>
                </a:solidFill>
                <a:effectLst/>
              </a:rPr>
              <a:t> di masa </a:t>
            </a:r>
            <a:r>
              <a:rPr lang="en-US" sz="2800" b="0" i="0" dirty="0" err="1">
                <a:solidFill>
                  <a:srgbClr val="3B3738"/>
                </a:solidFill>
                <a:effectLst/>
              </a:rPr>
              <a:t>lalu</a:t>
            </a:r>
            <a:r>
              <a:rPr lang="en-US" sz="2800" b="0" i="0" dirty="0">
                <a:solidFill>
                  <a:srgbClr val="3B3738"/>
                </a:solidFill>
                <a:effectLst/>
              </a:rPr>
              <a:t>, </a:t>
            </a:r>
            <a:r>
              <a:rPr lang="en-US" sz="2800" b="0" i="0" dirty="0" err="1">
                <a:solidFill>
                  <a:srgbClr val="3B3738"/>
                </a:solidFill>
                <a:effectLst/>
              </a:rPr>
              <a:t>terutama</a:t>
            </a:r>
            <a:r>
              <a:rPr lang="en-US" sz="2800" b="0" i="0" dirty="0">
                <a:solidFill>
                  <a:srgbClr val="3B3738"/>
                </a:solidFill>
                <a:effectLst/>
              </a:rPr>
              <a:t> pada masa </a:t>
            </a:r>
            <a:r>
              <a:rPr lang="en-US" sz="2800" b="0" i="0" dirty="0" err="1">
                <a:solidFill>
                  <a:srgbClr val="3B3738"/>
                </a:solidFill>
                <a:effectLst/>
              </a:rPr>
              <a:t>anak-anak</a:t>
            </a:r>
            <a:r>
              <a:rPr lang="en-US" sz="2800" b="0" i="0" dirty="0">
                <a:solidFill>
                  <a:srgbClr val="3B3738"/>
                </a:solidFill>
                <a:effectLst/>
              </a:rPr>
              <a:t>, </a:t>
            </a:r>
            <a:r>
              <a:rPr lang="en-US" sz="2800" b="0" i="0" dirty="0" err="1">
                <a:solidFill>
                  <a:srgbClr val="3B3738"/>
                </a:solidFill>
                <a:effectLst/>
              </a:rPr>
              <a:t>misalnya</a:t>
            </a:r>
            <a:r>
              <a:rPr lang="en-US" sz="2800" b="0" i="0" dirty="0">
                <a:solidFill>
                  <a:srgbClr val="3B3738"/>
                </a:solidFill>
                <a:effectLst/>
              </a:rPr>
              <a:t> </a:t>
            </a:r>
            <a:r>
              <a:rPr lang="en-US" sz="2800" b="0" i="0" dirty="0" err="1">
                <a:solidFill>
                  <a:srgbClr val="3B3738"/>
                </a:solidFill>
                <a:effectLst/>
              </a:rPr>
              <a:t>mengalami</a:t>
            </a:r>
            <a:r>
              <a:rPr lang="en-US" sz="2800" b="0" i="0" dirty="0">
                <a:solidFill>
                  <a:srgbClr val="3B3738"/>
                </a:solidFill>
                <a:effectLst/>
              </a:rPr>
              <a:t> </a:t>
            </a:r>
            <a:r>
              <a:rPr lang="en-US" sz="2800" b="0" i="0" dirty="0" err="1">
                <a:solidFill>
                  <a:srgbClr val="3B3738"/>
                </a:solidFill>
                <a:effectLst/>
              </a:rPr>
              <a:t>kekerasan</a:t>
            </a:r>
            <a:r>
              <a:rPr lang="en-US" sz="2800" b="0" i="0" dirty="0">
                <a:solidFill>
                  <a:srgbClr val="3B3738"/>
                </a:solidFill>
                <a:effectLst/>
              </a:rPr>
              <a:t> </a:t>
            </a:r>
            <a:r>
              <a:rPr lang="en-US" sz="2800" b="0" i="0" dirty="0" err="1">
                <a:solidFill>
                  <a:srgbClr val="3B3738"/>
                </a:solidFill>
                <a:effectLst/>
              </a:rPr>
              <a:t>seksual</a:t>
            </a:r>
            <a:r>
              <a:rPr lang="en-US" sz="2800" b="0" i="0" dirty="0">
                <a:solidFill>
                  <a:srgbClr val="3B3738"/>
                </a:solidFill>
                <a:effectLst/>
              </a:rPr>
              <a:t>, </a:t>
            </a:r>
            <a:r>
              <a:rPr lang="en-US" sz="2800" b="0" i="0" dirty="0" err="1">
                <a:solidFill>
                  <a:srgbClr val="3B3738"/>
                </a:solidFill>
                <a:effectLst/>
              </a:rPr>
              <a:t>terlibat</a:t>
            </a:r>
            <a:r>
              <a:rPr lang="en-US" sz="2800" b="0" i="0" dirty="0">
                <a:solidFill>
                  <a:srgbClr val="3B3738"/>
                </a:solidFill>
                <a:effectLst/>
              </a:rPr>
              <a:t> </a:t>
            </a:r>
            <a:r>
              <a:rPr lang="en-US" sz="2800" b="0" i="0" dirty="0" err="1">
                <a:solidFill>
                  <a:srgbClr val="3B3738"/>
                </a:solidFill>
                <a:effectLst/>
              </a:rPr>
              <a:t>dalam</a:t>
            </a:r>
            <a:r>
              <a:rPr lang="en-US" sz="2800" b="0" i="0" dirty="0">
                <a:solidFill>
                  <a:srgbClr val="3B3738"/>
                </a:solidFill>
                <a:effectLst/>
              </a:rPr>
              <a:t> </a:t>
            </a:r>
            <a:r>
              <a:rPr lang="en-US" sz="2800" b="0" i="0" dirty="0" err="1">
                <a:solidFill>
                  <a:srgbClr val="3B3738"/>
                </a:solidFill>
                <a:effectLst/>
              </a:rPr>
              <a:t>perang</a:t>
            </a:r>
            <a:r>
              <a:rPr lang="en-US" sz="2800" b="0" i="0" dirty="0">
                <a:solidFill>
                  <a:srgbClr val="3B3738"/>
                </a:solidFill>
                <a:effectLst/>
              </a:rPr>
              <a:t>, </a:t>
            </a:r>
            <a:r>
              <a:rPr lang="en-US" sz="2800" b="0" i="0" dirty="0" err="1">
                <a:solidFill>
                  <a:srgbClr val="3B3738"/>
                </a:solidFill>
                <a:effectLst/>
              </a:rPr>
              <a:t>atau</a:t>
            </a:r>
            <a:r>
              <a:rPr lang="en-US" sz="2800" b="0" i="0" dirty="0">
                <a:solidFill>
                  <a:srgbClr val="3B3738"/>
                </a:solidFill>
                <a:effectLst/>
              </a:rPr>
              <a:t> </a:t>
            </a:r>
            <a:r>
              <a:rPr lang="en-US" sz="2800" b="0" i="0" dirty="0" err="1">
                <a:solidFill>
                  <a:srgbClr val="3B3738"/>
                </a:solidFill>
                <a:effectLst/>
              </a:rPr>
              <a:t>menyaksikan</a:t>
            </a:r>
            <a:r>
              <a:rPr lang="en-US" sz="2800" b="0" i="0" dirty="0">
                <a:solidFill>
                  <a:srgbClr val="3B3738"/>
                </a:solidFill>
                <a:effectLst/>
              </a:rPr>
              <a:t> </a:t>
            </a:r>
            <a:r>
              <a:rPr lang="en-US" sz="2800" b="0" i="0" dirty="0" err="1">
                <a:solidFill>
                  <a:srgbClr val="3B3738"/>
                </a:solidFill>
                <a:effectLst/>
              </a:rPr>
              <a:t>tindakan</a:t>
            </a:r>
            <a:r>
              <a:rPr lang="en-US" sz="2800" b="0" i="0" dirty="0">
                <a:solidFill>
                  <a:srgbClr val="3B3738"/>
                </a:solidFill>
                <a:effectLst/>
              </a:rPr>
              <a:t> </a:t>
            </a:r>
            <a:r>
              <a:rPr lang="en-US" sz="2800" b="0" i="0" dirty="0" err="1">
                <a:solidFill>
                  <a:srgbClr val="3B3738"/>
                </a:solidFill>
                <a:effectLst/>
              </a:rPr>
              <a:t>bunuh</a:t>
            </a:r>
            <a:r>
              <a:rPr lang="en-US" sz="2800" b="0" i="0" dirty="0">
                <a:solidFill>
                  <a:srgbClr val="3B3738"/>
                </a:solidFill>
                <a:effectLst/>
              </a:rPr>
              <a:t> </a:t>
            </a:r>
            <a:r>
              <a:rPr lang="en-US" sz="2800" b="0" i="0" dirty="0" err="1">
                <a:solidFill>
                  <a:srgbClr val="3B3738"/>
                </a:solidFill>
                <a:effectLst/>
              </a:rPr>
              <a:t>diri</a:t>
            </a:r>
            <a:endParaRPr lang="en-US" sz="2800" b="0" i="0" dirty="0">
              <a:solidFill>
                <a:srgbClr val="3B3738"/>
              </a:solidFill>
              <a:effectLst/>
            </a:endParaRPr>
          </a:p>
        </p:txBody>
      </p:sp>
    </p:spTree>
    <p:extLst>
      <p:ext uri="{BB962C8B-B14F-4D97-AF65-F5344CB8AC3E}">
        <p14:creationId xmlns:p14="http://schemas.microsoft.com/office/powerpoint/2010/main" val="860034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55E0-0B89-92B3-2F7E-F318B8A88013}"/>
              </a:ext>
            </a:extLst>
          </p:cNvPr>
          <p:cNvSpPr>
            <a:spLocks noGrp="1"/>
          </p:cNvSpPr>
          <p:nvPr>
            <p:ph type="title"/>
          </p:nvPr>
        </p:nvSpPr>
        <p:spPr/>
        <p:txBody>
          <a:bodyPr/>
          <a:lstStyle/>
          <a:p>
            <a:r>
              <a:rPr lang="id-ID" dirty="0"/>
              <a:t>Lalu kenapa bisa terjadi kesurupan massal?</a:t>
            </a:r>
            <a:endParaRPr lang="en-US" dirty="0"/>
          </a:p>
        </p:txBody>
      </p:sp>
      <p:sp>
        <p:nvSpPr>
          <p:cNvPr id="3" name="Content Placeholder 2">
            <a:extLst>
              <a:ext uri="{FF2B5EF4-FFF2-40B4-BE49-F238E27FC236}">
                <a16:creationId xmlns:a16="http://schemas.microsoft.com/office/drawing/2014/main" id="{9DCA9DF5-83F9-2512-C3BC-38F4124A4F4C}"/>
              </a:ext>
            </a:extLst>
          </p:cNvPr>
          <p:cNvSpPr>
            <a:spLocks noGrp="1"/>
          </p:cNvSpPr>
          <p:nvPr>
            <p:ph idx="1"/>
          </p:nvPr>
        </p:nvSpPr>
        <p:spPr>
          <a:xfrm>
            <a:off x="335360" y="1828799"/>
            <a:ext cx="11737304" cy="4572001"/>
          </a:xfrm>
        </p:spPr>
        <p:txBody>
          <a:bodyPr>
            <a:normAutofit/>
          </a:bodyPr>
          <a:lstStyle/>
          <a:p>
            <a:pPr marL="0" indent="0">
              <a:buNone/>
            </a:pPr>
            <a:r>
              <a:rPr lang="id-ID" sz="2800" dirty="0"/>
              <a:t>Menurut para ahli Kesurupan massal bukan karna Roh jahat ngumpul dan berencana ngusilin orang – orang Namun mereka sebut ini HISTERIA MASSA kita baru saja tau kalau kesurupan merupakan hal yang terjadi disaat seseorang tidak dapat mengontrol diri mereka yang di akibat kan tidak singkron atau nyambung, nah jika kita lihat dari beberapa kasus HISTERIA MASSA hanya terjadi disaat  dalam keadaan seseorang atau sekelompok orang dalam keadaan sulit. </a:t>
            </a:r>
            <a:endParaRPr lang="en-US" sz="2800" dirty="0"/>
          </a:p>
        </p:txBody>
      </p:sp>
    </p:spTree>
    <p:extLst>
      <p:ext uri="{BB962C8B-B14F-4D97-AF65-F5344CB8AC3E}">
        <p14:creationId xmlns:p14="http://schemas.microsoft.com/office/powerpoint/2010/main" val="400388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55E0-0B89-92B3-2F7E-F318B8A88013}"/>
              </a:ext>
            </a:extLst>
          </p:cNvPr>
          <p:cNvSpPr>
            <a:spLocks noGrp="1"/>
          </p:cNvSpPr>
          <p:nvPr>
            <p:ph type="title"/>
          </p:nvPr>
        </p:nvSpPr>
        <p:spPr/>
        <p:txBody>
          <a:bodyPr/>
          <a:lstStyle/>
          <a:p>
            <a:r>
              <a:rPr lang="id-ID" dirty="0"/>
              <a:t>CONTOH HISTERIA MASSA</a:t>
            </a:r>
            <a:endParaRPr lang="en-US" dirty="0"/>
          </a:p>
        </p:txBody>
      </p:sp>
      <p:sp>
        <p:nvSpPr>
          <p:cNvPr id="3" name="Content Placeholder 2">
            <a:extLst>
              <a:ext uri="{FF2B5EF4-FFF2-40B4-BE49-F238E27FC236}">
                <a16:creationId xmlns:a16="http://schemas.microsoft.com/office/drawing/2014/main" id="{9DCA9DF5-83F9-2512-C3BC-38F4124A4F4C}"/>
              </a:ext>
            </a:extLst>
          </p:cNvPr>
          <p:cNvSpPr>
            <a:spLocks noGrp="1"/>
          </p:cNvSpPr>
          <p:nvPr>
            <p:ph idx="1"/>
          </p:nvPr>
        </p:nvSpPr>
        <p:spPr>
          <a:xfrm>
            <a:off x="448533" y="1628800"/>
            <a:ext cx="11737304" cy="4572001"/>
          </a:xfrm>
        </p:spPr>
        <p:txBody>
          <a:bodyPr>
            <a:normAutofit/>
          </a:bodyPr>
          <a:lstStyle/>
          <a:p>
            <a:pPr marL="0" indent="0">
              <a:buNone/>
            </a:pPr>
            <a:r>
              <a:rPr lang="id-ID" sz="2800" dirty="0"/>
              <a:t>contohnya seperti orang orang yang akan sidang kuliah atau orang yang menjalani ujian akhir di saat seperti itu kebayakan orang akan rentan terkena Stress belum lagi jika ada permasalahan lain seperti uang Pendidikan nah di saat seperti ini lah jika seseorang berpikir telalu berlebihan dapat mengakibatkan tidak terkontrolnya pikiran dan emosi seseorang, sehingga disaat satu orang mengalami kesurupan orang lain yang melihat dan memiliki masalah yang sama kemungkinan akan terkena juga yang terjadi secara merambat dan membuat keadaan semakin sulit dan bernatakan dan setelah itu terjadilah histeria massa.</a:t>
            </a:r>
            <a:endParaRPr lang="en-US" sz="2800" dirty="0"/>
          </a:p>
        </p:txBody>
      </p:sp>
    </p:spTree>
    <p:extLst>
      <p:ext uri="{BB962C8B-B14F-4D97-AF65-F5344CB8AC3E}">
        <p14:creationId xmlns:p14="http://schemas.microsoft.com/office/powerpoint/2010/main" val="312224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128</TotalTime>
  <Words>702</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Medium</vt:lpstr>
      <vt:lpstr>Medical Design 16x9</vt:lpstr>
      <vt:lpstr>KERASUKAN SETAN PENYAKIT ATAU BUKAN</vt:lpstr>
      <vt:lpstr>Apa itu kesurupan?</vt:lpstr>
      <vt:lpstr>Apa itu kesurupan Dalam Hal Medis?</vt:lpstr>
      <vt:lpstr>1.Possesion Trance</vt:lpstr>
      <vt:lpstr>2. Trance disorder</vt:lpstr>
      <vt:lpstr>Possession trance disorder menunjukan gejalan sebagai berikut.</vt:lpstr>
      <vt:lpstr>Penyebab Possession trance disorder</vt:lpstr>
      <vt:lpstr>Lalu kenapa bisa terjadi kesurupan massal?</vt:lpstr>
      <vt:lpstr>CONTOH HISTERIA MASSA</vt:lpstr>
      <vt:lpstr>Jadi apa benar kerasukan itu karna roh jahat?</vt:lpstr>
      <vt:lpstr>KESIMPULAN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KERASUKAN SETAN PENYAKIT ATAU BUKAN</dc:title>
  <dc:creator>asus delete</dc:creator>
  <cp:lastModifiedBy>asus delete</cp:lastModifiedBy>
  <cp:revision>1</cp:revision>
  <dcterms:created xsi:type="dcterms:W3CDTF">2023-02-24T06:19:38Z</dcterms:created>
  <dcterms:modified xsi:type="dcterms:W3CDTF">2023-02-24T08:38:55Z</dcterms:modified>
</cp:coreProperties>
</file>