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handoutMasterIdLst>
    <p:handoutMasterId r:id="rId11"/>
  </p:handoutMasterIdLst>
  <p:sldIdLst>
    <p:sldId id="269" r:id="rId2"/>
    <p:sldId id="278" r:id="rId3"/>
    <p:sldId id="270" r:id="rId4"/>
    <p:sldId id="271" r:id="rId5"/>
    <p:sldId id="279" r:id="rId6"/>
    <p:sldId id="280" r:id="rId7"/>
    <p:sldId id="281" r:id="rId8"/>
    <p:sldId id="282"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58" d="100"/>
          <a:sy n="58" d="100"/>
        </p:scale>
        <p:origin x="992" y="5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3/8/2023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3/8/2023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193389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552792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3/8/2023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3/8/2023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3/8/2023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3/8/2023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3/8/2023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3/8/2023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3/8/2023</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3/8/2023</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3/8/2023</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3/8/2023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3/8/2023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3/8/2023</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ramedia.com/best-seller/pancasil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a:t>Perbedaan demokrasi pancasila dan demokrasi lain.</a:t>
            </a:r>
            <a:endParaRPr lang="en-US" dirty="0"/>
          </a:p>
        </p:txBody>
      </p:sp>
      <p:sp>
        <p:nvSpPr>
          <p:cNvPr id="5" name="Subtitle 4"/>
          <p:cNvSpPr>
            <a:spLocks noGrp="1"/>
          </p:cNvSpPr>
          <p:nvPr>
            <p:ph type="subTitle" idx="1"/>
          </p:nvPr>
        </p:nvSpPr>
        <p:spPr/>
        <p:txBody>
          <a:bodyPr>
            <a:normAutofit fontScale="92500" lnSpcReduction="20000"/>
          </a:bodyPr>
          <a:lstStyle/>
          <a:p>
            <a:r>
              <a:rPr lang="id-ID" dirty="0"/>
              <a:t>Dapa</a:t>
            </a:r>
          </a:p>
          <a:p>
            <a:r>
              <a:rPr lang="id-ID" dirty="0"/>
              <a:t>Boy</a:t>
            </a:r>
          </a:p>
          <a:p>
            <a:r>
              <a:rPr lang="id-ID" dirty="0"/>
              <a:t>Samuel</a:t>
            </a:r>
          </a:p>
          <a:p>
            <a:r>
              <a:rPr lang="id-ID" dirty="0"/>
              <a:t>Abednego</a:t>
            </a:r>
          </a:p>
          <a:p>
            <a:r>
              <a:rPr lang="id-ID" dirty="0"/>
              <a:t>Arlis</a:t>
            </a:r>
          </a:p>
          <a:p>
            <a:endParaRPr lang="en-US" dirty="0"/>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Apa itu demokrasi?</a:t>
            </a:r>
            <a:endParaRPr lang="en-US" dirty="0"/>
          </a:p>
        </p:txBody>
      </p:sp>
      <p:sp>
        <p:nvSpPr>
          <p:cNvPr id="2" name="Content Placeholder 1"/>
          <p:cNvSpPr>
            <a:spLocks noGrp="1"/>
          </p:cNvSpPr>
          <p:nvPr>
            <p:ph idx="1"/>
          </p:nvPr>
        </p:nvSpPr>
        <p:spPr/>
        <p:txBody>
          <a:bodyPr>
            <a:normAutofit fontScale="85000" lnSpcReduction="10000"/>
          </a:bodyPr>
          <a:lstStyle/>
          <a:p>
            <a:r>
              <a:rPr lang="en-US" b="0" i="0" dirty="0">
                <a:solidFill>
                  <a:srgbClr val="4D5156"/>
                </a:solidFill>
                <a:effectLst/>
                <a:latin typeface="Roboto" panose="02000000000000000000" pitchFamily="2" charset="0"/>
              </a:rPr>
              <a:t> </a:t>
            </a:r>
            <a:r>
              <a:rPr lang="en-US" b="0" i="0" dirty="0" err="1">
                <a:solidFill>
                  <a:srgbClr val="4D5156"/>
                </a:solidFill>
                <a:effectLst/>
                <a:latin typeface="Roboto" panose="02000000000000000000" pitchFamily="2" charset="0"/>
              </a:rPr>
              <a:t>Pengertian</a:t>
            </a:r>
            <a:r>
              <a:rPr lang="en-US" b="0" i="0" dirty="0">
                <a:solidFill>
                  <a:srgbClr val="4D5156"/>
                </a:solidFill>
                <a:effectLst/>
                <a:latin typeface="Roboto" panose="02000000000000000000" pitchFamily="2" charset="0"/>
              </a:rPr>
              <a:t> </a:t>
            </a:r>
            <a:r>
              <a:rPr lang="en-US" b="0" i="0" dirty="0" err="1">
                <a:solidFill>
                  <a:srgbClr val="4D5156"/>
                </a:solidFill>
                <a:effectLst/>
                <a:latin typeface="Roboto" panose="02000000000000000000" pitchFamily="2" charset="0"/>
              </a:rPr>
              <a:t>demokrasi</a:t>
            </a:r>
            <a:r>
              <a:rPr lang="en-US" b="0" i="0" dirty="0">
                <a:solidFill>
                  <a:srgbClr val="4D5156"/>
                </a:solidFill>
                <a:effectLst/>
                <a:latin typeface="Roboto" panose="02000000000000000000" pitchFamily="2" charset="0"/>
              </a:rPr>
              <a:t> (demos </a:t>
            </a:r>
            <a:r>
              <a:rPr lang="en-US" b="0" i="0" dirty="0" err="1">
                <a:solidFill>
                  <a:srgbClr val="4D5156"/>
                </a:solidFill>
                <a:effectLst/>
                <a:latin typeface="Roboto" panose="02000000000000000000" pitchFamily="2" charset="0"/>
              </a:rPr>
              <a:t>cratein</a:t>
            </a:r>
            <a:r>
              <a:rPr lang="en-US" b="0" i="0" dirty="0">
                <a:solidFill>
                  <a:srgbClr val="4D5156"/>
                </a:solidFill>
                <a:effectLst/>
                <a:latin typeface="Roboto" panose="02000000000000000000" pitchFamily="2" charset="0"/>
              </a:rPr>
              <a:t> </a:t>
            </a:r>
            <a:r>
              <a:rPr lang="en-US" b="0" i="0" dirty="0" err="1">
                <a:solidFill>
                  <a:srgbClr val="4D5156"/>
                </a:solidFill>
                <a:effectLst/>
                <a:latin typeface="Roboto" panose="02000000000000000000" pitchFamily="2" charset="0"/>
              </a:rPr>
              <a:t>atau</a:t>
            </a:r>
            <a:r>
              <a:rPr lang="en-US" b="0" i="0" dirty="0">
                <a:solidFill>
                  <a:srgbClr val="4D5156"/>
                </a:solidFill>
                <a:effectLst/>
                <a:latin typeface="Roboto" panose="02000000000000000000" pitchFamily="2" charset="0"/>
              </a:rPr>
              <a:t> demos </a:t>
            </a:r>
            <a:r>
              <a:rPr lang="en-US" b="0" i="0" dirty="0" err="1">
                <a:solidFill>
                  <a:srgbClr val="4D5156"/>
                </a:solidFill>
                <a:effectLst/>
                <a:latin typeface="Roboto" panose="02000000000000000000" pitchFamily="2" charset="0"/>
              </a:rPr>
              <a:t>cratos</a:t>
            </a:r>
            <a:r>
              <a:rPr lang="en-US" b="0" i="0" dirty="0">
                <a:solidFill>
                  <a:srgbClr val="4D5156"/>
                </a:solidFill>
                <a:effectLst/>
                <a:latin typeface="Roboto" panose="02000000000000000000" pitchFamily="2" charset="0"/>
              </a:rPr>
              <a:t>) </a:t>
            </a:r>
            <a:r>
              <a:rPr lang="en-US" b="0" i="0" dirty="0" err="1">
                <a:solidFill>
                  <a:srgbClr val="4D5156"/>
                </a:solidFill>
                <a:effectLst/>
                <a:latin typeface="Roboto" panose="02000000000000000000" pitchFamily="2" charset="0"/>
              </a:rPr>
              <a:t>adalah</a:t>
            </a:r>
            <a:r>
              <a:rPr lang="en-US" b="0" i="0" dirty="0">
                <a:solidFill>
                  <a:srgbClr val="4D5156"/>
                </a:solidFill>
                <a:effectLst/>
                <a:latin typeface="Roboto" panose="02000000000000000000" pitchFamily="2" charset="0"/>
              </a:rPr>
              <a:t> </a:t>
            </a:r>
            <a:r>
              <a:rPr lang="en-US" b="0" i="0" dirty="0" err="1">
                <a:solidFill>
                  <a:srgbClr val="4D5156"/>
                </a:solidFill>
                <a:effectLst/>
                <a:latin typeface="Roboto" panose="02000000000000000000" pitchFamily="2" charset="0"/>
              </a:rPr>
              <a:t>suatu</a:t>
            </a:r>
            <a:r>
              <a:rPr lang="en-US" b="0" i="0" dirty="0">
                <a:solidFill>
                  <a:srgbClr val="4D5156"/>
                </a:solidFill>
                <a:effectLst/>
                <a:latin typeface="Roboto" panose="02000000000000000000" pitchFamily="2" charset="0"/>
              </a:rPr>
              <a:t> negara </a:t>
            </a:r>
            <a:r>
              <a:rPr lang="en-US" b="0" i="0" dirty="0" err="1">
                <a:solidFill>
                  <a:srgbClr val="4D5156"/>
                </a:solidFill>
                <a:effectLst/>
                <a:latin typeface="Roboto" panose="02000000000000000000" pitchFamily="2" charset="0"/>
              </a:rPr>
              <a:t>dengan</a:t>
            </a:r>
            <a:r>
              <a:rPr lang="en-US" b="0" i="0" dirty="0">
                <a:solidFill>
                  <a:srgbClr val="4D5156"/>
                </a:solidFill>
                <a:effectLst/>
                <a:latin typeface="Roboto" panose="02000000000000000000" pitchFamily="2" charset="0"/>
              </a:rPr>
              <a:t> </a:t>
            </a:r>
            <a:r>
              <a:rPr lang="en-US" b="0" i="0" dirty="0" err="1">
                <a:solidFill>
                  <a:srgbClr val="4D5156"/>
                </a:solidFill>
                <a:effectLst/>
                <a:latin typeface="Roboto" panose="02000000000000000000" pitchFamily="2" charset="0"/>
              </a:rPr>
              <a:t>sistem</a:t>
            </a:r>
            <a:r>
              <a:rPr lang="en-US" b="0" i="0" dirty="0">
                <a:solidFill>
                  <a:srgbClr val="4D5156"/>
                </a:solidFill>
                <a:effectLst/>
                <a:latin typeface="Roboto" panose="02000000000000000000" pitchFamily="2" charset="0"/>
              </a:rPr>
              <a:t> </a:t>
            </a:r>
            <a:r>
              <a:rPr lang="en-US" b="0" i="0" dirty="0" err="1">
                <a:solidFill>
                  <a:srgbClr val="4D5156"/>
                </a:solidFill>
                <a:effectLst/>
                <a:latin typeface="Roboto" panose="02000000000000000000" pitchFamily="2" charset="0"/>
              </a:rPr>
              <a:t>pemerintahan</a:t>
            </a:r>
            <a:r>
              <a:rPr lang="en-US" b="0" i="0" dirty="0">
                <a:solidFill>
                  <a:srgbClr val="4D5156"/>
                </a:solidFill>
                <a:effectLst/>
                <a:latin typeface="Roboto" panose="02000000000000000000" pitchFamily="2" charset="0"/>
              </a:rPr>
              <a:t> yang </a:t>
            </a:r>
            <a:r>
              <a:rPr lang="en-US" b="0" i="0" dirty="0" err="1">
                <a:solidFill>
                  <a:srgbClr val="4D5156"/>
                </a:solidFill>
                <a:effectLst/>
                <a:latin typeface="Roboto" panose="02000000000000000000" pitchFamily="2" charset="0"/>
              </a:rPr>
              <a:t>kedaulatannya</a:t>
            </a:r>
            <a:r>
              <a:rPr lang="en-US" b="0" i="0" dirty="0">
                <a:solidFill>
                  <a:srgbClr val="4D5156"/>
                </a:solidFill>
                <a:effectLst/>
                <a:latin typeface="Roboto" panose="02000000000000000000" pitchFamily="2" charset="0"/>
              </a:rPr>
              <a:t> </a:t>
            </a:r>
            <a:r>
              <a:rPr lang="en-US" b="0" i="0" dirty="0" err="1">
                <a:solidFill>
                  <a:srgbClr val="4D5156"/>
                </a:solidFill>
                <a:effectLst/>
                <a:latin typeface="Roboto" panose="02000000000000000000" pitchFamily="2" charset="0"/>
              </a:rPr>
              <a:t>berada</a:t>
            </a:r>
            <a:r>
              <a:rPr lang="en-US" b="0" i="0" dirty="0">
                <a:solidFill>
                  <a:srgbClr val="4D5156"/>
                </a:solidFill>
                <a:effectLst/>
                <a:latin typeface="Roboto" panose="02000000000000000000" pitchFamily="2" charset="0"/>
              </a:rPr>
              <a:t> di </a:t>
            </a:r>
            <a:r>
              <a:rPr lang="en-US" b="0" i="0" dirty="0" err="1">
                <a:solidFill>
                  <a:srgbClr val="4D5156"/>
                </a:solidFill>
                <a:effectLst/>
                <a:latin typeface="Roboto" panose="02000000000000000000" pitchFamily="2" charset="0"/>
              </a:rPr>
              <a:t>tangan</a:t>
            </a:r>
            <a:r>
              <a:rPr lang="en-US" b="0" i="0" dirty="0">
                <a:solidFill>
                  <a:srgbClr val="4D5156"/>
                </a:solidFill>
                <a:effectLst/>
                <a:latin typeface="Roboto" panose="02000000000000000000" pitchFamily="2" charset="0"/>
              </a:rPr>
              <a:t> rakyat. </a:t>
            </a:r>
            <a:r>
              <a:rPr lang="en-US" b="0" i="0" dirty="0" err="1">
                <a:solidFill>
                  <a:srgbClr val="4D5156"/>
                </a:solidFill>
                <a:effectLst/>
                <a:latin typeface="Roboto" panose="02000000000000000000" pitchFamily="2" charset="0"/>
              </a:rPr>
              <a:t>Artinya</a:t>
            </a:r>
            <a:r>
              <a:rPr lang="en-US" b="0" i="0" dirty="0">
                <a:solidFill>
                  <a:srgbClr val="4D5156"/>
                </a:solidFill>
                <a:effectLst/>
                <a:latin typeface="Roboto" panose="02000000000000000000" pitchFamily="2" charset="0"/>
              </a:rPr>
              <a:t>, </a:t>
            </a:r>
            <a:r>
              <a:rPr lang="en-US" b="0" i="0" dirty="0" err="1">
                <a:solidFill>
                  <a:srgbClr val="4D5156"/>
                </a:solidFill>
                <a:effectLst/>
                <a:latin typeface="Roboto" panose="02000000000000000000" pitchFamily="2" charset="0"/>
              </a:rPr>
              <a:t>kekuasaan</a:t>
            </a:r>
            <a:r>
              <a:rPr lang="en-US" b="0" i="0" dirty="0">
                <a:solidFill>
                  <a:srgbClr val="4D5156"/>
                </a:solidFill>
                <a:effectLst/>
                <a:latin typeface="Roboto" panose="02000000000000000000" pitchFamily="2" charset="0"/>
              </a:rPr>
              <a:t> </a:t>
            </a:r>
            <a:r>
              <a:rPr lang="en-US" b="0" i="0" dirty="0" err="1">
                <a:solidFill>
                  <a:srgbClr val="4D5156"/>
                </a:solidFill>
                <a:effectLst/>
                <a:latin typeface="Roboto" panose="02000000000000000000" pitchFamily="2" charset="0"/>
              </a:rPr>
              <a:t>tertinggi</a:t>
            </a:r>
            <a:r>
              <a:rPr lang="en-US" b="0" i="0" dirty="0">
                <a:solidFill>
                  <a:srgbClr val="4D5156"/>
                </a:solidFill>
                <a:effectLst/>
                <a:latin typeface="Roboto" panose="02000000000000000000" pitchFamily="2" charset="0"/>
              </a:rPr>
              <a:t> </a:t>
            </a:r>
            <a:r>
              <a:rPr lang="en-US" b="0" i="0" dirty="0" err="1">
                <a:solidFill>
                  <a:srgbClr val="4D5156"/>
                </a:solidFill>
                <a:effectLst/>
                <a:latin typeface="Roboto" panose="02000000000000000000" pitchFamily="2" charset="0"/>
              </a:rPr>
              <a:t>berada</a:t>
            </a:r>
            <a:r>
              <a:rPr lang="en-US" b="0" i="0" dirty="0">
                <a:solidFill>
                  <a:srgbClr val="4D5156"/>
                </a:solidFill>
                <a:effectLst/>
                <a:latin typeface="Roboto" panose="02000000000000000000" pitchFamily="2" charset="0"/>
              </a:rPr>
              <a:t> di </a:t>
            </a:r>
            <a:r>
              <a:rPr lang="en-US" b="0" i="0" dirty="0" err="1">
                <a:solidFill>
                  <a:srgbClr val="4D5156"/>
                </a:solidFill>
                <a:effectLst/>
                <a:latin typeface="Roboto" panose="02000000000000000000" pitchFamily="2" charset="0"/>
              </a:rPr>
              <a:t>hasil</a:t>
            </a:r>
            <a:r>
              <a:rPr lang="en-US" b="0" i="0" dirty="0">
                <a:solidFill>
                  <a:srgbClr val="4D5156"/>
                </a:solidFill>
                <a:effectLst/>
                <a:latin typeface="Roboto" panose="02000000000000000000" pitchFamily="2" charset="0"/>
              </a:rPr>
              <a:t> </a:t>
            </a:r>
            <a:r>
              <a:rPr lang="en-US" b="0" i="0" dirty="0" err="1">
                <a:solidFill>
                  <a:srgbClr val="4D5156"/>
                </a:solidFill>
                <a:effectLst/>
                <a:latin typeface="Roboto" panose="02000000000000000000" pitchFamily="2" charset="0"/>
              </a:rPr>
              <a:t>keputusan</a:t>
            </a:r>
            <a:r>
              <a:rPr lang="en-US" b="0" i="0" dirty="0">
                <a:solidFill>
                  <a:srgbClr val="4D5156"/>
                </a:solidFill>
                <a:effectLst/>
                <a:latin typeface="Roboto" panose="02000000000000000000" pitchFamily="2" charset="0"/>
              </a:rPr>
              <a:t> rakyat </a:t>
            </a:r>
            <a:r>
              <a:rPr lang="en-US" b="0" i="0" dirty="0" err="1">
                <a:solidFill>
                  <a:srgbClr val="4D5156"/>
                </a:solidFill>
                <a:effectLst/>
                <a:latin typeface="Roboto" panose="02000000000000000000" pitchFamily="2" charset="0"/>
              </a:rPr>
              <a:t>melalui</a:t>
            </a:r>
            <a:r>
              <a:rPr lang="en-US" b="0" i="0" dirty="0">
                <a:solidFill>
                  <a:srgbClr val="4D5156"/>
                </a:solidFill>
                <a:effectLst/>
                <a:latin typeface="Roboto" panose="02000000000000000000" pitchFamily="2" charset="0"/>
              </a:rPr>
              <a:t> wakil-</a:t>
            </a:r>
            <a:r>
              <a:rPr lang="en-US" b="0" i="0" dirty="0" err="1">
                <a:solidFill>
                  <a:srgbClr val="4D5156"/>
                </a:solidFill>
                <a:effectLst/>
                <a:latin typeface="Roboto" panose="02000000000000000000" pitchFamily="2" charset="0"/>
              </a:rPr>
              <a:t>wakilnya</a:t>
            </a:r>
            <a:r>
              <a:rPr lang="en-US" b="0" i="0" dirty="0">
                <a:solidFill>
                  <a:srgbClr val="4D5156"/>
                </a:solidFill>
                <a:effectLst/>
                <a:latin typeface="Roboto" panose="02000000000000000000" pitchFamily="2" charset="0"/>
              </a:rPr>
              <a:t>.</a:t>
            </a:r>
          </a:p>
          <a:p>
            <a:r>
              <a:rPr lang="en-US" b="0" i="0" dirty="0" err="1">
                <a:solidFill>
                  <a:srgbClr val="000000"/>
                </a:solidFill>
                <a:effectLst/>
                <a:latin typeface="Helvetica-FF"/>
              </a:rPr>
              <a:t>Berdasarkan</a:t>
            </a:r>
            <a:r>
              <a:rPr lang="en-US" b="0" i="0" dirty="0">
                <a:solidFill>
                  <a:srgbClr val="000000"/>
                </a:solidFill>
                <a:effectLst/>
                <a:latin typeface="Helvetica-FF"/>
              </a:rPr>
              <a:t> proses </a:t>
            </a:r>
            <a:r>
              <a:rPr lang="en-US" b="0" i="0" dirty="0" err="1">
                <a:solidFill>
                  <a:srgbClr val="000000"/>
                </a:solidFill>
                <a:effectLst/>
                <a:latin typeface="Helvetica-FF"/>
              </a:rPr>
              <a:t>penyaluran</a:t>
            </a:r>
            <a:r>
              <a:rPr lang="en-US" b="0" i="0" dirty="0">
                <a:solidFill>
                  <a:srgbClr val="000000"/>
                </a:solidFill>
                <a:effectLst/>
                <a:latin typeface="Helvetica-FF"/>
              </a:rPr>
              <a:t> </a:t>
            </a:r>
            <a:r>
              <a:rPr lang="en-US" b="0" i="0" dirty="0" err="1">
                <a:solidFill>
                  <a:srgbClr val="000000"/>
                </a:solidFill>
                <a:effectLst/>
                <a:latin typeface="Helvetica-FF"/>
              </a:rPr>
              <a:t>kehendak</a:t>
            </a:r>
            <a:r>
              <a:rPr lang="en-US" b="0" i="0" dirty="0">
                <a:solidFill>
                  <a:srgbClr val="000000"/>
                </a:solidFill>
                <a:effectLst/>
                <a:latin typeface="Helvetica-FF"/>
              </a:rPr>
              <a:t> rakyat</a:t>
            </a:r>
            <a:r>
              <a:rPr lang="id-ID" b="0" i="0" dirty="0">
                <a:solidFill>
                  <a:srgbClr val="000000"/>
                </a:solidFill>
                <a:effectLst/>
                <a:latin typeface="Helvetica-FF"/>
              </a:rPr>
              <a:t> demokrasi terbagi 2 yaitu:</a:t>
            </a:r>
            <a:br>
              <a:rPr lang="en-US" dirty="0"/>
            </a:br>
            <a:br>
              <a:rPr lang="en-US" dirty="0"/>
            </a:br>
            <a:r>
              <a:rPr lang="en-US" b="0" i="0" dirty="0">
                <a:solidFill>
                  <a:srgbClr val="000000"/>
                </a:solidFill>
                <a:effectLst/>
                <a:latin typeface="Helvetica-FF"/>
              </a:rPr>
              <a:t>1. </a:t>
            </a:r>
            <a:r>
              <a:rPr lang="en-US" b="0" i="0" dirty="0" err="1">
                <a:solidFill>
                  <a:srgbClr val="000000"/>
                </a:solidFill>
                <a:effectLst/>
                <a:latin typeface="Helvetica-FF"/>
              </a:rPr>
              <a:t>Demokrasi</a:t>
            </a:r>
            <a:r>
              <a:rPr lang="en-US" b="0" i="0" dirty="0">
                <a:solidFill>
                  <a:srgbClr val="000000"/>
                </a:solidFill>
                <a:effectLst/>
                <a:latin typeface="Helvetica-FF"/>
              </a:rPr>
              <a:t> </a:t>
            </a:r>
            <a:r>
              <a:rPr lang="en-US" b="0" i="0" dirty="0" err="1">
                <a:solidFill>
                  <a:srgbClr val="000000"/>
                </a:solidFill>
                <a:effectLst/>
                <a:latin typeface="Helvetica-FF"/>
              </a:rPr>
              <a:t>langsung</a:t>
            </a:r>
            <a:r>
              <a:rPr lang="en-US" b="0" i="0" dirty="0">
                <a:solidFill>
                  <a:srgbClr val="000000"/>
                </a:solidFill>
                <a:effectLst/>
                <a:latin typeface="Helvetica-FF"/>
              </a:rPr>
              <a:t>, </a:t>
            </a:r>
            <a:r>
              <a:rPr lang="en-US" b="0" i="0" dirty="0" err="1">
                <a:solidFill>
                  <a:srgbClr val="000000"/>
                </a:solidFill>
                <a:effectLst/>
                <a:latin typeface="Helvetica-FF"/>
              </a:rPr>
              <a:t>yaitu</a:t>
            </a:r>
            <a:r>
              <a:rPr lang="en-US" b="0" i="0" dirty="0">
                <a:solidFill>
                  <a:srgbClr val="000000"/>
                </a:solidFill>
                <a:effectLst/>
                <a:latin typeface="Helvetica-FF"/>
              </a:rPr>
              <a:t> </a:t>
            </a:r>
            <a:r>
              <a:rPr lang="en-US" b="0" i="0" dirty="0" err="1">
                <a:solidFill>
                  <a:srgbClr val="000000"/>
                </a:solidFill>
                <a:effectLst/>
                <a:latin typeface="Helvetica-FF"/>
              </a:rPr>
              <a:t>paham</a:t>
            </a:r>
            <a:r>
              <a:rPr lang="en-US" b="0" i="0" dirty="0">
                <a:solidFill>
                  <a:srgbClr val="000000"/>
                </a:solidFill>
                <a:effectLst/>
                <a:latin typeface="Helvetica-FF"/>
              </a:rPr>
              <a:t> </a:t>
            </a:r>
            <a:r>
              <a:rPr lang="en-US" b="0" i="0" dirty="0" err="1">
                <a:solidFill>
                  <a:srgbClr val="000000"/>
                </a:solidFill>
                <a:effectLst/>
                <a:latin typeface="Helvetica-FF"/>
              </a:rPr>
              <a:t>demokrasi</a:t>
            </a:r>
            <a:r>
              <a:rPr lang="en-US" b="0" i="0" dirty="0">
                <a:solidFill>
                  <a:srgbClr val="000000"/>
                </a:solidFill>
                <a:effectLst/>
                <a:latin typeface="Helvetica-FF"/>
              </a:rPr>
              <a:t> yang </a:t>
            </a:r>
            <a:r>
              <a:rPr lang="en-US" b="0" i="0" dirty="0" err="1">
                <a:solidFill>
                  <a:srgbClr val="000000"/>
                </a:solidFill>
                <a:effectLst/>
                <a:latin typeface="Helvetica-FF"/>
              </a:rPr>
              <a:t>mengikutsertakan</a:t>
            </a:r>
            <a:r>
              <a:rPr lang="en-US" b="0" i="0" dirty="0">
                <a:solidFill>
                  <a:srgbClr val="000000"/>
                </a:solidFill>
                <a:effectLst/>
                <a:latin typeface="Helvetica-FF"/>
              </a:rPr>
              <a:t> </a:t>
            </a:r>
            <a:r>
              <a:rPr lang="en-US" b="0" i="0" dirty="0" err="1">
                <a:solidFill>
                  <a:srgbClr val="000000"/>
                </a:solidFill>
                <a:effectLst/>
                <a:latin typeface="Helvetica-FF"/>
              </a:rPr>
              <a:t>setiap</a:t>
            </a:r>
            <a:r>
              <a:rPr lang="en-US" b="0" i="0" dirty="0">
                <a:solidFill>
                  <a:srgbClr val="000000"/>
                </a:solidFill>
                <a:effectLst/>
                <a:latin typeface="Helvetica-FF"/>
              </a:rPr>
              <a:t> </a:t>
            </a:r>
            <a:r>
              <a:rPr lang="en-US" b="0" i="0" dirty="0" err="1">
                <a:solidFill>
                  <a:srgbClr val="000000"/>
                </a:solidFill>
                <a:effectLst/>
                <a:latin typeface="Helvetica-FF"/>
              </a:rPr>
              <a:t>warga</a:t>
            </a:r>
            <a:r>
              <a:rPr lang="en-US" b="0" i="0" dirty="0">
                <a:solidFill>
                  <a:srgbClr val="000000"/>
                </a:solidFill>
                <a:effectLst/>
                <a:latin typeface="Helvetica-FF"/>
              </a:rPr>
              <a:t> </a:t>
            </a:r>
            <a:r>
              <a:rPr lang="en-US" b="0" i="0" dirty="0" err="1">
                <a:solidFill>
                  <a:srgbClr val="000000"/>
                </a:solidFill>
                <a:effectLst/>
                <a:latin typeface="Helvetica-FF"/>
              </a:rPr>
              <a:t>negaranya</a:t>
            </a:r>
            <a:r>
              <a:rPr lang="en-US" b="0" i="0" dirty="0">
                <a:solidFill>
                  <a:srgbClr val="000000"/>
                </a:solidFill>
                <a:effectLst/>
                <a:latin typeface="Helvetica-FF"/>
              </a:rPr>
              <a:t> </a:t>
            </a:r>
            <a:r>
              <a:rPr lang="en-US" b="0" i="0" dirty="0" err="1">
                <a:solidFill>
                  <a:srgbClr val="000000"/>
                </a:solidFill>
                <a:effectLst/>
                <a:latin typeface="Helvetica-FF"/>
              </a:rPr>
              <a:t>dalam</a:t>
            </a:r>
            <a:r>
              <a:rPr lang="en-US" b="0" i="0" dirty="0">
                <a:solidFill>
                  <a:srgbClr val="000000"/>
                </a:solidFill>
                <a:effectLst/>
                <a:latin typeface="Helvetica-FF"/>
              </a:rPr>
              <a:t> </a:t>
            </a:r>
            <a:r>
              <a:rPr lang="en-US" b="0" i="0" dirty="0" err="1">
                <a:solidFill>
                  <a:srgbClr val="000000"/>
                </a:solidFill>
                <a:effectLst/>
                <a:latin typeface="Helvetica-FF"/>
              </a:rPr>
              <a:t>permusyawaratan</a:t>
            </a:r>
            <a:r>
              <a:rPr lang="en-US" b="0" i="0" dirty="0">
                <a:solidFill>
                  <a:srgbClr val="000000"/>
                </a:solidFill>
                <a:effectLst/>
                <a:latin typeface="Helvetica-FF"/>
              </a:rPr>
              <a:t> </a:t>
            </a:r>
            <a:r>
              <a:rPr lang="en-US" b="0" i="0" dirty="0" err="1">
                <a:solidFill>
                  <a:srgbClr val="000000"/>
                </a:solidFill>
                <a:effectLst/>
                <a:latin typeface="Helvetica-FF"/>
              </a:rPr>
              <a:t>untuk</a:t>
            </a:r>
            <a:r>
              <a:rPr lang="en-US" b="0" i="0" dirty="0">
                <a:solidFill>
                  <a:srgbClr val="000000"/>
                </a:solidFill>
                <a:effectLst/>
                <a:latin typeface="Helvetica-FF"/>
              </a:rPr>
              <a:t> </a:t>
            </a:r>
            <a:r>
              <a:rPr lang="en-US" b="0" i="0" dirty="0" err="1">
                <a:solidFill>
                  <a:srgbClr val="000000"/>
                </a:solidFill>
                <a:effectLst/>
                <a:latin typeface="Helvetica-FF"/>
              </a:rPr>
              <a:t>menentukan</a:t>
            </a:r>
            <a:r>
              <a:rPr lang="en-US" b="0" i="0" dirty="0">
                <a:solidFill>
                  <a:srgbClr val="000000"/>
                </a:solidFill>
                <a:effectLst/>
                <a:latin typeface="Helvetica-FF"/>
              </a:rPr>
              <a:t> </a:t>
            </a:r>
            <a:r>
              <a:rPr lang="en-US" b="0" i="0" dirty="0" err="1">
                <a:solidFill>
                  <a:srgbClr val="000000"/>
                </a:solidFill>
                <a:effectLst/>
                <a:latin typeface="Helvetica-FF"/>
              </a:rPr>
              <a:t>kebijaksanaan</a:t>
            </a:r>
            <a:r>
              <a:rPr lang="en-US" b="0" i="0" dirty="0">
                <a:solidFill>
                  <a:srgbClr val="000000"/>
                </a:solidFill>
                <a:effectLst/>
                <a:latin typeface="Helvetica-FF"/>
              </a:rPr>
              <a:t> </a:t>
            </a:r>
            <a:r>
              <a:rPr lang="en-US" b="0" i="0" dirty="0" err="1">
                <a:solidFill>
                  <a:srgbClr val="000000"/>
                </a:solidFill>
                <a:effectLst/>
                <a:latin typeface="Helvetica-FF"/>
              </a:rPr>
              <a:t>umum</a:t>
            </a:r>
            <a:r>
              <a:rPr lang="en-US" b="0" i="0" dirty="0">
                <a:solidFill>
                  <a:srgbClr val="000000"/>
                </a:solidFill>
                <a:effectLst/>
                <a:latin typeface="Helvetica-FF"/>
              </a:rPr>
              <a:t> negara </a:t>
            </a:r>
            <a:r>
              <a:rPr lang="en-US" b="0" i="0" dirty="0" err="1">
                <a:solidFill>
                  <a:srgbClr val="000000"/>
                </a:solidFill>
                <a:effectLst/>
                <a:latin typeface="Helvetica-FF"/>
              </a:rPr>
              <a:t>atau</a:t>
            </a:r>
            <a:r>
              <a:rPr lang="en-US" b="0" i="0" dirty="0">
                <a:solidFill>
                  <a:srgbClr val="000000"/>
                </a:solidFill>
                <a:effectLst/>
                <a:latin typeface="Helvetica-FF"/>
              </a:rPr>
              <a:t> </a:t>
            </a:r>
            <a:r>
              <a:rPr lang="en-US" b="0" i="0" dirty="0" err="1">
                <a:solidFill>
                  <a:srgbClr val="000000"/>
                </a:solidFill>
                <a:effectLst/>
                <a:latin typeface="Helvetica-FF"/>
              </a:rPr>
              <a:t>undang-undang</a:t>
            </a:r>
            <a:r>
              <a:rPr lang="en-US" b="0" i="0" dirty="0">
                <a:solidFill>
                  <a:srgbClr val="000000"/>
                </a:solidFill>
                <a:effectLst/>
                <a:latin typeface="Helvetica-FF"/>
              </a:rPr>
              <a:t> </a:t>
            </a:r>
            <a:r>
              <a:rPr lang="en-US" b="0" i="0" dirty="0" err="1">
                <a:solidFill>
                  <a:srgbClr val="000000"/>
                </a:solidFill>
                <a:effectLst/>
                <a:latin typeface="Helvetica-FF"/>
              </a:rPr>
              <a:t>secara</a:t>
            </a:r>
            <a:r>
              <a:rPr lang="en-US" b="0" i="0" dirty="0">
                <a:solidFill>
                  <a:srgbClr val="000000"/>
                </a:solidFill>
                <a:effectLst/>
                <a:latin typeface="Helvetica-FF"/>
              </a:rPr>
              <a:t> </a:t>
            </a:r>
            <a:r>
              <a:rPr lang="en-US" b="0" i="0" dirty="0" err="1">
                <a:solidFill>
                  <a:srgbClr val="000000"/>
                </a:solidFill>
                <a:effectLst/>
                <a:latin typeface="Helvetica-FF"/>
              </a:rPr>
              <a:t>langsung</a:t>
            </a:r>
            <a:r>
              <a:rPr lang="en-US" b="0" i="0" dirty="0">
                <a:solidFill>
                  <a:srgbClr val="000000"/>
                </a:solidFill>
                <a:effectLst/>
                <a:latin typeface="Helvetica-FF"/>
              </a:rPr>
              <a:t>.</a:t>
            </a:r>
            <a:br>
              <a:rPr lang="en-US" dirty="0"/>
            </a:br>
            <a:br>
              <a:rPr lang="en-US" dirty="0"/>
            </a:br>
            <a:br>
              <a:rPr lang="en-US" dirty="0"/>
            </a:br>
            <a:r>
              <a:rPr lang="en-US" b="0" i="0" dirty="0">
                <a:solidFill>
                  <a:srgbClr val="000000"/>
                </a:solidFill>
                <a:effectLst/>
                <a:latin typeface="Helvetica-FF"/>
              </a:rPr>
              <a:t>2. </a:t>
            </a:r>
            <a:r>
              <a:rPr lang="en-US" b="0" i="0" dirty="0" err="1">
                <a:solidFill>
                  <a:srgbClr val="000000"/>
                </a:solidFill>
                <a:effectLst/>
                <a:latin typeface="Helvetica-FF"/>
              </a:rPr>
              <a:t>Demokrasi</a:t>
            </a:r>
            <a:r>
              <a:rPr lang="en-US" b="0" i="0" dirty="0">
                <a:solidFill>
                  <a:srgbClr val="000000"/>
                </a:solidFill>
                <a:effectLst/>
                <a:latin typeface="Helvetica-FF"/>
              </a:rPr>
              <a:t> </a:t>
            </a:r>
            <a:r>
              <a:rPr lang="en-US" b="0" i="0" dirty="0" err="1">
                <a:solidFill>
                  <a:srgbClr val="000000"/>
                </a:solidFill>
                <a:effectLst/>
                <a:latin typeface="Helvetica-FF"/>
              </a:rPr>
              <a:t>tidak</a:t>
            </a:r>
            <a:r>
              <a:rPr lang="en-US" b="0" i="0" dirty="0">
                <a:solidFill>
                  <a:srgbClr val="000000"/>
                </a:solidFill>
                <a:effectLst/>
                <a:latin typeface="Helvetica-FF"/>
              </a:rPr>
              <a:t> </a:t>
            </a:r>
            <a:r>
              <a:rPr lang="en-US" b="0" i="0" dirty="0" err="1">
                <a:solidFill>
                  <a:srgbClr val="000000"/>
                </a:solidFill>
                <a:effectLst/>
                <a:latin typeface="Helvetica-FF"/>
              </a:rPr>
              <a:t>langsung</a:t>
            </a:r>
            <a:r>
              <a:rPr lang="en-US" b="0" i="0" dirty="0">
                <a:solidFill>
                  <a:srgbClr val="000000"/>
                </a:solidFill>
                <a:effectLst/>
                <a:latin typeface="Helvetica-FF"/>
              </a:rPr>
              <a:t>, </a:t>
            </a:r>
            <a:r>
              <a:rPr lang="en-US" b="0" i="0" dirty="0" err="1">
                <a:solidFill>
                  <a:srgbClr val="000000"/>
                </a:solidFill>
                <a:effectLst/>
                <a:latin typeface="Helvetica-FF"/>
              </a:rPr>
              <a:t>yaitu</a:t>
            </a:r>
            <a:r>
              <a:rPr lang="en-US" b="0" i="0" dirty="0">
                <a:solidFill>
                  <a:srgbClr val="000000"/>
                </a:solidFill>
                <a:effectLst/>
                <a:latin typeface="Helvetica-FF"/>
              </a:rPr>
              <a:t> </a:t>
            </a:r>
            <a:r>
              <a:rPr lang="en-US" b="0" i="0" dirty="0" err="1">
                <a:solidFill>
                  <a:srgbClr val="000000"/>
                </a:solidFill>
                <a:effectLst/>
                <a:latin typeface="Helvetica-FF"/>
              </a:rPr>
              <a:t>paham</a:t>
            </a:r>
            <a:r>
              <a:rPr lang="en-US" b="0" i="0" dirty="0">
                <a:solidFill>
                  <a:srgbClr val="000000"/>
                </a:solidFill>
                <a:effectLst/>
                <a:latin typeface="Helvetica-FF"/>
              </a:rPr>
              <a:t> </a:t>
            </a:r>
            <a:r>
              <a:rPr lang="en-US" b="0" i="0" dirty="0" err="1">
                <a:solidFill>
                  <a:srgbClr val="000000"/>
                </a:solidFill>
                <a:effectLst/>
                <a:latin typeface="Helvetica-FF"/>
              </a:rPr>
              <a:t>demokrasi</a:t>
            </a:r>
            <a:r>
              <a:rPr lang="en-US" b="0" i="0" dirty="0">
                <a:solidFill>
                  <a:srgbClr val="000000"/>
                </a:solidFill>
                <a:effectLst/>
                <a:latin typeface="Helvetica-FF"/>
              </a:rPr>
              <a:t> yang </a:t>
            </a:r>
            <a:r>
              <a:rPr lang="en-US" b="0" i="0" dirty="0" err="1">
                <a:solidFill>
                  <a:srgbClr val="000000"/>
                </a:solidFill>
                <a:effectLst/>
                <a:latin typeface="Helvetica-FF"/>
              </a:rPr>
              <a:t>dilaksanakan</a:t>
            </a:r>
            <a:r>
              <a:rPr lang="en-US" b="0" i="0" dirty="0">
                <a:solidFill>
                  <a:srgbClr val="000000"/>
                </a:solidFill>
                <a:effectLst/>
                <a:latin typeface="Helvetica-FF"/>
              </a:rPr>
              <a:t> </a:t>
            </a:r>
            <a:r>
              <a:rPr lang="en-US" b="0" i="0" dirty="0" err="1">
                <a:solidFill>
                  <a:srgbClr val="000000"/>
                </a:solidFill>
                <a:effectLst/>
                <a:latin typeface="Helvetica-FF"/>
              </a:rPr>
              <a:t>melalui</a:t>
            </a:r>
            <a:r>
              <a:rPr lang="en-US" b="0" i="0" dirty="0">
                <a:solidFill>
                  <a:srgbClr val="000000"/>
                </a:solidFill>
                <a:effectLst/>
                <a:latin typeface="Helvetica-FF"/>
              </a:rPr>
              <a:t> </a:t>
            </a:r>
            <a:r>
              <a:rPr lang="en-US" b="0" i="0" dirty="0" err="1">
                <a:solidFill>
                  <a:srgbClr val="000000"/>
                </a:solidFill>
                <a:effectLst/>
                <a:latin typeface="Helvetica-FF"/>
              </a:rPr>
              <a:t>sistem</a:t>
            </a:r>
            <a:r>
              <a:rPr lang="en-US" b="0" i="0" dirty="0">
                <a:solidFill>
                  <a:srgbClr val="000000"/>
                </a:solidFill>
                <a:effectLst/>
                <a:latin typeface="Helvetica-FF"/>
              </a:rPr>
              <a:t> </a:t>
            </a:r>
            <a:r>
              <a:rPr lang="en-US" b="0" i="0" dirty="0" err="1">
                <a:solidFill>
                  <a:srgbClr val="000000"/>
                </a:solidFill>
                <a:effectLst/>
                <a:latin typeface="Helvetica-FF"/>
              </a:rPr>
              <a:t>perwakilan</a:t>
            </a:r>
            <a:r>
              <a:rPr lang="en-US" b="0" i="0" dirty="0">
                <a:solidFill>
                  <a:srgbClr val="000000"/>
                </a:solidFill>
                <a:effectLst/>
                <a:latin typeface="Helvetica-FF"/>
              </a:rPr>
              <a:t>.</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15614771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Apa itu demokrasi pancasila?</a:t>
            </a:r>
            <a:endParaRPr lang="en-US" dirty="0"/>
          </a:p>
        </p:txBody>
      </p:sp>
      <p:sp>
        <p:nvSpPr>
          <p:cNvPr id="2" name="Content Placeholder 1"/>
          <p:cNvSpPr>
            <a:spLocks noGrp="1"/>
          </p:cNvSpPr>
          <p:nvPr>
            <p:ph idx="1"/>
          </p:nvPr>
        </p:nvSpPr>
        <p:spPr/>
        <p:txBody>
          <a:bodyPr/>
          <a:lstStyle/>
          <a:p>
            <a:pPr algn="l" fontAlgn="base"/>
            <a:r>
              <a:rPr lang="en-US" b="0" i="0" dirty="0" err="1">
                <a:solidFill>
                  <a:srgbClr val="444444"/>
                </a:solidFill>
                <a:effectLst/>
                <a:latin typeface="Karla" pitchFamily="2" charset="0"/>
              </a:rPr>
              <a:t>Demokrasi</a:t>
            </a:r>
            <a:r>
              <a:rPr lang="en-US" b="0" i="0" dirty="0">
                <a:solidFill>
                  <a:srgbClr val="444444"/>
                </a:solidFill>
                <a:effectLst/>
                <a:latin typeface="Karla" pitchFamily="2" charset="0"/>
              </a:rPr>
              <a:t> Pancasila </a:t>
            </a:r>
            <a:r>
              <a:rPr lang="en-US" b="0" i="0" dirty="0" err="1">
                <a:solidFill>
                  <a:srgbClr val="444444"/>
                </a:solidFill>
                <a:effectLst/>
                <a:latin typeface="Karla" pitchFamily="2" charset="0"/>
              </a:rPr>
              <a:t>merupakan</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demokrasi</a:t>
            </a:r>
            <a:r>
              <a:rPr lang="en-US" b="0" i="0" dirty="0">
                <a:solidFill>
                  <a:srgbClr val="444444"/>
                </a:solidFill>
                <a:effectLst/>
                <a:latin typeface="Karla" pitchFamily="2" charset="0"/>
              </a:rPr>
              <a:t> yang </a:t>
            </a:r>
            <a:r>
              <a:rPr lang="en-US" b="0" i="0" dirty="0" err="1">
                <a:solidFill>
                  <a:srgbClr val="444444"/>
                </a:solidFill>
                <a:effectLst/>
                <a:latin typeface="Karla" pitchFamily="2" charset="0"/>
              </a:rPr>
              <a:t>saat</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ini</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berlaku</a:t>
            </a:r>
            <a:r>
              <a:rPr lang="en-US" b="0" i="0" dirty="0">
                <a:solidFill>
                  <a:srgbClr val="444444"/>
                </a:solidFill>
                <a:effectLst/>
                <a:latin typeface="Karla" pitchFamily="2" charset="0"/>
              </a:rPr>
              <a:t> di Tanah Air Indonesia. </a:t>
            </a:r>
            <a:r>
              <a:rPr lang="en-US" b="0" i="0" dirty="0" err="1">
                <a:solidFill>
                  <a:srgbClr val="444444"/>
                </a:solidFill>
                <a:effectLst/>
                <a:latin typeface="Karla" pitchFamily="2" charset="0"/>
              </a:rPr>
              <a:t>Demokrasi</a:t>
            </a:r>
            <a:r>
              <a:rPr lang="en-US" b="0" i="0" dirty="0">
                <a:solidFill>
                  <a:srgbClr val="444444"/>
                </a:solidFill>
                <a:effectLst/>
                <a:latin typeface="Karla" pitchFamily="2" charset="0"/>
              </a:rPr>
              <a:t> yang </a:t>
            </a:r>
            <a:r>
              <a:rPr lang="en-US" b="0" i="0" dirty="0" err="1">
                <a:solidFill>
                  <a:srgbClr val="444444"/>
                </a:solidFill>
                <a:effectLst/>
                <a:latin typeface="Karla" pitchFamily="2" charset="0"/>
              </a:rPr>
              <a:t>bersumber</a:t>
            </a:r>
            <a:r>
              <a:rPr lang="en-US" b="0" i="0" dirty="0">
                <a:solidFill>
                  <a:srgbClr val="444444"/>
                </a:solidFill>
                <a:effectLst/>
                <a:latin typeface="Karla" pitchFamily="2" charset="0"/>
              </a:rPr>
              <a:t> pada </a:t>
            </a:r>
            <a:r>
              <a:rPr lang="en-US" b="0" i="0" dirty="0" err="1">
                <a:solidFill>
                  <a:srgbClr val="444444"/>
                </a:solidFill>
                <a:effectLst/>
                <a:latin typeface="Karla" pitchFamily="2" charset="0"/>
              </a:rPr>
              <a:t>nilai-nilai</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sosial</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budaya</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bangsa</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serta</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berasaskan</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musyawarah</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mufakat</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dengan</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memprioritaskan</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kepentingan</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seluruh</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masyarakat</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atau</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warga</a:t>
            </a:r>
            <a:r>
              <a:rPr lang="en-US" b="0" i="0" dirty="0">
                <a:solidFill>
                  <a:srgbClr val="444444"/>
                </a:solidFill>
                <a:effectLst/>
                <a:latin typeface="Karla" pitchFamily="2" charset="0"/>
              </a:rPr>
              <a:t> Negara </a:t>
            </a:r>
            <a:r>
              <a:rPr lang="en-US" b="0" i="0" dirty="0" err="1">
                <a:solidFill>
                  <a:srgbClr val="444444"/>
                </a:solidFill>
                <a:effectLst/>
                <a:latin typeface="Karla" pitchFamily="2" charset="0"/>
              </a:rPr>
              <a:t>seperti</a:t>
            </a:r>
            <a:r>
              <a:rPr lang="en-US" b="0" i="0" dirty="0">
                <a:solidFill>
                  <a:srgbClr val="444444"/>
                </a:solidFill>
                <a:effectLst/>
                <a:latin typeface="Karla" pitchFamily="2" charset="0"/>
              </a:rPr>
              <a:t> yang </a:t>
            </a:r>
            <a:r>
              <a:rPr lang="en-US" b="0" i="0" dirty="0" err="1">
                <a:solidFill>
                  <a:srgbClr val="444444"/>
                </a:solidFill>
                <a:effectLst/>
                <a:latin typeface="Karla" pitchFamily="2" charset="0"/>
              </a:rPr>
              <a:t>tercantum</a:t>
            </a:r>
            <a:r>
              <a:rPr lang="en-US" b="0" i="0" dirty="0">
                <a:solidFill>
                  <a:srgbClr val="444444"/>
                </a:solidFill>
                <a:effectLst/>
                <a:latin typeface="Karla" pitchFamily="2" charset="0"/>
              </a:rPr>
              <a:t> pada </a:t>
            </a:r>
            <a:r>
              <a:rPr lang="en-US" b="0" i="0" dirty="0" err="1">
                <a:solidFill>
                  <a:srgbClr val="444444"/>
                </a:solidFill>
                <a:effectLst/>
                <a:latin typeface="Karla" pitchFamily="2" charset="0"/>
              </a:rPr>
              <a:t>kelima</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sila</a:t>
            </a:r>
            <a:r>
              <a:rPr lang="en-US" b="0" i="0" dirty="0">
                <a:solidFill>
                  <a:srgbClr val="444444"/>
                </a:solidFill>
                <a:effectLst/>
                <a:latin typeface="Karla" pitchFamily="2" charset="0"/>
              </a:rPr>
              <a:t> </a:t>
            </a:r>
            <a:r>
              <a:rPr lang="en-US" b="0" i="0" u="none" strike="noStrike" dirty="0">
                <a:solidFill>
                  <a:srgbClr val="281E5A"/>
                </a:solidFill>
                <a:effectLst/>
                <a:latin typeface="Karla" pitchFamily="2" charset="0"/>
                <a:hlinkClick r:id="rId3"/>
              </a:rPr>
              <a:t>Pancasila.</a:t>
            </a:r>
            <a:endParaRPr lang="en-US" b="0" i="0" dirty="0">
              <a:solidFill>
                <a:srgbClr val="444444"/>
              </a:solidFill>
              <a:effectLst/>
              <a:latin typeface="Karla" pitchFamily="2" charset="0"/>
            </a:endParaRPr>
          </a:p>
          <a:p>
            <a:pPr algn="l" fontAlgn="base"/>
            <a:r>
              <a:rPr lang="en-US" b="0" i="0" dirty="0" err="1">
                <a:solidFill>
                  <a:srgbClr val="444444"/>
                </a:solidFill>
                <a:effectLst/>
                <a:latin typeface="Karla" pitchFamily="2" charset="0"/>
              </a:rPr>
              <a:t>Seperti</a:t>
            </a:r>
            <a:r>
              <a:rPr lang="en-US" b="0" i="0" dirty="0">
                <a:solidFill>
                  <a:srgbClr val="444444"/>
                </a:solidFill>
                <a:effectLst/>
                <a:latin typeface="Karla" pitchFamily="2" charset="0"/>
              </a:rPr>
              <a:t> yang </a:t>
            </a:r>
            <a:r>
              <a:rPr lang="en-US" b="0" i="0" dirty="0" err="1">
                <a:solidFill>
                  <a:srgbClr val="444444"/>
                </a:solidFill>
                <a:effectLst/>
                <a:latin typeface="Karla" pitchFamily="2" charset="0"/>
              </a:rPr>
              <a:t>kita</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ketahui</a:t>
            </a:r>
            <a:r>
              <a:rPr lang="en-US" b="0" i="0" dirty="0">
                <a:solidFill>
                  <a:srgbClr val="444444"/>
                </a:solidFill>
                <a:effectLst/>
                <a:latin typeface="Karla" pitchFamily="2" charset="0"/>
              </a:rPr>
              <a:t>, Pancasila </a:t>
            </a:r>
            <a:r>
              <a:rPr lang="en-US" b="0" i="0" dirty="0" err="1">
                <a:solidFill>
                  <a:srgbClr val="444444"/>
                </a:solidFill>
                <a:effectLst/>
                <a:latin typeface="Karla" pitchFamily="2" charset="0"/>
              </a:rPr>
              <a:t>merupakan</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pandangan</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hidup</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bangsa</a:t>
            </a:r>
            <a:r>
              <a:rPr lang="en-US" b="0" i="0" dirty="0">
                <a:solidFill>
                  <a:srgbClr val="444444"/>
                </a:solidFill>
                <a:effectLst/>
                <a:latin typeface="Karla" pitchFamily="2" charset="0"/>
              </a:rPr>
              <a:t> Indonesia yang </a:t>
            </a:r>
            <a:r>
              <a:rPr lang="en-US" b="0" i="0" dirty="0" err="1">
                <a:solidFill>
                  <a:srgbClr val="444444"/>
                </a:solidFill>
                <a:effectLst/>
                <a:latin typeface="Karla" pitchFamily="2" charset="0"/>
              </a:rPr>
              <a:t>memiliki</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makna</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kristalisasi</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berbagai</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pengalaman</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hidup</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bangsa</a:t>
            </a:r>
            <a:r>
              <a:rPr lang="en-US" b="0" i="0" dirty="0">
                <a:solidFill>
                  <a:srgbClr val="444444"/>
                </a:solidFill>
                <a:effectLst/>
                <a:latin typeface="Karla" pitchFamily="2" charset="0"/>
              </a:rPr>
              <a:t> Indonesia yang </a:t>
            </a:r>
            <a:r>
              <a:rPr lang="en-US" b="0" i="0" dirty="0" err="1">
                <a:solidFill>
                  <a:srgbClr val="444444"/>
                </a:solidFill>
                <a:effectLst/>
                <a:latin typeface="Karla" pitchFamily="2" charset="0"/>
              </a:rPr>
              <a:t>telah</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membentuk</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sikap</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watak</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perilaku</a:t>
            </a:r>
            <a:r>
              <a:rPr lang="en-US" b="0" i="0" dirty="0">
                <a:solidFill>
                  <a:srgbClr val="444444"/>
                </a:solidFill>
                <a:effectLst/>
                <a:latin typeface="Karla" pitchFamily="2" charset="0"/>
              </a:rPr>
              <a:t>, tata </a:t>
            </a:r>
            <a:r>
              <a:rPr lang="en-US" b="0" i="0" dirty="0" err="1">
                <a:solidFill>
                  <a:srgbClr val="444444"/>
                </a:solidFill>
                <a:effectLst/>
                <a:latin typeface="Karla" pitchFamily="2" charset="0"/>
              </a:rPr>
              <a:t>nilai</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pandangan</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fisafat</a:t>
            </a:r>
            <a:r>
              <a:rPr lang="en-US" b="0" i="0" dirty="0">
                <a:solidFill>
                  <a:srgbClr val="444444"/>
                </a:solidFill>
                <a:effectLst/>
                <a:latin typeface="Karla" pitchFamily="2" charset="0"/>
              </a:rPr>
              <a:t>, moral, </a:t>
            </a:r>
            <a:r>
              <a:rPr lang="en-US" b="0" i="0" dirty="0" err="1">
                <a:solidFill>
                  <a:srgbClr val="444444"/>
                </a:solidFill>
                <a:effectLst/>
                <a:latin typeface="Karla" pitchFamily="2" charset="0"/>
              </a:rPr>
              <a:t>serta</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etika</a:t>
            </a:r>
            <a:r>
              <a:rPr lang="en-US" b="0" i="0" dirty="0">
                <a:solidFill>
                  <a:srgbClr val="444444"/>
                </a:solidFill>
                <a:effectLst/>
                <a:latin typeface="Karla" pitchFamily="2" charset="0"/>
              </a:rPr>
              <a:t> yang </a:t>
            </a:r>
            <a:r>
              <a:rPr lang="en-US" b="0" i="0" dirty="0" err="1">
                <a:solidFill>
                  <a:srgbClr val="444444"/>
                </a:solidFill>
                <a:effectLst/>
                <a:latin typeface="Karla" pitchFamily="2" charset="0"/>
              </a:rPr>
              <a:t>telah</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melahirkannya</a:t>
            </a:r>
            <a:r>
              <a:rPr lang="en-US" b="0" i="0" dirty="0">
                <a:solidFill>
                  <a:srgbClr val="444444"/>
                </a:solidFill>
                <a:effectLst/>
                <a:latin typeface="Karla" pitchFamily="2" charset="0"/>
              </a:rPr>
              <a:t>.</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d-ID" dirty="0"/>
              <a:t>Demokrasi negara brazil?</a:t>
            </a:r>
            <a:endParaRPr lang="en-US" dirty="0"/>
          </a:p>
        </p:txBody>
      </p:sp>
      <p:sp>
        <p:nvSpPr>
          <p:cNvPr id="2" name="Content Placeholder 1"/>
          <p:cNvSpPr>
            <a:spLocks noGrp="1"/>
          </p:cNvSpPr>
          <p:nvPr>
            <p:ph sz="half" idx="1"/>
          </p:nvPr>
        </p:nvSpPr>
        <p:spPr/>
        <p:txBody>
          <a:bodyPr>
            <a:normAutofit/>
          </a:bodyPr>
          <a:lstStyle/>
          <a:p>
            <a:r>
              <a:rPr lang="id-ID" sz="2000" dirty="0"/>
              <a:t>Negara brasil memiliki sistem demokrasi presidensial.</a:t>
            </a:r>
          </a:p>
          <a:p>
            <a:r>
              <a:rPr lang="en-US" sz="2000" b="0" i="0" dirty="0" err="1">
                <a:solidFill>
                  <a:srgbClr val="4E2800"/>
                </a:solidFill>
                <a:effectLst/>
                <a:latin typeface="+mj-lt"/>
              </a:rPr>
              <a:t>Presiden</a:t>
            </a:r>
            <a:r>
              <a:rPr lang="en-US" sz="2000" b="0" i="0" dirty="0">
                <a:solidFill>
                  <a:srgbClr val="4E2800"/>
                </a:solidFill>
                <a:effectLst/>
                <a:latin typeface="+mj-lt"/>
              </a:rPr>
              <a:t>   </a:t>
            </a:r>
            <a:r>
              <a:rPr lang="en-US" sz="2000" b="0" i="0" dirty="0" err="1">
                <a:solidFill>
                  <a:srgbClr val="4E2800"/>
                </a:solidFill>
                <a:effectLst/>
                <a:latin typeface="+mj-lt"/>
              </a:rPr>
              <a:t>merupakan</a:t>
            </a:r>
            <a:r>
              <a:rPr lang="en-US" sz="2000" b="0" i="0" dirty="0">
                <a:solidFill>
                  <a:srgbClr val="4E2800"/>
                </a:solidFill>
                <a:effectLst/>
                <a:latin typeface="+mj-lt"/>
              </a:rPr>
              <a:t>   </a:t>
            </a:r>
            <a:r>
              <a:rPr lang="en-US" sz="2000" b="0" i="0" dirty="0" err="1">
                <a:solidFill>
                  <a:srgbClr val="4E2800"/>
                </a:solidFill>
                <a:effectLst/>
                <a:latin typeface="+mj-lt"/>
              </a:rPr>
              <a:t>pemegang</a:t>
            </a:r>
            <a:r>
              <a:rPr lang="en-US" sz="2000" b="0" i="0" dirty="0">
                <a:solidFill>
                  <a:srgbClr val="4E2800"/>
                </a:solidFill>
                <a:effectLst/>
                <a:latin typeface="+mj-lt"/>
              </a:rPr>
              <a:t>   </a:t>
            </a:r>
            <a:r>
              <a:rPr lang="en-US" sz="2000" b="0" i="0" dirty="0" err="1">
                <a:solidFill>
                  <a:srgbClr val="4E2800"/>
                </a:solidFill>
                <a:effectLst/>
                <a:latin typeface="+mj-lt"/>
              </a:rPr>
              <a:t>kekuasaan</a:t>
            </a:r>
            <a:r>
              <a:rPr lang="en-US" sz="2000" b="0" i="0" dirty="0">
                <a:solidFill>
                  <a:srgbClr val="4E2800"/>
                </a:solidFill>
                <a:effectLst/>
                <a:latin typeface="+mj-lt"/>
              </a:rPr>
              <a:t> </a:t>
            </a:r>
            <a:r>
              <a:rPr lang="en-US" sz="2000" b="0" i="0" dirty="0" err="1">
                <a:solidFill>
                  <a:srgbClr val="4E2800"/>
                </a:solidFill>
                <a:effectLst/>
                <a:latin typeface="+mj-lt"/>
              </a:rPr>
              <a:t>eksekutif</a:t>
            </a:r>
            <a:r>
              <a:rPr lang="en-US" sz="2000" b="0" i="0" dirty="0">
                <a:solidFill>
                  <a:srgbClr val="4E2800"/>
                </a:solidFill>
                <a:effectLst/>
                <a:latin typeface="+mj-lt"/>
              </a:rPr>
              <a:t>. </a:t>
            </a:r>
            <a:r>
              <a:rPr lang="en-US" sz="2000" b="0" i="0" dirty="0" err="1">
                <a:solidFill>
                  <a:srgbClr val="4E2800"/>
                </a:solidFill>
                <a:effectLst/>
                <a:latin typeface="+mj-lt"/>
              </a:rPr>
              <a:t>Presiden</a:t>
            </a:r>
            <a:r>
              <a:rPr lang="en-US" sz="2000" b="0" i="0" dirty="0">
                <a:solidFill>
                  <a:srgbClr val="4E2800"/>
                </a:solidFill>
                <a:effectLst/>
                <a:latin typeface="+mj-lt"/>
              </a:rPr>
              <a:t> </a:t>
            </a:r>
            <a:r>
              <a:rPr lang="en-US" sz="2000" b="0" i="0" dirty="0" err="1">
                <a:solidFill>
                  <a:srgbClr val="4E2800"/>
                </a:solidFill>
                <a:effectLst/>
                <a:latin typeface="+mj-lt"/>
              </a:rPr>
              <a:t>mampu</a:t>
            </a:r>
            <a:r>
              <a:rPr lang="en-US" sz="2000" b="0" i="0" dirty="0">
                <a:solidFill>
                  <a:srgbClr val="4E2800"/>
                </a:solidFill>
                <a:effectLst/>
                <a:latin typeface="+mj-lt"/>
              </a:rPr>
              <a:t> </a:t>
            </a:r>
            <a:r>
              <a:rPr lang="en-US" sz="2000" b="0" i="0" dirty="0" err="1">
                <a:solidFill>
                  <a:srgbClr val="4E2800"/>
                </a:solidFill>
                <a:effectLst/>
                <a:latin typeface="+mj-lt"/>
              </a:rPr>
              <a:t>menunjuk</a:t>
            </a:r>
            <a:r>
              <a:rPr lang="en-US" sz="2000" b="0" i="0" dirty="0">
                <a:solidFill>
                  <a:srgbClr val="4E2800"/>
                </a:solidFill>
                <a:effectLst/>
                <a:latin typeface="+mj-lt"/>
              </a:rPr>
              <a:t> para </a:t>
            </a:r>
            <a:r>
              <a:rPr lang="en-US" sz="2000" b="0" i="0" dirty="0" err="1">
                <a:solidFill>
                  <a:srgbClr val="4E2800"/>
                </a:solidFill>
                <a:effectLst/>
                <a:latin typeface="+mj-lt"/>
              </a:rPr>
              <a:t>menteri</a:t>
            </a:r>
            <a:r>
              <a:rPr lang="en-US" sz="2000" b="0" i="0" dirty="0">
                <a:solidFill>
                  <a:srgbClr val="4E2800"/>
                </a:solidFill>
                <a:effectLst/>
                <a:latin typeface="+mj-lt"/>
              </a:rPr>
              <a:t> </a:t>
            </a:r>
            <a:r>
              <a:rPr lang="en-US" sz="2000" b="0" i="0" dirty="0" err="1">
                <a:solidFill>
                  <a:srgbClr val="4E2800"/>
                </a:solidFill>
                <a:effectLst/>
                <a:latin typeface="+mj-lt"/>
              </a:rPr>
              <a:t>untuk</a:t>
            </a:r>
            <a:r>
              <a:rPr lang="en-US" sz="2000" b="0" i="0" dirty="0">
                <a:solidFill>
                  <a:srgbClr val="4E2800"/>
                </a:solidFill>
                <a:effectLst/>
                <a:latin typeface="+mj-lt"/>
              </a:rPr>
              <a:t> </a:t>
            </a:r>
            <a:r>
              <a:rPr lang="en-US" sz="2000" b="0" i="0" dirty="0" err="1">
                <a:solidFill>
                  <a:srgbClr val="4E2800"/>
                </a:solidFill>
                <a:effectLst/>
                <a:latin typeface="+mj-lt"/>
              </a:rPr>
              <a:t>membentuk</a:t>
            </a:r>
            <a:r>
              <a:rPr lang="en-US" sz="2000" b="0" i="0" dirty="0">
                <a:solidFill>
                  <a:srgbClr val="4E2800"/>
                </a:solidFill>
                <a:effectLst/>
                <a:latin typeface="+mj-lt"/>
              </a:rPr>
              <a:t> </a:t>
            </a:r>
            <a:r>
              <a:rPr lang="en-US" sz="2000" b="0" i="0" dirty="0" err="1">
                <a:solidFill>
                  <a:srgbClr val="4E2800"/>
                </a:solidFill>
                <a:effectLst/>
                <a:latin typeface="+mj-lt"/>
              </a:rPr>
              <a:t>kabinet</a:t>
            </a:r>
            <a:r>
              <a:rPr lang="en-US" sz="2000" b="0" i="0" dirty="0">
                <a:solidFill>
                  <a:srgbClr val="4E2800"/>
                </a:solidFill>
                <a:effectLst/>
                <a:latin typeface="+mj-lt"/>
              </a:rPr>
              <a:t>. </a:t>
            </a:r>
            <a:r>
              <a:rPr lang="en-US" sz="2000" b="0" i="0" dirty="0" err="1">
                <a:solidFill>
                  <a:srgbClr val="4E2800"/>
                </a:solidFill>
                <a:effectLst/>
                <a:latin typeface="+mj-lt"/>
              </a:rPr>
              <a:t>Sebagai</a:t>
            </a:r>
            <a:r>
              <a:rPr lang="en-US" sz="2000" b="0" i="0" dirty="0">
                <a:solidFill>
                  <a:srgbClr val="4E2800"/>
                </a:solidFill>
                <a:effectLst/>
                <a:latin typeface="+mj-lt"/>
              </a:rPr>
              <a:t> wakil </a:t>
            </a:r>
            <a:r>
              <a:rPr lang="en-US" sz="2000" b="0" i="0" dirty="0" err="1">
                <a:solidFill>
                  <a:srgbClr val="4E2800"/>
                </a:solidFill>
                <a:effectLst/>
                <a:latin typeface="+mj-lt"/>
              </a:rPr>
              <a:t>untuk</a:t>
            </a:r>
            <a:r>
              <a:rPr lang="en-US" sz="2000" b="0" i="0" dirty="0">
                <a:solidFill>
                  <a:srgbClr val="4E2800"/>
                </a:solidFill>
                <a:effectLst/>
                <a:latin typeface="+mj-lt"/>
              </a:rPr>
              <a:t> </a:t>
            </a:r>
            <a:r>
              <a:rPr lang="en-US" sz="2000" b="0" i="0" dirty="0" err="1">
                <a:solidFill>
                  <a:srgbClr val="4E2800"/>
                </a:solidFill>
                <a:effectLst/>
                <a:latin typeface="+mj-lt"/>
              </a:rPr>
              <a:t>membantu</a:t>
            </a:r>
            <a:r>
              <a:rPr lang="en-US" sz="2000" b="0" i="0" dirty="0">
                <a:solidFill>
                  <a:srgbClr val="4E2800"/>
                </a:solidFill>
                <a:effectLst/>
                <a:latin typeface="+mj-lt"/>
              </a:rPr>
              <a:t> </a:t>
            </a:r>
            <a:r>
              <a:rPr lang="en-US" sz="2000" b="0" i="0" dirty="0" err="1">
                <a:solidFill>
                  <a:srgbClr val="4E2800"/>
                </a:solidFill>
                <a:effectLst/>
                <a:latin typeface="+mj-lt"/>
              </a:rPr>
              <a:t>kerja</a:t>
            </a:r>
            <a:r>
              <a:rPr lang="en-US" sz="2000" b="0" i="0" dirty="0">
                <a:solidFill>
                  <a:srgbClr val="4E2800"/>
                </a:solidFill>
                <a:effectLst/>
                <a:latin typeface="+mj-lt"/>
              </a:rPr>
              <a:t> </a:t>
            </a:r>
            <a:r>
              <a:rPr lang="en-US" sz="2000" b="0" i="0" dirty="0" err="1">
                <a:solidFill>
                  <a:srgbClr val="4E2800"/>
                </a:solidFill>
                <a:effectLst/>
                <a:latin typeface="+mj-lt"/>
              </a:rPr>
              <a:t>presiden</a:t>
            </a:r>
            <a:r>
              <a:rPr lang="en-US" sz="2000" b="0" i="0" dirty="0">
                <a:solidFill>
                  <a:srgbClr val="4E2800"/>
                </a:solidFill>
                <a:effectLst/>
                <a:latin typeface="+mj-lt"/>
              </a:rPr>
              <a:t>, para </a:t>
            </a:r>
            <a:r>
              <a:rPr lang="en-US" sz="2000" b="0" i="0" dirty="0" err="1">
                <a:solidFill>
                  <a:srgbClr val="4E2800"/>
                </a:solidFill>
                <a:effectLst/>
                <a:latin typeface="+mj-lt"/>
              </a:rPr>
              <a:t>menteri</a:t>
            </a:r>
            <a:r>
              <a:rPr lang="en-US" sz="2000" b="0" i="0" dirty="0">
                <a:solidFill>
                  <a:srgbClr val="4E2800"/>
                </a:solidFill>
                <a:effectLst/>
                <a:latin typeface="+mj-lt"/>
              </a:rPr>
              <a:t> </a:t>
            </a:r>
            <a:r>
              <a:rPr lang="en-US" sz="2000" b="0" i="0" dirty="0" err="1">
                <a:solidFill>
                  <a:srgbClr val="4E2800"/>
                </a:solidFill>
                <a:effectLst/>
                <a:latin typeface="+mj-lt"/>
              </a:rPr>
              <a:t>dipilih</a:t>
            </a:r>
            <a:r>
              <a:rPr lang="en-US" sz="2000" b="0" i="0" dirty="0">
                <a:solidFill>
                  <a:srgbClr val="4E2800"/>
                </a:solidFill>
                <a:effectLst/>
                <a:latin typeface="+mj-lt"/>
              </a:rPr>
              <a:t> dan </a:t>
            </a:r>
            <a:r>
              <a:rPr lang="en-US" sz="2000" b="0" i="0" dirty="0" err="1">
                <a:solidFill>
                  <a:srgbClr val="4E2800"/>
                </a:solidFill>
                <a:effectLst/>
                <a:latin typeface="+mj-lt"/>
              </a:rPr>
              <a:t>diberhentikan</a:t>
            </a:r>
            <a:r>
              <a:rPr lang="en-US" sz="2000" b="0" i="0" dirty="0">
                <a:solidFill>
                  <a:srgbClr val="4E2800"/>
                </a:solidFill>
                <a:effectLst/>
                <a:latin typeface="+mj-lt"/>
              </a:rPr>
              <a:t> oleh </a:t>
            </a:r>
            <a:r>
              <a:rPr lang="en-US" sz="2000" b="0" i="0" dirty="0" err="1">
                <a:solidFill>
                  <a:srgbClr val="4E2800"/>
                </a:solidFill>
                <a:effectLst/>
                <a:latin typeface="+mj-lt"/>
              </a:rPr>
              <a:t>presiden</a:t>
            </a:r>
            <a:r>
              <a:rPr lang="en-US" sz="2000" b="0" i="0" dirty="0">
                <a:solidFill>
                  <a:srgbClr val="4E2800"/>
                </a:solidFill>
                <a:effectLst/>
                <a:latin typeface="+mj-lt"/>
              </a:rPr>
              <a:t>. </a:t>
            </a:r>
            <a:r>
              <a:rPr lang="en-US" sz="2000" b="0" i="0" dirty="0" err="1">
                <a:solidFill>
                  <a:srgbClr val="4E2800"/>
                </a:solidFill>
                <a:effectLst/>
                <a:latin typeface="+mj-lt"/>
              </a:rPr>
              <a:t>Seperti</a:t>
            </a:r>
            <a:r>
              <a:rPr lang="en-US" sz="2000" b="0" i="0" dirty="0">
                <a:solidFill>
                  <a:srgbClr val="4E2800"/>
                </a:solidFill>
                <a:effectLst/>
                <a:latin typeface="+mj-lt"/>
              </a:rPr>
              <a:t> </a:t>
            </a:r>
            <a:r>
              <a:rPr lang="en-US" sz="2000" b="0" i="0" dirty="0" err="1">
                <a:solidFill>
                  <a:srgbClr val="4E2800"/>
                </a:solidFill>
                <a:effectLst/>
                <a:latin typeface="+mj-lt"/>
              </a:rPr>
              <a:t>halnya</a:t>
            </a:r>
            <a:r>
              <a:rPr lang="en-US" sz="2000" b="0" i="0" dirty="0">
                <a:solidFill>
                  <a:srgbClr val="4E2800"/>
                </a:solidFill>
                <a:effectLst/>
                <a:latin typeface="+mj-lt"/>
              </a:rPr>
              <a:t> di Indonesia, </a:t>
            </a:r>
            <a:r>
              <a:rPr lang="en-US" sz="2000" b="0" i="0" dirty="0" err="1">
                <a:solidFill>
                  <a:srgbClr val="4E2800"/>
                </a:solidFill>
                <a:effectLst/>
                <a:latin typeface="+mj-lt"/>
              </a:rPr>
              <a:t>presiden</a:t>
            </a:r>
            <a:r>
              <a:rPr lang="en-US" sz="2000" b="0" i="0" dirty="0">
                <a:solidFill>
                  <a:srgbClr val="4E2800"/>
                </a:solidFill>
                <a:effectLst/>
                <a:latin typeface="+mj-lt"/>
              </a:rPr>
              <a:t> juga </a:t>
            </a:r>
            <a:r>
              <a:rPr lang="en-US" sz="2000" b="0" i="0" dirty="0" err="1">
                <a:solidFill>
                  <a:srgbClr val="4E2800"/>
                </a:solidFill>
                <a:effectLst/>
                <a:latin typeface="+mj-lt"/>
              </a:rPr>
              <a:t>memiliki</a:t>
            </a:r>
            <a:r>
              <a:rPr lang="en-US" sz="2000" b="0" i="0" dirty="0">
                <a:solidFill>
                  <a:srgbClr val="4E2800"/>
                </a:solidFill>
                <a:effectLst/>
                <a:latin typeface="+mj-lt"/>
              </a:rPr>
              <a:t> </a:t>
            </a:r>
            <a:r>
              <a:rPr lang="en-US" sz="2000" b="0" i="0" dirty="0" err="1">
                <a:solidFill>
                  <a:srgbClr val="4E2800"/>
                </a:solidFill>
                <a:effectLst/>
                <a:latin typeface="+mj-lt"/>
              </a:rPr>
              <a:t>tugas</a:t>
            </a:r>
            <a:r>
              <a:rPr lang="en-US" sz="2000" b="0" i="0" dirty="0">
                <a:solidFill>
                  <a:srgbClr val="4E2800"/>
                </a:solidFill>
                <a:effectLst/>
                <a:latin typeface="+mj-lt"/>
              </a:rPr>
              <a:t> </a:t>
            </a:r>
            <a:r>
              <a:rPr lang="en-US" sz="2000" b="0" i="0" dirty="0" err="1">
                <a:solidFill>
                  <a:srgbClr val="4E2800"/>
                </a:solidFill>
                <a:effectLst/>
                <a:latin typeface="+mj-lt"/>
              </a:rPr>
              <a:t>sebagai</a:t>
            </a:r>
            <a:r>
              <a:rPr lang="en-US" sz="2000" b="0" i="0" dirty="0">
                <a:solidFill>
                  <a:srgbClr val="4E2800"/>
                </a:solidFill>
                <a:effectLst/>
                <a:latin typeface="+mj-lt"/>
              </a:rPr>
              <a:t> </a:t>
            </a:r>
            <a:r>
              <a:rPr lang="en-US" sz="2000" b="0" i="0" dirty="0" err="1">
                <a:solidFill>
                  <a:srgbClr val="4E2800"/>
                </a:solidFill>
                <a:effectLst/>
                <a:latin typeface="+mj-lt"/>
              </a:rPr>
              <a:t>kepala</a:t>
            </a:r>
            <a:r>
              <a:rPr lang="en-US" sz="2000" b="0" i="0" dirty="0">
                <a:solidFill>
                  <a:srgbClr val="4E2800"/>
                </a:solidFill>
                <a:effectLst/>
                <a:latin typeface="+mj-lt"/>
              </a:rPr>
              <a:t> negara dan </a:t>
            </a:r>
            <a:r>
              <a:rPr lang="en-US" sz="2000" b="0" i="0" dirty="0" err="1">
                <a:solidFill>
                  <a:srgbClr val="4E2800"/>
                </a:solidFill>
                <a:effectLst/>
                <a:latin typeface="+mj-lt"/>
              </a:rPr>
              <a:t>pemerintahan</a:t>
            </a:r>
            <a:r>
              <a:rPr lang="en-US" sz="1800" b="0" i="0" dirty="0">
                <a:solidFill>
                  <a:srgbClr val="4E2800"/>
                </a:solidFill>
                <a:effectLst/>
                <a:latin typeface="+mj-lt"/>
              </a:rPr>
              <a:t>.</a:t>
            </a:r>
            <a:endParaRPr lang="en-US" dirty="0">
              <a:latin typeface="+mj-lt"/>
            </a:endParaRPr>
          </a:p>
        </p:txBody>
      </p:sp>
      <p:pic>
        <p:nvPicPr>
          <p:cNvPr id="5" name="Content Placeholder 4">
            <a:extLst>
              <a:ext uri="{FF2B5EF4-FFF2-40B4-BE49-F238E27FC236}">
                <a16:creationId xmlns:a16="http://schemas.microsoft.com/office/drawing/2014/main" id="{06413609-FE04-DF2F-395C-B2504F33F436}"/>
              </a:ext>
            </a:extLst>
          </p:cNvPr>
          <p:cNvPicPr>
            <a:picLocks noGrp="1" noChangeAspect="1"/>
          </p:cNvPicPr>
          <p:nvPr>
            <p:ph sz="half" idx="2"/>
          </p:nvPr>
        </p:nvPicPr>
        <p:blipFill>
          <a:blip r:embed="rId3"/>
          <a:stretch>
            <a:fillRect/>
          </a:stretch>
        </p:blipFill>
        <p:spPr>
          <a:xfrm>
            <a:off x="6359525" y="1772816"/>
            <a:ext cx="4514850" cy="4343400"/>
          </a:xfrm>
          <a:prstGeom prst="rect">
            <a:avLst/>
          </a:prstGeom>
        </p:spPr>
      </p:pic>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4CDB3-064C-D29D-C298-AD6F1E3F96B9}"/>
              </a:ext>
            </a:extLst>
          </p:cNvPr>
          <p:cNvSpPr>
            <a:spLocks noGrp="1"/>
          </p:cNvSpPr>
          <p:nvPr>
            <p:ph type="title"/>
          </p:nvPr>
        </p:nvSpPr>
        <p:spPr/>
        <p:txBody>
          <a:bodyPr/>
          <a:lstStyle/>
          <a:p>
            <a:r>
              <a:rPr lang="id-ID" dirty="0"/>
              <a:t>Apa itu demokrasi presidensial?</a:t>
            </a:r>
            <a:endParaRPr lang="en-US" dirty="0"/>
          </a:p>
        </p:txBody>
      </p:sp>
      <p:sp>
        <p:nvSpPr>
          <p:cNvPr id="3" name="Content Placeholder 2">
            <a:extLst>
              <a:ext uri="{FF2B5EF4-FFF2-40B4-BE49-F238E27FC236}">
                <a16:creationId xmlns:a16="http://schemas.microsoft.com/office/drawing/2014/main" id="{614FF902-AD8B-3B19-7260-850A79025D0D}"/>
              </a:ext>
            </a:extLst>
          </p:cNvPr>
          <p:cNvSpPr>
            <a:spLocks noGrp="1"/>
          </p:cNvSpPr>
          <p:nvPr>
            <p:ph idx="1"/>
          </p:nvPr>
        </p:nvSpPr>
        <p:spPr/>
        <p:txBody>
          <a:bodyPr>
            <a:normAutofit/>
          </a:bodyPr>
          <a:lstStyle/>
          <a:p>
            <a:pPr algn="l" fontAlgn="base"/>
            <a:r>
              <a:rPr lang="en-US" b="0" i="0" dirty="0">
                <a:solidFill>
                  <a:srgbClr val="444444"/>
                </a:solidFill>
                <a:effectLst/>
                <a:latin typeface="Karla" pitchFamily="2" charset="0"/>
              </a:rPr>
              <a:t>Di </a:t>
            </a:r>
            <a:r>
              <a:rPr lang="en-US" b="0" i="0" dirty="0" err="1">
                <a:solidFill>
                  <a:srgbClr val="444444"/>
                </a:solidFill>
                <a:effectLst/>
                <a:latin typeface="Karla" pitchFamily="2" charset="0"/>
              </a:rPr>
              <a:t>bawah</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sistem</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demokrasi</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presidensial</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presiden</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dipilih</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secara</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langsung</a:t>
            </a:r>
            <a:r>
              <a:rPr lang="en-US" b="0" i="0" dirty="0">
                <a:solidFill>
                  <a:srgbClr val="444444"/>
                </a:solidFill>
                <a:effectLst/>
                <a:latin typeface="Karla" pitchFamily="2" charset="0"/>
              </a:rPr>
              <a:t> oleh </a:t>
            </a:r>
            <a:r>
              <a:rPr lang="en-US" b="0" i="0" dirty="0" err="1">
                <a:solidFill>
                  <a:srgbClr val="444444"/>
                </a:solidFill>
                <a:effectLst/>
                <a:latin typeface="Karla" pitchFamily="2" charset="0"/>
              </a:rPr>
              <a:t>warga</a:t>
            </a:r>
            <a:r>
              <a:rPr lang="en-US" b="0" i="0" dirty="0">
                <a:solidFill>
                  <a:srgbClr val="444444"/>
                </a:solidFill>
                <a:effectLst/>
                <a:latin typeface="Karla" pitchFamily="2" charset="0"/>
              </a:rPr>
              <a:t> negara.</a:t>
            </a:r>
            <a:endParaRPr lang="id-ID" b="0" i="0" dirty="0">
              <a:solidFill>
                <a:srgbClr val="444444"/>
              </a:solidFill>
              <a:effectLst/>
              <a:latin typeface="Karla" pitchFamily="2" charset="0"/>
            </a:endParaRPr>
          </a:p>
          <a:p>
            <a:pPr algn="l" fontAlgn="base"/>
            <a:r>
              <a:rPr lang="en-US" b="0" i="0" dirty="0" err="1">
                <a:solidFill>
                  <a:srgbClr val="444444"/>
                </a:solidFill>
                <a:effectLst/>
                <a:latin typeface="Karla" pitchFamily="2" charset="0"/>
              </a:rPr>
              <a:t>Presiden</a:t>
            </a:r>
            <a:r>
              <a:rPr lang="en-US" b="0" i="0" dirty="0">
                <a:solidFill>
                  <a:srgbClr val="444444"/>
                </a:solidFill>
                <a:effectLst/>
                <a:latin typeface="Karla" pitchFamily="2" charset="0"/>
              </a:rPr>
              <a:t> dan </a:t>
            </a:r>
            <a:r>
              <a:rPr lang="en-US" b="0" i="0" dirty="0" err="1">
                <a:solidFill>
                  <a:srgbClr val="444444"/>
                </a:solidFill>
                <a:effectLst/>
                <a:latin typeface="Karla" pitchFamily="2" charset="0"/>
              </a:rPr>
              <a:t>cabang</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eksekutif</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pemerintah</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kemudian</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tidak</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bertanggung</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jawab</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kepada</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legislatif</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tetapi</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tidak</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dapat</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membubarkan</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legislatif</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secara</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sepenuhnya</a:t>
            </a:r>
            <a:r>
              <a:rPr lang="en-US" b="0" i="0" dirty="0">
                <a:solidFill>
                  <a:srgbClr val="444444"/>
                </a:solidFill>
                <a:effectLst/>
                <a:latin typeface="Karla" pitchFamily="2" charset="0"/>
              </a:rPr>
              <a:t>.</a:t>
            </a:r>
          </a:p>
          <a:p>
            <a:pPr algn="l" fontAlgn="base"/>
            <a:r>
              <a:rPr lang="en-US" b="0" i="0" dirty="0" err="1">
                <a:solidFill>
                  <a:srgbClr val="444444"/>
                </a:solidFill>
                <a:effectLst/>
                <a:latin typeface="Karla" pitchFamily="2" charset="0"/>
              </a:rPr>
              <a:t>Dalam</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demokrasi</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presidensial</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kepala</a:t>
            </a:r>
            <a:r>
              <a:rPr lang="en-US" b="0" i="0" dirty="0">
                <a:solidFill>
                  <a:srgbClr val="444444"/>
                </a:solidFill>
                <a:effectLst/>
                <a:latin typeface="Karla" pitchFamily="2" charset="0"/>
              </a:rPr>
              <a:t> negara </a:t>
            </a:r>
            <a:r>
              <a:rPr lang="en-US" b="0" i="0" dirty="0" err="1">
                <a:solidFill>
                  <a:srgbClr val="444444"/>
                </a:solidFill>
                <a:effectLst/>
                <a:latin typeface="Karla" pitchFamily="2" charset="0"/>
              </a:rPr>
              <a:t>adalah</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kepala</a:t>
            </a:r>
            <a:r>
              <a:rPr lang="en-US" b="0" i="0" dirty="0">
                <a:solidFill>
                  <a:srgbClr val="444444"/>
                </a:solidFill>
                <a:effectLst/>
                <a:latin typeface="Karla" pitchFamily="2" charset="0"/>
              </a:rPr>
              <a:t> </a:t>
            </a:r>
            <a:r>
              <a:rPr lang="en-US" b="0" i="0" dirty="0" err="1">
                <a:solidFill>
                  <a:srgbClr val="444444"/>
                </a:solidFill>
                <a:effectLst/>
                <a:latin typeface="Karla" pitchFamily="2" charset="0"/>
              </a:rPr>
              <a:t>pemerintahan</a:t>
            </a:r>
            <a:r>
              <a:rPr lang="en-US" b="0" i="0" dirty="0">
                <a:solidFill>
                  <a:srgbClr val="444444"/>
                </a:solidFill>
                <a:effectLst/>
                <a:latin typeface="Karla" pitchFamily="2" charset="0"/>
              </a:rPr>
              <a:t>. </a:t>
            </a:r>
          </a:p>
        </p:txBody>
      </p:sp>
    </p:spTree>
    <p:extLst>
      <p:ext uri="{BB962C8B-B14F-4D97-AF65-F5344CB8AC3E}">
        <p14:creationId xmlns:p14="http://schemas.microsoft.com/office/powerpoint/2010/main" val="98786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9B41-A82E-3C57-3B9D-C373785C2E86}"/>
              </a:ext>
            </a:extLst>
          </p:cNvPr>
          <p:cNvSpPr>
            <a:spLocks noGrp="1"/>
          </p:cNvSpPr>
          <p:nvPr>
            <p:ph type="title"/>
          </p:nvPr>
        </p:nvSpPr>
        <p:spPr/>
        <p:txBody>
          <a:bodyPr/>
          <a:lstStyle/>
          <a:p>
            <a:r>
              <a:rPr lang="id-ID" dirty="0"/>
              <a:t>Perbedaan demokrasi pancasila dan demokrasi presidensial brazil.</a:t>
            </a:r>
            <a:endParaRPr lang="en-US" dirty="0"/>
          </a:p>
        </p:txBody>
      </p:sp>
      <p:sp>
        <p:nvSpPr>
          <p:cNvPr id="3" name="Content Placeholder 2">
            <a:extLst>
              <a:ext uri="{FF2B5EF4-FFF2-40B4-BE49-F238E27FC236}">
                <a16:creationId xmlns:a16="http://schemas.microsoft.com/office/drawing/2014/main" id="{489F44F9-086E-65EC-A60F-E2CDB667B54A}"/>
              </a:ext>
            </a:extLst>
          </p:cNvPr>
          <p:cNvSpPr>
            <a:spLocks noGrp="1"/>
          </p:cNvSpPr>
          <p:nvPr>
            <p:ph sz="half" idx="1"/>
          </p:nvPr>
        </p:nvSpPr>
        <p:spPr/>
        <p:txBody>
          <a:bodyPr/>
          <a:lstStyle/>
          <a:p>
            <a:r>
              <a:rPr lang="id-ID" b="0" i="0" dirty="0">
                <a:solidFill>
                  <a:srgbClr val="4E2800"/>
                </a:solidFill>
                <a:effectLst/>
                <a:latin typeface="Times New Roman" panose="02020603050405020304" pitchFamily="18" charset="0"/>
              </a:rPr>
              <a:t>D</a:t>
            </a:r>
            <a:r>
              <a:rPr lang="en-US" b="0" i="0" dirty="0" err="1">
                <a:solidFill>
                  <a:srgbClr val="4E2800"/>
                </a:solidFill>
                <a:effectLst/>
                <a:latin typeface="Times New Roman" panose="02020603050405020304" pitchFamily="18" charset="0"/>
              </a:rPr>
              <a:t>i</a:t>
            </a:r>
            <a:r>
              <a:rPr lang="en-US" b="0" i="0" dirty="0">
                <a:solidFill>
                  <a:srgbClr val="4E2800"/>
                </a:solidFill>
                <a:effectLst/>
                <a:latin typeface="Times New Roman" panose="02020603050405020304" pitchFamily="18" charset="0"/>
              </a:rPr>
              <a:t> Indonesia </a:t>
            </a:r>
            <a:r>
              <a:rPr lang="en-US" b="0" i="0" dirty="0" err="1">
                <a:solidFill>
                  <a:srgbClr val="4E2800"/>
                </a:solidFill>
                <a:effectLst/>
                <a:latin typeface="Times New Roman" panose="02020603050405020304" pitchFamily="18" charset="0"/>
              </a:rPr>
              <a:t>presiden</a:t>
            </a:r>
            <a:r>
              <a:rPr lang="en-US" b="0" i="0" dirty="0">
                <a:solidFill>
                  <a:srgbClr val="4E2800"/>
                </a:solidFill>
                <a:effectLst/>
                <a:latin typeface="Times New Roman" panose="02020603050405020304" pitchFamily="18" charset="0"/>
              </a:rPr>
              <a:t> dan wakil </a:t>
            </a:r>
            <a:r>
              <a:rPr lang="en-US" b="0" i="0" dirty="0" err="1">
                <a:solidFill>
                  <a:srgbClr val="4E2800"/>
                </a:solidFill>
                <a:effectLst/>
                <a:latin typeface="Times New Roman" panose="02020603050405020304" pitchFamily="18" charset="0"/>
              </a:rPr>
              <a:t>presiden</a:t>
            </a:r>
            <a:r>
              <a:rPr lang="en-US" b="0" i="0" dirty="0">
                <a:solidFill>
                  <a:srgbClr val="4E2800"/>
                </a:solidFill>
                <a:effectLst/>
                <a:latin typeface="Times New Roman" panose="02020603050405020304" pitchFamily="18" charset="0"/>
              </a:rPr>
              <a:t> </a:t>
            </a:r>
            <a:r>
              <a:rPr lang="en-US" b="0" i="0" dirty="0" err="1">
                <a:solidFill>
                  <a:srgbClr val="4E2800"/>
                </a:solidFill>
                <a:effectLst/>
                <a:latin typeface="Times New Roman" panose="02020603050405020304" pitchFamily="18" charset="0"/>
              </a:rPr>
              <a:t>dipilih</a:t>
            </a:r>
            <a:r>
              <a:rPr lang="en-US" b="0" i="0" dirty="0">
                <a:solidFill>
                  <a:srgbClr val="4E2800"/>
                </a:solidFill>
                <a:effectLst/>
                <a:latin typeface="Times New Roman" panose="02020603050405020304" pitchFamily="18" charset="0"/>
              </a:rPr>
              <a:t> </a:t>
            </a:r>
            <a:r>
              <a:rPr lang="en-US" b="0" i="0" dirty="0" err="1">
                <a:solidFill>
                  <a:srgbClr val="4E2800"/>
                </a:solidFill>
                <a:effectLst/>
                <a:latin typeface="Times New Roman" panose="02020603050405020304" pitchFamily="18" charset="0"/>
              </a:rPr>
              <a:t>dalam</a:t>
            </a:r>
            <a:r>
              <a:rPr lang="en-US" b="0" i="0" dirty="0">
                <a:solidFill>
                  <a:srgbClr val="4E2800"/>
                </a:solidFill>
                <a:effectLst/>
                <a:latin typeface="Times New Roman" panose="02020603050405020304" pitchFamily="18" charset="0"/>
              </a:rPr>
              <a:t> </a:t>
            </a:r>
            <a:r>
              <a:rPr lang="en-US" b="0" i="0" dirty="0" err="1">
                <a:solidFill>
                  <a:srgbClr val="4E2800"/>
                </a:solidFill>
                <a:effectLst/>
                <a:latin typeface="Times New Roman" panose="02020603050405020304" pitchFamily="18" charset="0"/>
              </a:rPr>
              <a:t>kurun</a:t>
            </a:r>
            <a:r>
              <a:rPr lang="en-US" b="0" i="0" dirty="0">
                <a:solidFill>
                  <a:srgbClr val="4E2800"/>
                </a:solidFill>
                <a:effectLst/>
                <a:latin typeface="Times New Roman" panose="02020603050405020304" pitchFamily="18" charset="0"/>
              </a:rPr>
              <a:t> </a:t>
            </a:r>
            <a:r>
              <a:rPr lang="en-US" b="0" i="0" dirty="0" err="1">
                <a:solidFill>
                  <a:srgbClr val="4E2800"/>
                </a:solidFill>
                <a:effectLst/>
                <a:latin typeface="Times New Roman" panose="02020603050405020304" pitchFamily="18" charset="0"/>
              </a:rPr>
              <a:t>waktu</a:t>
            </a:r>
            <a:r>
              <a:rPr lang="en-US" b="0" i="0" dirty="0">
                <a:solidFill>
                  <a:srgbClr val="4E2800"/>
                </a:solidFill>
                <a:effectLst/>
                <a:latin typeface="Times New Roman" panose="02020603050405020304" pitchFamily="18" charset="0"/>
              </a:rPr>
              <a:t> 5 </a:t>
            </a:r>
            <a:r>
              <a:rPr lang="en-US" b="0" i="0" dirty="0" err="1">
                <a:solidFill>
                  <a:srgbClr val="4E2800"/>
                </a:solidFill>
                <a:effectLst/>
                <a:latin typeface="Times New Roman" panose="02020603050405020304" pitchFamily="18" charset="0"/>
              </a:rPr>
              <a:t>tahun</a:t>
            </a:r>
            <a:r>
              <a:rPr lang="en-US" b="0" i="0" dirty="0">
                <a:solidFill>
                  <a:srgbClr val="4E2800"/>
                </a:solidFill>
                <a:effectLst/>
                <a:latin typeface="Times New Roman" panose="02020603050405020304" pitchFamily="18" charset="0"/>
              </a:rPr>
              <a:t> </a:t>
            </a:r>
            <a:r>
              <a:rPr lang="en-US" b="0" i="0" dirty="0" err="1">
                <a:solidFill>
                  <a:srgbClr val="4E2800"/>
                </a:solidFill>
                <a:effectLst/>
                <a:latin typeface="Times New Roman" panose="02020603050405020304" pitchFamily="18" charset="0"/>
              </a:rPr>
              <a:t>sekali</a:t>
            </a:r>
            <a:r>
              <a:rPr lang="id-ID" b="0" i="0" dirty="0">
                <a:solidFill>
                  <a:srgbClr val="4E2800"/>
                </a:solidFill>
                <a:effectLst/>
                <a:latin typeface="Times New Roman" panose="02020603050405020304" pitchFamily="18" charset="0"/>
              </a:rPr>
              <a:t>.</a:t>
            </a:r>
          </a:p>
          <a:p>
            <a:r>
              <a:rPr lang="id-ID" dirty="0"/>
              <a:t>Presiden memiliki kekuasaan tertinggi dan dapat memilih konstitusi dan mentri secara langsung.</a:t>
            </a:r>
          </a:p>
          <a:p>
            <a:r>
              <a:rPr lang="id-ID" dirty="0"/>
              <a:t>Lembaga konstitusi tidak memiliki kuasa untuk dalam pemilihan presiden.</a:t>
            </a:r>
          </a:p>
        </p:txBody>
      </p:sp>
      <p:sp>
        <p:nvSpPr>
          <p:cNvPr id="4" name="Content Placeholder 3">
            <a:extLst>
              <a:ext uri="{FF2B5EF4-FFF2-40B4-BE49-F238E27FC236}">
                <a16:creationId xmlns:a16="http://schemas.microsoft.com/office/drawing/2014/main" id="{E235EF6A-0525-32C4-6D11-62DCD903308F}"/>
              </a:ext>
            </a:extLst>
          </p:cNvPr>
          <p:cNvSpPr>
            <a:spLocks noGrp="1"/>
          </p:cNvSpPr>
          <p:nvPr>
            <p:ph sz="half" idx="2"/>
          </p:nvPr>
        </p:nvSpPr>
        <p:spPr/>
        <p:txBody>
          <a:bodyPr>
            <a:normAutofit/>
          </a:bodyPr>
          <a:lstStyle/>
          <a:p>
            <a:r>
              <a:rPr lang="sv-SE" b="0" i="0" dirty="0">
                <a:solidFill>
                  <a:srgbClr val="4E2800"/>
                </a:solidFill>
                <a:effectLst/>
                <a:latin typeface="Times New Roman" panose="02020603050405020304" pitchFamily="18" charset="0"/>
                <a:cs typeface="Times New Roman" panose="02020603050405020304" pitchFamily="18" charset="0"/>
              </a:rPr>
              <a:t>Brasil pemilu presiden dan wakil presiden ditentukan bersamaan dalam dalam waktu 4 tahun sekali. </a:t>
            </a:r>
            <a:endParaRPr lang="id-ID" b="0" i="0" dirty="0">
              <a:solidFill>
                <a:srgbClr val="4E2800"/>
              </a:solidFill>
              <a:effectLst/>
              <a:latin typeface="Times New Roman" panose="02020603050405020304" pitchFamily="18" charset="0"/>
              <a:cs typeface="Times New Roman" panose="02020603050405020304" pitchFamily="18" charset="0"/>
            </a:endParaRPr>
          </a:p>
          <a:p>
            <a:r>
              <a:rPr lang="id-ID" dirty="0">
                <a:solidFill>
                  <a:srgbClr val="4E2800"/>
                </a:solidFill>
                <a:latin typeface="Times New Roman" panose="02020603050405020304" pitchFamily="18" charset="0"/>
                <a:cs typeface="Times New Roman" panose="02020603050405020304" pitchFamily="18" charset="0"/>
              </a:rPr>
              <a:t>Presiden memiliki keukuasaan tapi tidak memiliki kekuasaan mutlak konstitusi negara masih di pilih oleh rakyat.</a:t>
            </a:r>
          </a:p>
          <a:p>
            <a:r>
              <a:rPr lang="id-ID" b="0" i="0" dirty="0">
                <a:solidFill>
                  <a:srgbClr val="4E2800"/>
                </a:solidFill>
                <a:effectLst/>
                <a:latin typeface="Times New Roman" panose="02020603050405020304" pitchFamily="18" charset="0"/>
                <a:cs typeface="Times New Roman" panose="02020603050405020304" pitchFamily="18" charset="0"/>
              </a:rPr>
              <a:t>Lembaga konstitusi menjadi perwakilan bagi rakyat dalam pemilihan presiden.</a:t>
            </a:r>
          </a:p>
        </p:txBody>
      </p:sp>
    </p:spTree>
    <p:extLst>
      <p:ext uri="{BB962C8B-B14F-4D97-AF65-F5344CB8AC3E}">
        <p14:creationId xmlns:p14="http://schemas.microsoft.com/office/powerpoint/2010/main" val="1080925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4C9E-A7AA-696E-1D00-67B8B1753108}"/>
              </a:ext>
            </a:extLst>
          </p:cNvPr>
          <p:cNvSpPr>
            <a:spLocks noGrp="1"/>
          </p:cNvSpPr>
          <p:nvPr>
            <p:ph type="title"/>
          </p:nvPr>
        </p:nvSpPr>
        <p:spPr/>
        <p:txBody>
          <a:bodyPr/>
          <a:lstStyle/>
          <a:p>
            <a:r>
              <a:rPr lang="id-ID" dirty="0"/>
              <a:t>Mengapa demokrasi pancasila di terapkan di indonesia?</a:t>
            </a:r>
            <a:endParaRPr lang="en-US" dirty="0"/>
          </a:p>
        </p:txBody>
      </p:sp>
      <p:sp>
        <p:nvSpPr>
          <p:cNvPr id="3" name="Content Placeholder 2">
            <a:extLst>
              <a:ext uri="{FF2B5EF4-FFF2-40B4-BE49-F238E27FC236}">
                <a16:creationId xmlns:a16="http://schemas.microsoft.com/office/drawing/2014/main" id="{002DD315-7F82-A3B9-70AD-A0355E6B013A}"/>
              </a:ext>
            </a:extLst>
          </p:cNvPr>
          <p:cNvSpPr>
            <a:spLocks noGrp="1"/>
          </p:cNvSpPr>
          <p:nvPr>
            <p:ph idx="1"/>
          </p:nvPr>
        </p:nvSpPr>
        <p:spPr/>
        <p:txBody>
          <a:bodyPr>
            <a:normAutofit lnSpcReduction="10000"/>
          </a:bodyPr>
          <a:lstStyle/>
          <a:p>
            <a:r>
              <a:rPr lang="en-US" dirty="0"/>
              <a:t>negara Indonesia </a:t>
            </a:r>
            <a:r>
              <a:rPr lang="en-US" dirty="0" err="1"/>
              <a:t>menganut</a:t>
            </a:r>
            <a:r>
              <a:rPr lang="en-US" dirty="0"/>
              <a:t> </a:t>
            </a:r>
            <a:r>
              <a:rPr lang="en-US" dirty="0" err="1"/>
              <a:t>sistem</a:t>
            </a:r>
            <a:r>
              <a:rPr lang="en-US" dirty="0"/>
              <a:t> </a:t>
            </a:r>
            <a:r>
              <a:rPr lang="en-US" dirty="0" err="1"/>
              <a:t>demokrasi</a:t>
            </a:r>
            <a:r>
              <a:rPr lang="en-US" dirty="0"/>
              <a:t> Pancasila </a:t>
            </a:r>
            <a:r>
              <a:rPr lang="en-US" dirty="0" err="1"/>
              <a:t>karena</a:t>
            </a:r>
            <a:r>
              <a:rPr lang="en-US" dirty="0"/>
              <a:t> </a:t>
            </a:r>
            <a:r>
              <a:rPr lang="en-US" dirty="0" err="1"/>
              <a:t>asas-asas</a:t>
            </a:r>
            <a:r>
              <a:rPr lang="en-US" dirty="0"/>
              <a:t> Pancasila sangat </a:t>
            </a:r>
            <a:r>
              <a:rPr lang="en-US" dirty="0" err="1"/>
              <a:t>berperan</a:t>
            </a:r>
            <a:r>
              <a:rPr lang="en-US" dirty="0"/>
              <a:t> </a:t>
            </a:r>
            <a:r>
              <a:rPr lang="en-US" dirty="0" err="1"/>
              <a:t>penting</a:t>
            </a:r>
            <a:r>
              <a:rPr lang="en-US" dirty="0"/>
              <a:t> </a:t>
            </a:r>
            <a:r>
              <a:rPr lang="en-US" dirty="0" err="1"/>
              <a:t>dalam</a:t>
            </a:r>
            <a:r>
              <a:rPr lang="en-US" dirty="0"/>
              <a:t> </a:t>
            </a:r>
            <a:r>
              <a:rPr lang="en-US" dirty="0" err="1"/>
              <a:t>aspek</a:t>
            </a:r>
            <a:r>
              <a:rPr lang="en-US" dirty="0"/>
              <a:t> </a:t>
            </a:r>
            <a:r>
              <a:rPr lang="en-US" dirty="0" err="1"/>
              <a:t>kehidupan</a:t>
            </a:r>
            <a:r>
              <a:rPr lang="en-US" dirty="0"/>
              <a:t> </a:t>
            </a:r>
            <a:r>
              <a:rPr lang="en-US" dirty="0" err="1"/>
              <a:t>masyarakat</a:t>
            </a:r>
            <a:r>
              <a:rPr lang="en-US" dirty="0"/>
              <a:t> negara Indonesia. Yang mana </a:t>
            </a:r>
            <a:r>
              <a:rPr lang="en-US" dirty="0" err="1"/>
              <a:t>menjunjung</a:t>
            </a:r>
            <a:r>
              <a:rPr lang="en-US" dirty="0"/>
              <a:t> </a:t>
            </a:r>
            <a:r>
              <a:rPr lang="en-US" dirty="0" err="1"/>
              <a:t>tinggi</a:t>
            </a:r>
            <a:r>
              <a:rPr lang="en-US" dirty="0"/>
              <a:t> </a:t>
            </a:r>
            <a:r>
              <a:rPr lang="en-US" dirty="0" err="1"/>
              <a:t>nilai-nilai</a:t>
            </a:r>
            <a:r>
              <a:rPr lang="en-US" dirty="0"/>
              <a:t> agama, rasa </a:t>
            </a:r>
            <a:r>
              <a:rPr lang="en-US" dirty="0" err="1"/>
              <a:t>kemanusiaan</a:t>
            </a:r>
            <a:r>
              <a:rPr lang="en-US" dirty="0"/>
              <a:t>, </a:t>
            </a:r>
            <a:r>
              <a:rPr lang="en-US" dirty="0" err="1"/>
              <a:t>persatuan</a:t>
            </a:r>
            <a:r>
              <a:rPr lang="en-US" dirty="0"/>
              <a:t>, </a:t>
            </a:r>
            <a:r>
              <a:rPr lang="en-US" dirty="0" err="1"/>
              <a:t>musyawarah</a:t>
            </a:r>
            <a:r>
              <a:rPr lang="en-US" dirty="0"/>
              <a:t>, dan </a:t>
            </a:r>
            <a:r>
              <a:rPr lang="en-US" dirty="0" err="1"/>
              <a:t>keadilan</a:t>
            </a:r>
            <a:r>
              <a:rPr lang="en-US" dirty="0"/>
              <a:t>. Hal </a:t>
            </a:r>
            <a:r>
              <a:rPr lang="en-US" dirty="0" err="1"/>
              <a:t>tersebut</a:t>
            </a:r>
            <a:r>
              <a:rPr lang="en-US" dirty="0"/>
              <a:t> </a:t>
            </a:r>
            <a:r>
              <a:rPr lang="en-US" dirty="0" err="1"/>
              <a:t>diyakini</a:t>
            </a:r>
            <a:r>
              <a:rPr lang="en-US" dirty="0"/>
              <a:t> </a:t>
            </a:r>
            <a:r>
              <a:rPr lang="en-US" dirty="0" err="1"/>
              <a:t>bisa</a:t>
            </a:r>
            <a:r>
              <a:rPr lang="en-US" dirty="0"/>
              <a:t> </a:t>
            </a:r>
            <a:r>
              <a:rPr lang="en-US" dirty="0" err="1"/>
              <a:t>menjadi</a:t>
            </a:r>
            <a:r>
              <a:rPr lang="en-US" dirty="0"/>
              <a:t> </a:t>
            </a:r>
            <a:r>
              <a:rPr lang="en-US" dirty="0" err="1"/>
              <a:t>suatu</a:t>
            </a:r>
            <a:r>
              <a:rPr lang="en-US" dirty="0"/>
              <a:t> </a:t>
            </a:r>
            <a:r>
              <a:rPr lang="en-US" dirty="0" err="1"/>
              <a:t>fondasi</a:t>
            </a:r>
            <a:r>
              <a:rPr lang="en-US" dirty="0"/>
              <a:t> </a:t>
            </a:r>
            <a:r>
              <a:rPr lang="en-US" dirty="0" err="1"/>
              <a:t>untuk</a:t>
            </a:r>
            <a:r>
              <a:rPr lang="en-US" dirty="0"/>
              <a:t> </a:t>
            </a:r>
            <a:r>
              <a:rPr lang="en-US" dirty="0" err="1"/>
              <a:t>mencapai</a:t>
            </a:r>
            <a:r>
              <a:rPr lang="en-US" dirty="0"/>
              <a:t> </a:t>
            </a:r>
            <a:r>
              <a:rPr lang="en-US" dirty="0" err="1"/>
              <a:t>kemakmuran</a:t>
            </a:r>
            <a:r>
              <a:rPr lang="en-US" dirty="0"/>
              <a:t> </a:t>
            </a:r>
            <a:r>
              <a:rPr lang="en-US" dirty="0" err="1"/>
              <a:t>suatu</a:t>
            </a:r>
            <a:r>
              <a:rPr lang="en-US" dirty="0"/>
              <a:t> negara.</a:t>
            </a:r>
            <a:endParaRPr lang="id-ID" dirty="0"/>
          </a:p>
          <a:p>
            <a:r>
              <a:rPr lang="id-ID" dirty="0"/>
              <a:t>Ditambah indonesia merupakan negara di mana terbentuk dengan banyaknya sejarah perjuangan yang dilakukan bersama dan serentak di indonesia supaya mencapai kemerdekaan sehingga persatuan merupakan hal yang sangat penting bagi indonesia dan itu terkandung dalam pancasila.</a:t>
            </a:r>
            <a:endParaRPr lang="en-US" dirty="0"/>
          </a:p>
        </p:txBody>
      </p:sp>
    </p:spTree>
    <p:extLst>
      <p:ext uri="{BB962C8B-B14F-4D97-AF65-F5344CB8AC3E}">
        <p14:creationId xmlns:p14="http://schemas.microsoft.com/office/powerpoint/2010/main" val="11833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8594-D086-30BB-0BE5-C65A81ECECC8}"/>
              </a:ext>
            </a:extLst>
          </p:cNvPr>
          <p:cNvSpPr>
            <a:spLocks noGrp="1"/>
          </p:cNvSpPr>
          <p:nvPr>
            <p:ph type="title"/>
          </p:nvPr>
        </p:nvSpPr>
        <p:spPr/>
        <p:txBody>
          <a:bodyPr/>
          <a:lstStyle/>
          <a:p>
            <a:r>
              <a:rPr lang="id-ID" dirty="0"/>
              <a:t>Kesimpulan dari demokrasi presidensial.</a:t>
            </a:r>
            <a:endParaRPr lang="en-US" dirty="0"/>
          </a:p>
        </p:txBody>
      </p:sp>
      <p:sp>
        <p:nvSpPr>
          <p:cNvPr id="3" name="Content Placeholder 2">
            <a:extLst>
              <a:ext uri="{FF2B5EF4-FFF2-40B4-BE49-F238E27FC236}">
                <a16:creationId xmlns:a16="http://schemas.microsoft.com/office/drawing/2014/main" id="{2350139B-7989-6CFB-CF9C-1328DC7985A0}"/>
              </a:ext>
            </a:extLst>
          </p:cNvPr>
          <p:cNvSpPr>
            <a:spLocks noGrp="1"/>
          </p:cNvSpPr>
          <p:nvPr>
            <p:ph idx="1"/>
          </p:nvPr>
        </p:nvSpPr>
        <p:spPr/>
        <p:txBody>
          <a:bodyPr/>
          <a:lstStyle/>
          <a:p>
            <a:r>
              <a:rPr lang="id-ID" dirty="0"/>
              <a:t>Jika kita melihat sejarah negara kita pernah menjadi demokrasi presidensial yang di akibatkan oleh kurangnya kinerja lembaga konstitusi pada masa kepemimpinan soekarno.</a:t>
            </a:r>
          </a:p>
          <a:p>
            <a:r>
              <a:rPr lang="id-ID" dirty="0"/>
              <a:t>Sesuai dari sejarah tersebut soekarno menjadi semena mena menggunakan kekuasaannya dan yang pada akhirnya hanya membuat permasalahan semakin besar. Dan jatuhnya ekonomi indonesia juga kepemimpinan soekarno.</a:t>
            </a:r>
            <a:endParaRPr lang="en-US" dirty="0"/>
          </a:p>
        </p:txBody>
      </p:sp>
    </p:spTree>
    <p:extLst>
      <p:ext uri="{BB962C8B-B14F-4D97-AF65-F5344CB8AC3E}">
        <p14:creationId xmlns:p14="http://schemas.microsoft.com/office/powerpoint/2010/main" val="17560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78</TotalTime>
  <Words>571</Words>
  <Application>Microsoft Office PowerPoint</Application>
  <PresentationFormat>Custom</PresentationFormat>
  <Paragraphs>38</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Century Gothic</vt:lpstr>
      <vt:lpstr>Helvetica-FF</vt:lpstr>
      <vt:lpstr>Karla</vt:lpstr>
      <vt:lpstr>Roboto</vt:lpstr>
      <vt:lpstr>Times New Roman</vt:lpstr>
      <vt:lpstr>World country report presentation</vt:lpstr>
      <vt:lpstr>Perbedaan demokrasi pancasila dan demokrasi lain.</vt:lpstr>
      <vt:lpstr>Apa itu demokrasi?</vt:lpstr>
      <vt:lpstr>Apa itu demokrasi pancasila?</vt:lpstr>
      <vt:lpstr>Demokrasi negara brazil?</vt:lpstr>
      <vt:lpstr>Apa itu demokrasi presidensial?</vt:lpstr>
      <vt:lpstr>Perbedaan demokrasi pancasila dan demokrasi presidensial brazil.</vt:lpstr>
      <vt:lpstr>Mengapa demokrasi pancasila di terapkan di indonesia?</vt:lpstr>
      <vt:lpstr>Kesimpulan dari demokrasi presidensial.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Perbedaan demokrasi pancasila dan demokrasi lain.</dc:title>
  <dc:creator>asus delete</dc:creator>
  <cp:lastModifiedBy>asus delete</cp:lastModifiedBy>
  <cp:revision>1</cp:revision>
  <dcterms:created xsi:type="dcterms:W3CDTF">2023-03-08T01:13:37Z</dcterms:created>
  <dcterms:modified xsi:type="dcterms:W3CDTF">2023-03-08T02:31:53Z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