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257" r:id="rId6"/>
    <p:sldId id="258" r:id="rId7"/>
    <p:sldId id="259" r:id="rId8"/>
    <p:sldId id="260" r:id="rId9"/>
    <p:sldId id="262" r:id="rId10"/>
    <p:sldId id="263" r:id="rId11"/>
    <p:sldId id="264"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32AA9-2387-4895-8E06-6C1B0680F5DF}" v="19" dt="2023-01-20T03:26:21.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11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us delete" userId="c9548fcbf9e74a08" providerId="LiveId" clId="{AB532AA9-2387-4895-8E06-6C1B0680F5DF}"/>
    <pc:docChg chg="undo custSel addSld delSld modSld">
      <pc:chgData name="asus delete" userId="c9548fcbf9e74a08" providerId="LiveId" clId="{AB532AA9-2387-4895-8E06-6C1B0680F5DF}" dt="2023-01-20T03:26:24.037" v="3619" actId="14100"/>
      <pc:docMkLst>
        <pc:docMk/>
      </pc:docMkLst>
      <pc:sldChg chg="modSp mod">
        <pc:chgData name="asus delete" userId="c9548fcbf9e74a08" providerId="LiveId" clId="{AB532AA9-2387-4895-8E06-6C1B0680F5DF}" dt="2023-01-20T02:32:12.367" v="1204" actId="20577"/>
        <pc:sldMkLst>
          <pc:docMk/>
          <pc:sldMk cId="2194233190" sldId="257"/>
        </pc:sldMkLst>
        <pc:spChg chg="mod">
          <ac:chgData name="asus delete" userId="c9548fcbf9e74a08" providerId="LiveId" clId="{AB532AA9-2387-4895-8E06-6C1B0680F5DF}" dt="2023-01-20T02:17:43.562" v="170" actId="14100"/>
          <ac:spMkLst>
            <pc:docMk/>
            <pc:sldMk cId="2194233190" sldId="257"/>
            <ac:spMk id="2" creationId="{A389EA88-8D83-4F3F-A4C1-4B16E2377F9E}"/>
          </ac:spMkLst>
        </pc:spChg>
        <pc:spChg chg="mod">
          <ac:chgData name="asus delete" userId="c9548fcbf9e74a08" providerId="LiveId" clId="{AB532AA9-2387-4895-8E06-6C1B0680F5DF}" dt="2023-01-20T02:32:12.367" v="1204" actId="20577"/>
          <ac:spMkLst>
            <pc:docMk/>
            <pc:sldMk cId="2194233190" sldId="257"/>
            <ac:spMk id="3" creationId="{9F541FAF-730D-47FE-9638-C05616C31320}"/>
          </ac:spMkLst>
        </pc:spChg>
      </pc:sldChg>
      <pc:sldChg chg="modSp new mod">
        <pc:chgData name="asus delete" userId="c9548fcbf9e74a08" providerId="LiveId" clId="{AB532AA9-2387-4895-8E06-6C1B0680F5DF}" dt="2023-01-20T02:27:45.110" v="808" actId="20577"/>
        <pc:sldMkLst>
          <pc:docMk/>
          <pc:sldMk cId="1102723035" sldId="258"/>
        </pc:sldMkLst>
        <pc:spChg chg="mod">
          <ac:chgData name="asus delete" userId="c9548fcbf9e74a08" providerId="LiveId" clId="{AB532AA9-2387-4895-8E06-6C1B0680F5DF}" dt="2023-01-20T02:24:27.412" v="393" actId="20577"/>
          <ac:spMkLst>
            <pc:docMk/>
            <pc:sldMk cId="1102723035" sldId="258"/>
            <ac:spMk id="2" creationId="{D682ABD4-5846-53E4-5262-3CF4237A3D94}"/>
          </ac:spMkLst>
        </pc:spChg>
        <pc:spChg chg="mod">
          <ac:chgData name="asus delete" userId="c9548fcbf9e74a08" providerId="LiveId" clId="{AB532AA9-2387-4895-8E06-6C1B0680F5DF}" dt="2023-01-20T02:27:45.110" v="808" actId="20577"/>
          <ac:spMkLst>
            <pc:docMk/>
            <pc:sldMk cId="1102723035" sldId="258"/>
            <ac:spMk id="3" creationId="{6D823005-E6AE-C9C8-BCEB-7DAA2697D72C}"/>
          </ac:spMkLst>
        </pc:spChg>
      </pc:sldChg>
      <pc:sldChg chg="modSp new mod">
        <pc:chgData name="asus delete" userId="c9548fcbf9e74a08" providerId="LiveId" clId="{AB532AA9-2387-4895-8E06-6C1B0680F5DF}" dt="2023-01-20T02:31:33.812" v="1196" actId="20577"/>
        <pc:sldMkLst>
          <pc:docMk/>
          <pc:sldMk cId="4056808" sldId="259"/>
        </pc:sldMkLst>
        <pc:spChg chg="mod">
          <ac:chgData name="asus delete" userId="c9548fcbf9e74a08" providerId="LiveId" clId="{AB532AA9-2387-4895-8E06-6C1B0680F5DF}" dt="2023-01-20T02:29:13.716" v="939" actId="1076"/>
          <ac:spMkLst>
            <pc:docMk/>
            <pc:sldMk cId="4056808" sldId="259"/>
            <ac:spMk id="2" creationId="{FF6258EF-5D5C-1167-6EC0-364E94D7A7FF}"/>
          </ac:spMkLst>
        </pc:spChg>
        <pc:spChg chg="mod">
          <ac:chgData name="asus delete" userId="c9548fcbf9e74a08" providerId="LiveId" clId="{AB532AA9-2387-4895-8E06-6C1B0680F5DF}" dt="2023-01-20T02:31:33.812" v="1196" actId="20577"/>
          <ac:spMkLst>
            <pc:docMk/>
            <pc:sldMk cId="4056808" sldId="259"/>
            <ac:spMk id="3" creationId="{EDFF5E23-4ADF-775D-91CF-C8654CD16EC6}"/>
          </ac:spMkLst>
        </pc:spChg>
      </pc:sldChg>
      <pc:sldChg chg="new del">
        <pc:chgData name="asus delete" userId="c9548fcbf9e74a08" providerId="LiveId" clId="{AB532AA9-2387-4895-8E06-6C1B0680F5DF}" dt="2023-01-20T02:32:18.344" v="1206" actId="680"/>
        <pc:sldMkLst>
          <pc:docMk/>
          <pc:sldMk cId="2892170110" sldId="260"/>
        </pc:sldMkLst>
      </pc:sldChg>
      <pc:sldChg chg="modSp new mod">
        <pc:chgData name="asus delete" userId="c9548fcbf9e74a08" providerId="LiveId" clId="{AB532AA9-2387-4895-8E06-6C1B0680F5DF}" dt="2023-01-20T02:40:52.902" v="1502" actId="20577"/>
        <pc:sldMkLst>
          <pc:docMk/>
          <pc:sldMk cId="4019122041" sldId="260"/>
        </pc:sldMkLst>
        <pc:spChg chg="mod">
          <ac:chgData name="asus delete" userId="c9548fcbf9e74a08" providerId="LiveId" clId="{AB532AA9-2387-4895-8E06-6C1B0680F5DF}" dt="2023-01-20T02:34:49.095" v="1252" actId="1076"/>
          <ac:spMkLst>
            <pc:docMk/>
            <pc:sldMk cId="4019122041" sldId="260"/>
            <ac:spMk id="2" creationId="{5EBBE2AF-F7BC-9B66-3673-98586CAC2CD6}"/>
          </ac:spMkLst>
        </pc:spChg>
        <pc:spChg chg="mod">
          <ac:chgData name="asus delete" userId="c9548fcbf9e74a08" providerId="LiveId" clId="{AB532AA9-2387-4895-8E06-6C1B0680F5DF}" dt="2023-01-20T02:40:52.902" v="1502" actId="20577"/>
          <ac:spMkLst>
            <pc:docMk/>
            <pc:sldMk cId="4019122041" sldId="260"/>
            <ac:spMk id="3" creationId="{3FBACD57-A57A-DAD6-4596-2273DE5DDCB7}"/>
          </ac:spMkLst>
        </pc:spChg>
      </pc:sldChg>
      <pc:sldChg chg="modSp new del mod">
        <pc:chgData name="asus delete" userId="c9548fcbf9e74a08" providerId="LiveId" clId="{AB532AA9-2387-4895-8E06-6C1B0680F5DF}" dt="2023-01-20T02:42:46.874" v="1506" actId="47"/>
        <pc:sldMkLst>
          <pc:docMk/>
          <pc:sldMk cId="3441816440" sldId="261"/>
        </pc:sldMkLst>
        <pc:spChg chg="mod">
          <ac:chgData name="asus delete" userId="c9548fcbf9e74a08" providerId="LiveId" clId="{AB532AA9-2387-4895-8E06-6C1B0680F5DF}" dt="2023-01-20T02:42:44.022" v="1505" actId="5793"/>
          <ac:spMkLst>
            <pc:docMk/>
            <pc:sldMk cId="3441816440" sldId="261"/>
            <ac:spMk id="3" creationId="{B461D6BD-336A-ED32-0483-A97AF1674823}"/>
          </ac:spMkLst>
        </pc:spChg>
      </pc:sldChg>
      <pc:sldChg chg="addSp delSp modSp new mod">
        <pc:chgData name="asus delete" userId="c9548fcbf9e74a08" providerId="LiveId" clId="{AB532AA9-2387-4895-8E06-6C1B0680F5DF}" dt="2023-01-20T02:53:38.961" v="2096" actId="27636"/>
        <pc:sldMkLst>
          <pc:docMk/>
          <pc:sldMk cId="2034645503" sldId="262"/>
        </pc:sldMkLst>
        <pc:spChg chg="mod">
          <ac:chgData name="asus delete" userId="c9548fcbf9e74a08" providerId="LiveId" clId="{AB532AA9-2387-4895-8E06-6C1B0680F5DF}" dt="2023-01-20T02:47:54.666" v="1677" actId="20577"/>
          <ac:spMkLst>
            <pc:docMk/>
            <pc:sldMk cId="2034645503" sldId="262"/>
            <ac:spMk id="2" creationId="{8E89DA77-B22E-F632-0C49-98C3B2565F52}"/>
          </ac:spMkLst>
        </pc:spChg>
        <pc:spChg chg="del">
          <ac:chgData name="asus delete" userId="c9548fcbf9e74a08" providerId="LiveId" clId="{AB532AA9-2387-4895-8E06-6C1B0680F5DF}" dt="2023-01-20T02:50:34.883" v="1798"/>
          <ac:spMkLst>
            <pc:docMk/>
            <pc:sldMk cId="2034645503" sldId="262"/>
            <ac:spMk id="3" creationId="{26869490-705C-579A-3DA7-0AA731DE8501}"/>
          </ac:spMkLst>
        </pc:spChg>
        <pc:spChg chg="add del mod">
          <ac:chgData name="asus delete" userId="c9548fcbf9e74a08" providerId="LiveId" clId="{AB532AA9-2387-4895-8E06-6C1B0680F5DF}" dt="2023-01-20T02:53:38.961" v="2096" actId="27636"/>
          <ac:spMkLst>
            <pc:docMk/>
            <pc:sldMk cId="2034645503" sldId="262"/>
            <ac:spMk id="4" creationId="{7C076107-F225-26F6-6770-519442B291F4}"/>
          </ac:spMkLst>
        </pc:spChg>
        <pc:picChg chg="add mod">
          <ac:chgData name="asus delete" userId="c9548fcbf9e74a08" providerId="LiveId" clId="{AB532AA9-2387-4895-8E06-6C1B0680F5DF}" dt="2023-01-20T02:50:34.883" v="1798"/>
          <ac:picMkLst>
            <pc:docMk/>
            <pc:sldMk cId="2034645503" sldId="262"/>
            <ac:picMk id="5" creationId="{02802EC9-CEEB-1B67-BF98-F963BD033AF2}"/>
          </ac:picMkLst>
        </pc:picChg>
      </pc:sldChg>
      <pc:sldChg chg="delSp modSp new mod">
        <pc:chgData name="asus delete" userId="c9548fcbf9e74a08" providerId="LiveId" clId="{AB532AA9-2387-4895-8E06-6C1B0680F5DF}" dt="2023-01-20T03:05:37.157" v="2622" actId="20577"/>
        <pc:sldMkLst>
          <pc:docMk/>
          <pc:sldMk cId="682156574" sldId="263"/>
        </pc:sldMkLst>
        <pc:spChg chg="mod">
          <ac:chgData name="asus delete" userId="c9548fcbf9e74a08" providerId="LiveId" clId="{AB532AA9-2387-4895-8E06-6C1B0680F5DF}" dt="2023-01-20T02:57:08.147" v="2181" actId="1076"/>
          <ac:spMkLst>
            <pc:docMk/>
            <pc:sldMk cId="682156574" sldId="263"/>
            <ac:spMk id="2" creationId="{087EBCD1-D02D-82E5-F55B-C10A556A6ACE}"/>
          </ac:spMkLst>
        </pc:spChg>
        <pc:spChg chg="mod">
          <ac:chgData name="asus delete" userId="c9548fcbf9e74a08" providerId="LiveId" clId="{AB532AA9-2387-4895-8E06-6C1B0680F5DF}" dt="2023-01-20T03:05:37.157" v="2622" actId="20577"/>
          <ac:spMkLst>
            <pc:docMk/>
            <pc:sldMk cId="682156574" sldId="263"/>
            <ac:spMk id="3" creationId="{ACEF4E1E-2CF2-12AC-7FAD-ED71F89AE743}"/>
          </ac:spMkLst>
        </pc:spChg>
        <pc:spChg chg="del">
          <ac:chgData name="asus delete" userId="c9548fcbf9e74a08" providerId="LiveId" clId="{AB532AA9-2387-4895-8E06-6C1B0680F5DF}" dt="2023-01-20T02:56:53.411" v="2178" actId="478"/>
          <ac:spMkLst>
            <pc:docMk/>
            <pc:sldMk cId="682156574" sldId="263"/>
            <ac:spMk id="4" creationId="{EE3667CD-3121-286C-51CE-578B32575E68}"/>
          </ac:spMkLst>
        </pc:spChg>
      </pc:sldChg>
      <pc:sldChg chg="new del">
        <pc:chgData name="asus delete" userId="c9548fcbf9e74a08" providerId="LiveId" clId="{AB532AA9-2387-4895-8E06-6C1B0680F5DF}" dt="2023-01-20T02:53:53.165" v="2098" actId="47"/>
        <pc:sldMkLst>
          <pc:docMk/>
          <pc:sldMk cId="1826911131" sldId="263"/>
        </pc:sldMkLst>
      </pc:sldChg>
      <pc:sldChg chg="addSp delSp modSp new mod">
        <pc:chgData name="asus delete" userId="c9548fcbf9e74a08" providerId="LiveId" clId="{AB532AA9-2387-4895-8E06-6C1B0680F5DF}" dt="2023-01-20T03:13:41.505" v="2797" actId="14100"/>
        <pc:sldMkLst>
          <pc:docMk/>
          <pc:sldMk cId="3027328194" sldId="264"/>
        </pc:sldMkLst>
        <pc:spChg chg="del">
          <ac:chgData name="asus delete" userId="c9548fcbf9e74a08" providerId="LiveId" clId="{AB532AA9-2387-4895-8E06-6C1B0680F5DF}" dt="2023-01-20T03:05:51.682" v="2623" actId="478"/>
          <ac:spMkLst>
            <pc:docMk/>
            <pc:sldMk cId="3027328194" sldId="264"/>
            <ac:spMk id="2" creationId="{63EE6439-62E2-2DD6-C340-07FB27215467}"/>
          </ac:spMkLst>
        </pc:spChg>
        <pc:spChg chg="mod">
          <ac:chgData name="asus delete" userId="c9548fcbf9e74a08" providerId="LiveId" clId="{AB532AA9-2387-4895-8E06-6C1B0680F5DF}" dt="2023-01-20T03:13:29.982" v="2795" actId="14100"/>
          <ac:spMkLst>
            <pc:docMk/>
            <pc:sldMk cId="3027328194" sldId="264"/>
            <ac:spMk id="3" creationId="{A22CC81E-E428-FEFA-1629-D04D42B311FB}"/>
          </ac:spMkLst>
        </pc:spChg>
        <pc:spChg chg="mod">
          <ac:chgData name="asus delete" userId="c9548fcbf9e74a08" providerId="LiveId" clId="{AB532AA9-2387-4895-8E06-6C1B0680F5DF}" dt="2023-01-20T03:13:41.505" v="2797" actId="14100"/>
          <ac:spMkLst>
            <pc:docMk/>
            <pc:sldMk cId="3027328194" sldId="264"/>
            <ac:spMk id="4" creationId="{2F7DD4B5-7750-3D07-2467-191AAA29C97E}"/>
          </ac:spMkLst>
        </pc:spChg>
        <pc:spChg chg="add del">
          <ac:chgData name="asus delete" userId="c9548fcbf9e74a08" providerId="LiveId" clId="{AB532AA9-2387-4895-8E06-6C1B0680F5DF}" dt="2023-01-20T03:07:43.991" v="2644"/>
          <ac:spMkLst>
            <pc:docMk/>
            <pc:sldMk cId="3027328194" sldId="264"/>
            <ac:spMk id="5" creationId="{E81C9619-AC40-CB3D-A95D-768194C76B17}"/>
          </ac:spMkLst>
        </pc:spChg>
        <pc:spChg chg="add del mod">
          <ac:chgData name="asus delete" userId="c9548fcbf9e74a08" providerId="LiveId" clId="{AB532AA9-2387-4895-8E06-6C1B0680F5DF}" dt="2023-01-20T03:07:43.114" v="2643"/>
          <ac:spMkLst>
            <pc:docMk/>
            <pc:sldMk cId="3027328194" sldId="264"/>
            <ac:spMk id="6" creationId="{A0FA4182-26D6-DD6F-81F8-30847B9AE771}"/>
          </ac:spMkLst>
        </pc:spChg>
        <pc:spChg chg="add del mod">
          <ac:chgData name="asus delete" userId="c9548fcbf9e74a08" providerId="LiveId" clId="{AB532AA9-2387-4895-8E06-6C1B0680F5DF}" dt="2023-01-20T03:07:42.414" v="2642"/>
          <ac:spMkLst>
            <pc:docMk/>
            <pc:sldMk cId="3027328194" sldId="264"/>
            <ac:spMk id="7" creationId="{25C8A2D7-34A7-5B3C-1C18-1FAE0DA3E60B}"/>
          </ac:spMkLst>
        </pc:spChg>
        <pc:spChg chg="add del">
          <ac:chgData name="asus delete" userId="c9548fcbf9e74a08" providerId="LiveId" clId="{AB532AA9-2387-4895-8E06-6C1B0680F5DF}" dt="2023-01-20T03:07:56.006" v="2646"/>
          <ac:spMkLst>
            <pc:docMk/>
            <pc:sldMk cId="3027328194" sldId="264"/>
            <ac:spMk id="8" creationId="{B0FECD04-FB03-6503-B20B-C16113122FD8}"/>
          </ac:spMkLst>
        </pc:spChg>
        <pc:spChg chg="add del">
          <ac:chgData name="asus delete" userId="c9548fcbf9e74a08" providerId="LiveId" clId="{AB532AA9-2387-4895-8E06-6C1B0680F5DF}" dt="2023-01-20T03:08:06.131" v="2649"/>
          <ac:spMkLst>
            <pc:docMk/>
            <pc:sldMk cId="3027328194" sldId="264"/>
            <ac:spMk id="9" creationId="{515FACCA-A9E7-BAFE-9329-D466F5B4FAFF}"/>
          </ac:spMkLst>
        </pc:spChg>
        <pc:spChg chg="add del mod">
          <ac:chgData name="asus delete" userId="c9548fcbf9e74a08" providerId="LiveId" clId="{AB532AA9-2387-4895-8E06-6C1B0680F5DF}" dt="2023-01-20T03:08:33.215" v="2663"/>
          <ac:spMkLst>
            <pc:docMk/>
            <pc:sldMk cId="3027328194" sldId="264"/>
            <ac:spMk id="10" creationId="{A476C376-F9CF-63F4-7082-BD2DDB10D366}"/>
          </ac:spMkLst>
        </pc:spChg>
      </pc:sldChg>
      <pc:sldChg chg="new del">
        <pc:chgData name="asus delete" userId="c9548fcbf9e74a08" providerId="LiveId" clId="{AB532AA9-2387-4895-8E06-6C1B0680F5DF}" dt="2023-01-20T03:14:02.964" v="2800" actId="2696"/>
        <pc:sldMkLst>
          <pc:docMk/>
          <pc:sldMk cId="1184516084" sldId="265"/>
        </pc:sldMkLst>
      </pc:sldChg>
      <pc:sldChg chg="new del">
        <pc:chgData name="asus delete" userId="c9548fcbf9e74a08" providerId="LiveId" clId="{AB532AA9-2387-4895-8E06-6C1B0680F5DF}" dt="2023-01-20T03:18:36.642" v="2863" actId="2696"/>
        <pc:sldMkLst>
          <pc:docMk/>
          <pc:sldMk cId="2804175667" sldId="265"/>
        </pc:sldMkLst>
      </pc:sldChg>
      <pc:sldChg chg="modSp new mod">
        <pc:chgData name="asus delete" userId="c9548fcbf9e74a08" providerId="LiveId" clId="{AB532AA9-2387-4895-8E06-6C1B0680F5DF}" dt="2023-01-20T03:22:38.638" v="3580" actId="20577"/>
        <pc:sldMkLst>
          <pc:docMk/>
          <pc:sldMk cId="151235422" sldId="266"/>
        </pc:sldMkLst>
        <pc:spChg chg="mod">
          <ac:chgData name="asus delete" userId="c9548fcbf9e74a08" providerId="LiveId" clId="{AB532AA9-2387-4895-8E06-6C1B0680F5DF}" dt="2023-01-20T03:18:52.707" v="2879" actId="1076"/>
          <ac:spMkLst>
            <pc:docMk/>
            <pc:sldMk cId="151235422" sldId="266"/>
            <ac:spMk id="2" creationId="{F5B16C62-D613-BA2B-5862-5AFD9B389F0F}"/>
          </ac:spMkLst>
        </pc:spChg>
        <pc:spChg chg="mod">
          <ac:chgData name="asus delete" userId="c9548fcbf9e74a08" providerId="LiveId" clId="{AB532AA9-2387-4895-8E06-6C1B0680F5DF}" dt="2023-01-20T03:22:38.638" v="3580" actId="20577"/>
          <ac:spMkLst>
            <pc:docMk/>
            <pc:sldMk cId="151235422" sldId="266"/>
            <ac:spMk id="3" creationId="{7D8A726C-97AA-1FF5-D53F-59C07176A494}"/>
          </ac:spMkLst>
        </pc:spChg>
      </pc:sldChg>
      <pc:sldChg chg="addSp delSp modSp new del mod">
        <pc:chgData name="asus delete" userId="c9548fcbf9e74a08" providerId="LiveId" clId="{AB532AA9-2387-4895-8E06-6C1B0680F5DF}" dt="2023-01-20T03:16:58.977" v="2827" actId="2696"/>
        <pc:sldMkLst>
          <pc:docMk/>
          <pc:sldMk cId="1396187531" sldId="266"/>
        </pc:sldMkLst>
        <pc:spChg chg="mod">
          <ac:chgData name="asus delete" userId="c9548fcbf9e74a08" providerId="LiveId" clId="{AB532AA9-2387-4895-8E06-6C1B0680F5DF}" dt="2023-01-20T03:15:12.521" v="2819" actId="14100"/>
          <ac:spMkLst>
            <pc:docMk/>
            <pc:sldMk cId="1396187531" sldId="266"/>
            <ac:spMk id="2" creationId="{46AC76BB-CD64-7EAD-E2F2-9B8586ED6D99}"/>
          </ac:spMkLst>
        </pc:spChg>
        <pc:spChg chg="del mod">
          <ac:chgData name="asus delete" userId="c9548fcbf9e74a08" providerId="LiveId" clId="{AB532AA9-2387-4895-8E06-6C1B0680F5DF}" dt="2023-01-20T03:16:07.044" v="2821"/>
          <ac:spMkLst>
            <pc:docMk/>
            <pc:sldMk cId="1396187531" sldId="266"/>
            <ac:spMk id="3" creationId="{B12D4750-8B6F-79DC-AE83-89F5D6DA32B6}"/>
          </ac:spMkLst>
        </pc:spChg>
        <pc:spChg chg="mod">
          <ac:chgData name="asus delete" userId="c9548fcbf9e74a08" providerId="LiveId" clId="{AB532AA9-2387-4895-8E06-6C1B0680F5DF}" dt="2023-01-20T03:15:17.368" v="2820" actId="14100"/>
          <ac:spMkLst>
            <pc:docMk/>
            <pc:sldMk cId="1396187531" sldId="266"/>
            <ac:spMk id="4" creationId="{6E54C69D-8E1F-803C-5768-9310FC379353}"/>
          </ac:spMkLst>
        </pc:spChg>
        <pc:picChg chg="add mod">
          <ac:chgData name="asus delete" userId="c9548fcbf9e74a08" providerId="LiveId" clId="{AB532AA9-2387-4895-8E06-6C1B0680F5DF}" dt="2023-01-20T03:16:47.215" v="2826" actId="14100"/>
          <ac:picMkLst>
            <pc:docMk/>
            <pc:sldMk cId="1396187531" sldId="266"/>
            <ac:picMk id="5" creationId="{DE3D587C-372F-8563-08DB-9ABABA767343}"/>
          </ac:picMkLst>
        </pc:picChg>
      </pc:sldChg>
      <pc:sldChg chg="addSp delSp modSp new del mod">
        <pc:chgData name="asus delete" userId="c9548fcbf9e74a08" providerId="LiveId" clId="{AB532AA9-2387-4895-8E06-6C1B0680F5DF}" dt="2023-01-20T03:18:23.058" v="2861" actId="2696"/>
        <pc:sldMkLst>
          <pc:docMk/>
          <pc:sldMk cId="2251100215" sldId="266"/>
        </pc:sldMkLst>
        <pc:spChg chg="del">
          <ac:chgData name="asus delete" userId="c9548fcbf9e74a08" providerId="LiveId" clId="{AB532AA9-2387-4895-8E06-6C1B0680F5DF}" dt="2023-01-20T03:17:18.730" v="2830"/>
          <ac:spMkLst>
            <pc:docMk/>
            <pc:sldMk cId="2251100215" sldId="266"/>
            <ac:spMk id="3" creationId="{F7429134-6F9C-104D-0273-7E56B6B175DC}"/>
          </ac:spMkLst>
        </pc:spChg>
        <pc:picChg chg="add mod modCrop">
          <ac:chgData name="asus delete" userId="c9548fcbf9e74a08" providerId="LiveId" clId="{AB532AA9-2387-4895-8E06-6C1B0680F5DF}" dt="2023-01-20T03:18:18.818" v="2860" actId="14100"/>
          <ac:picMkLst>
            <pc:docMk/>
            <pc:sldMk cId="2251100215" sldId="266"/>
            <ac:picMk id="5" creationId="{D76E213A-0716-8633-EF56-E3E12136C2AC}"/>
          </ac:picMkLst>
        </pc:picChg>
      </pc:sldChg>
      <pc:sldChg chg="delSp modSp new mod">
        <pc:chgData name="asus delete" userId="c9548fcbf9e74a08" providerId="LiveId" clId="{AB532AA9-2387-4895-8E06-6C1B0680F5DF}" dt="2023-01-20T03:23:34.560" v="3608" actId="20577"/>
        <pc:sldMkLst>
          <pc:docMk/>
          <pc:sldMk cId="225209449" sldId="267"/>
        </pc:sldMkLst>
        <pc:spChg chg="mod">
          <ac:chgData name="asus delete" userId="c9548fcbf9e74a08" providerId="LiveId" clId="{AB532AA9-2387-4895-8E06-6C1B0680F5DF}" dt="2023-01-20T03:23:34.560" v="3608" actId="20577"/>
          <ac:spMkLst>
            <pc:docMk/>
            <pc:sldMk cId="225209449" sldId="267"/>
            <ac:spMk id="2" creationId="{5C4F41C1-67A2-4463-93E1-8FEB47252943}"/>
          </ac:spMkLst>
        </pc:spChg>
        <pc:spChg chg="del">
          <ac:chgData name="asus delete" userId="c9548fcbf9e74a08" providerId="LiveId" clId="{AB532AA9-2387-4895-8E06-6C1B0680F5DF}" dt="2023-01-20T03:23:22.852" v="3582" actId="478"/>
          <ac:spMkLst>
            <pc:docMk/>
            <pc:sldMk cId="225209449" sldId="267"/>
            <ac:spMk id="3" creationId="{3C1F6CDA-F8C0-FAB8-F023-1CEC0587E291}"/>
          </ac:spMkLst>
        </pc:spChg>
      </pc:sldChg>
      <pc:sldChg chg="addSp delSp modSp new mod">
        <pc:chgData name="asus delete" userId="c9548fcbf9e74a08" providerId="LiveId" clId="{AB532AA9-2387-4895-8E06-6C1B0680F5DF}" dt="2023-01-20T03:26:24.037" v="3619" actId="14100"/>
        <pc:sldMkLst>
          <pc:docMk/>
          <pc:sldMk cId="658785658" sldId="268"/>
        </pc:sldMkLst>
        <pc:spChg chg="del">
          <ac:chgData name="asus delete" userId="c9548fcbf9e74a08" providerId="LiveId" clId="{AB532AA9-2387-4895-8E06-6C1B0680F5DF}" dt="2023-01-20T03:24:18.045" v="3611" actId="478"/>
          <ac:spMkLst>
            <pc:docMk/>
            <pc:sldMk cId="658785658" sldId="268"/>
            <ac:spMk id="2" creationId="{00C701F8-77D1-CD22-5063-BA440B630764}"/>
          </ac:spMkLst>
        </pc:spChg>
        <pc:spChg chg="del mod">
          <ac:chgData name="asus delete" userId="c9548fcbf9e74a08" providerId="LiveId" clId="{AB532AA9-2387-4895-8E06-6C1B0680F5DF}" dt="2023-01-20T03:24:38.227" v="3614"/>
          <ac:spMkLst>
            <pc:docMk/>
            <pc:sldMk cId="658785658" sldId="268"/>
            <ac:spMk id="3" creationId="{72259930-094E-B819-97FD-AFEC7B7824E1}"/>
          </ac:spMkLst>
        </pc:spChg>
        <pc:spChg chg="del">
          <ac:chgData name="asus delete" userId="c9548fcbf9e74a08" providerId="LiveId" clId="{AB532AA9-2387-4895-8E06-6C1B0680F5DF}" dt="2023-01-20T03:24:10.063" v="3610" actId="478"/>
          <ac:spMkLst>
            <pc:docMk/>
            <pc:sldMk cId="658785658" sldId="268"/>
            <ac:spMk id="4" creationId="{16A29744-A3E2-F043-20E8-15412D9913F9}"/>
          </ac:spMkLst>
        </pc:spChg>
        <pc:spChg chg="add del mod">
          <ac:chgData name="asus delete" userId="c9548fcbf9e74a08" providerId="LiveId" clId="{AB532AA9-2387-4895-8E06-6C1B0680F5DF}" dt="2023-01-20T03:26:21.146" v="3618"/>
          <ac:spMkLst>
            <pc:docMk/>
            <pc:sldMk cId="658785658" sldId="268"/>
            <ac:spMk id="7" creationId="{CAA1BF21-7A1B-B6A5-BF5C-8DAABE92BBF5}"/>
          </ac:spMkLst>
        </pc:spChg>
        <pc:picChg chg="add del mod">
          <ac:chgData name="asus delete" userId="c9548fcbf9e74a08" providerId="LiveId" clId="{AB532AA9-2387-4895-8E06-6C1B0680F5DF}" dt="2023-01-20T03:25:37.798" v="3617" actId="478"/>
          <ac:picMkLst>
            <pc:docMk/>
            <pc:sldMk cId="658785658" sldId="268"/>
            <ac:picMk id="5" creationId="{E22CFE2B-AFF6-819A-C6FF-F8FAC8EF343F}"/>
          </ac:picMkLst>
        </pc:picChg>
        <pc:picChg chg="add mod">
          <ac:chgData name="asus delete" userId="c9548fcbf9e74a08" providerId="LiveId" clId="{AB532AA9-2387-4895-8E06-6C1B0680F5DF}" dt="2023-01-20T03:26:24.037" v="3619" actId="14100"/>
          <ac:picMkLst>
            <pc:docMk/>
            <pc:sldMk cId="658785658" sldId="268"/>
            <ac:picMk id="8" creationId="{19F82C40-78FA-3196-5C86-54D961CB4DC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1/19/2023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1/19/2023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1/19/2023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1/19/2023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1/19/2023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1/19/2023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1/19/2023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ctr"/>
            <a:r>
              <a:rPr lang="id-ID" sz="5400" dirty="0"/>
              <a:t>TUGAS KELOMPOK PKN </a:t>
            </a:r>
            <a:br>
              <a:rPr lang="id-ID" sz="5400" dirty="0"/>
            </a:br>
            <a:endParaRPr lang="en-US" sz="5400"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id-ID" dirty="0"/>
              <a:t>KELOMPOK:</a:t>
            </a:r>
          </a:p>
          <a:p>
            <a:r>
              <a:rPr lang="id-ID" dirty="0"/>
              <a:t>Boy </a:t>
            </a:r>
          </a:p>
          <a:p>
            <a:r>
              <a:rPr lang="id-ID" dirty="0"/>
              <a:t>Samuel</a:t>
            </a:r>
          </a:p>
          <a:p>
            <a:r>
              <a:rPr lang="id-ID" dirty="0"/>
              <a:t>Arliss</a:t>
            </a:r>
          </a:p>
          <a:p>
            <a:r>
              <a:rPr lang="id-ID" dirty="0"/>
              <a:t>Abetnego </a:t>
            </a:r>
          </a:p>
          <a:p>
            <a:r>
              <a:rPr lang="id-ID" dirty="0"/>
              <a:t>Dapa</a:t>
            </a:r>
          </a:p>
          <a:p>
            <a:endParaRPr lang="en-US"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41C1-67A2-4463-93E1-8FEB4725294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25209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19F82C40-78FA-3196-5C86-54D961CB4DCF}"/>
              </a:ext>
            </a:extLst>
          </p:cNvPr>
          <p:cNvPicPr>
            <a:picLocks noGrp="1" noChangeAspect="1"/>
          </p:cNvPicPr>
          <p:nvPr>
            <p:ph type="pic" idx="1"/>
          </p:nvPr>
        </p:nvPicPr>
        <p:blipFill>
          <a:blip r:embed="rId2"/>
          <a:srcRect t="21364" b="21364"/>
          <a:stretch>
            <a:fillRect/>
          </a:stretch>
        </p:blipFill>
        <p:spPr>
          <a:xfrm>
            <a:off x="681727" y="941439"/>
            <a:ext cx="10821840" cy="5245605"/>
          </a:xfrm>
          <a:prstGeom prst="rect">
            <a:avLst/>
          </a:prstGeom>
        </p:spPr>
      </p:pic>
    </p:spTree>
    <p:extLst>
      <p:ext uri="{BB962C8B-B14F-4D97-AF65-F5344CB8AC3E}">
        <p14:creationId xmlns:p14="http://schemas.microsoft.com/office/powerpoint/2010/main" val="65878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110169"/>
            <a:ext cx="7434070" cy="1279244"/>
          </a:xfrm>
        </p:spPr>
        <p:txBody>
          <a:bodyPr>
            <a:normAutofit/>
          </a:bodyPr>
          <a:lstStyle/>
          <a:p>
            <a:pPr algn="ctr"/>
            <a:r>
              <a:rPr lang="id-ID" dirty="0"/>
              <a:t>Pembunuhan brigadir.j</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1104406"/>
            <a:ext cx="7454077" cy="5114280"/>
          </a:xfrm>
        </p:spPr>
        <p:txBody>
          <a:bodyPr>
            <a:normAutofit/>
          </a:bodyPr>
          <a:lstStyle/>
          <a:p>
            <a:pPr>
              <a:lnSpc>
                <a:spcPct val="100000"/>
              </a:lnSpc>
            </a:pPr>
            <a:r>
              <a:rPr lang="id-ID" sz="2000" dirty="0"/>
              <a:t>Merupakan pembunuhan yang terjadi di antara polisi dan oknum polisi dimana kejadian ini di pimpin oleh </a:t>
            </a:r>
            <a:r>
              <a:rPr lang="fi-FI" sz="2000" b="0" i="0" dirty="0">
                <a:effectLst/>
                <a:latin typeface="Roboto" panose="02000000000000000000" pitchFamily="2" charset="0"/>
              </a:rPr>
              <a:t>Ajun Komisaris Besar Polisi (AKBP)</a:t>
            </a:r>
            <a:r>
              <a:rPr lang="id-ID" sz="2000" b="0" i="0" dirty="0">
                <a:effectLst/>
                <a:latin typeface="Roboto" panose="02000000000000000000" pitchFamily="2" charset="0"/>
              </a:rPr>
              <a:t> Ferdy Sambo, yang di lakukan oleh 5 oknum termasuk ferdy sambo sendiri.</a:t>
            </a:r>
          </a:p>
          <a:p>
            <a:pPr>
              <a:lnSpc>
                <a:spcPct val="100000"/>
              </a:lnSpc>
            </a:pPr>
            <a:r>
              <a:rPr lang="id-ID" sz="2000" dirty="0">
                <a:latin typeface="Roboto" panose="02000000000000000000" pitchFamily="2" charset="0"/>
              </a:rPr>
              <a:t>Adapun kasus ini bertentangan dengan sila 1, dan 2.      Dimana 5 orang ini membuat hilang nya nyawa seseorang yaitu :</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ABD4-5846-53E4-5262-3CF4237A3D94}"/>
              </a:ext>
            </a:extLst>
          </p:cNvPr>
          <p:cNvSpPr>
            <a:spLocks noGrp="1"/>
          </p:cNvSpPr>
          <p:nvPr>
            <p:ph type="title"/>
          </p:nvPr>
        </p:nvSpPr>
        <p:spPr>
          <a:xfrm>
            <a:off x="1790700" y="901532"/>
            <a:ext cx="8610600" cy="1293028"/>
          </a:xfrm>
        </p:spPr>
        <p:txBody>
          <a:bodyPr/>
          <a:lstStyle/>
          <a:p>
            <a:pPr algn="ctr"/>
            <a:r>
              <a:rPr lang="id-ID" dirty="0"/>
              <a:t>Dalam sila satu </a:t>
            </a:r>
            <a:br>
              <a:rPr lang="id-ID" dirty="0"/>
            </a:br>
            <a:r>
              <a:rPr lang="id-ID" dirty="0"/>
              <a:t>ketuhanan yang maha esa</a:t>
            </a:r>
            <a:endParaRPr lang="en-US" dirty="0"/>
          </a:p>
        </p:txBody>
      </p:sp>
      <p:sp>
        <p:nvSpPr>
          <p:cNvPr id="3" name="Content Placeholder 2">
            <a:extLst>
              <a:ext uri="{FF2B5EF4-FFF2-40B4-BE49-F238E27FC236}">
                <a16:creationId xmlns:a16="http://schemas.microsoft.com/office/drawing/2014/main" id="{6D823005-E6AE-C9C8-BCEB-7DAA2697D72C}"/>
              </a:ext>
            </a:extLst>
          </p:cNvPr>
          <p:cNvSpPr>
            <a:spLocks noGrp="1"/>
          </p:cNvSpPr>
          <p:nvPr>
            <p:ph idx="1"/>
          </p:nvPr>
        </p:nvSpPr>
        <p:spPr/>
        <p:txBody>
          <a:bodyPr/>
          <a:lstStyle/>
          <a:p>
            <a:r>
              <a:rPr lang="id-ID" sz="2400" dirty="0">
                <a:latin typeface="Roboto" panose="02000000000000000000" pitchFamily="2" charset="0"/>
              </a:rPr>
              <a:t>.ketuhanan yang maha esa dimana kita tahu sila ini merupakan sila yang menekan kepada ketuhanan atau dengan kata lain agama dimana tidak satupun agama memperbolehkan atau mengahalalkan pembunuhan dalam bentuk apapun dan dalam konteks apapun sebab dalam agagam hanya akan diajar kan tentang untuk saling membantu sesama manusia dan berprilaku baik terhadap sesama.</a:t>
            </a:r>
          </a:p>
          <a:p>
            <a:endParaRPr lang="en-US" dirty="0"/>
          </a:p>
        </p:txBody>
      </p:sp>
    </p:spTree>
    <p:extLst>
      <p:ext uri="{BB962C8B-B14F-4D97-AF65-F5344CB8AC3E}">
        <p14:creationId xmlns:p14="http://schemas.microsoft.com/office/powerpoint/2010/main" val="110272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58EF-5D5C-1167-6EC0-364E94D7A7FF}"/>
              </a:ext>
            </a:extLst>
          </p:cNvPr>
          <p:cNvSpPr>
            <a:spLocks noGrp="1"/>
          </p:cNvSpPr>
          <p:nvPr>
            <p:ph type="title"/>
          </p:nvPr>
        </p:nvSpPr>
        <p:spPr>
          <a:xfrm>
            <a:off x="1790700" y="788124"/>
            <a:ext cx="8610600" cy="1293028"/>
          </a:xfrm>
        </p:spPr>
        <p:txBody>
          <a:bodyPr>
            <a:normAutofit fontScale="90000"/>
          </a:bodyPr>
          <a:lstStyle/>
          <a:p>
            <a:pPr algn="ctr"/>
            <a:r>
              <a:rPr lang="id-ID" dirty="0"/>
              <a:t>Sila dua </a:t>
            </a:r>
            <a:br>
              <a:rPr lang="id-ID" dirty="0"/>
            </a:br>
            <a:r>
              <a:rPr lang="id-ID" dirty="0"/>
              <a:t>ke manusiaan yang adil dan beradab</a:t>
            </a:r>
            <a:endParaRPr lang="en-US" dirty="0"/>
          </a:p>
        </p:txBody>
      </p:sp>
      <p:sp>
        <p:nvSpPr>
          <p:cNvPr id="3" name="Content Placeholder 2">
            <a:extLst>
              <a:ext uri="{FF2B5EF4-FFF2-40B4-BE49-F238E27FC236}">
                <a16:creationId xmlns:a16="http://schemas.microsoft.com/office/drawing/2014/main" id="{EDFF5E23-4ADF-775D-91CF-C8654CD16EC6}"/>
              </a:ext>
            </a:extLst>
          </p:cNvPr>
          <p:cNvSpPr>
            <a:spLocks noGrp="1"/>
          </p:cNvSpPr>
          <p:nvPr>
            <p:ph idx="1"/>
          </p:nvPr>
        </p:nvSpPr>
        <p:spPr/>
        <p:txBody>
          <a:bodyPr/>
          <a:lstStyle/>
          <a:p>
            <a:r>
              <a:rPr lang="id-ID" sz="2400" dirty="0">
                <a:latin typeface="Roboto" panose="02000000000000000000" pitchFamily="2" charset="0"/>
              </a:rPr>
              <a:t>kemanusiaan yang adil dan beradab dalam sila ini jelas sekali bahwa kemanusiaan itu penting begitu juga dengan adab dan pembunuhan apa lagi berencana merupakan hal yang sangat bertentangan dengan kemanusiaan dan merupakakan perilaku yang tidak mengenal adab</a:t>
            </a:r>
            <a:endParaRPr lang="en-US" dirty="0"/>
          </a:p>
        </p:txBody>
      </p:sp>
    </p:spTree>
    <p:extLst>
      <p:ext uri="{BB962C8B-B14F-4D97-AF65-F5344CB8AC3E}">
        <p14:creationId xmlns:p14="http://schemas.microsoft.com/office/powerpoint/2010/main" val="405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E2AF-F7BC-9B66-3673-98586CAC2CD6}"/>
              </a:ext>
            </a:extLst>
          </p:cNvPr>
          <p:cNvSpPr>
            <a:spLocks noGrp="1"/>
          </p:cNvSpPr>
          <p:nvPr>
            <p:ph type="title"/>
          </p:nvPr>
        </p:nvSpPr>
        <p:spPr>
          <a:xfrm>
            <a:off x="1790700" y="901532"/>
            <a:ext cx="8610600" cy="1293028"/>
          </a:xfrm>
        </p:spPr>
        <p:txBody>
          <a:bodyPr/>
          <a:lstStyle/>
          <a:p>
            <a:pPr algn="ctr"/>
            <a:r>
              <a:rPr lang="id-ID" dirty="0"/>
              <a:t>PASAL UUD YANG DILANGAR DALAM HAL KASUS INI</a:t>
            </a:r>
            <a:endParaRPr lang="en-US" dirty="0"/>
          </a:p>
        </p:txBody>
      </p:sp>
      <p:sp>
        <p:nvSpPr>
          <p:cNvPr id="3" name="Content Placeholder 2">
            <a:extLst>
              <a:ext uri="{FF2B5EF4-FFF2-40B4-BE49-F238E27FC236}">
                <a16:creationId xmlns:a16="http://schemas.microsoft.com/office/drawing/2014/main" id="{3FBACD57-A57A-DAD6-4596-2273DE5DDCB7}"/>
              </a:ext>
            </a:extLst>
          </p:cNvPr>
          <p:cNvSpPr>
            <a:spLocks noGrp="1"/>
          </p:cNvSpPr>
          <p:nvPr>
            <p:ph idx="1"/>
          </p:nvPr>
        </p:nvSpPr>
        <p:spPr/>
        <p:txBody>
          <a:bodyPr>
            <a:normAutofit/>
          </a:bodyPr>
          <a:lstStyle/>
          <a:p>
            <a:r>
              <a:rPr lang="id-ID" dirty="0"/>
              <a:t>Untuk kasus ini pasal yang dilangar merupakakan pasal yang berhubungan dengan kemanusiaan yaitu UUD 1945 ayat 28A dengan isi “</a:t>
            </a:r>
            <a:r>
              <a:rPr lang="en-US" b="0" i="0" dirty="0" err="1">
                <a:effectLst/>
              </a:rPr>
              <a:t>Setiap</a:t>
            </a:r>
            <a:r>
              <a:rPr lang="en-US" b="0" i="0" dirty="0">
                <a:effectLst/>
              </a:rPr>
              <a:t> orang </a:t>
            </a:r>
            <a:r>
              <a:rPr lang="en-US" b="0" i="0" dirty="0" err="1">
                <a:effectLst/>
              </a:rPr>
              <a:t>berhak</a:t>
            </a:r>
            <a:r>
              <a:rPr lang="en-US" b="0" i="0" dirty="0">
                <a:effectLst/>
              </a:rPr>
              <a:t> </a:t>
            </a:r>
            <a:r>
              <a:rPr lang="en-US" b="0" i="0" dirty="0" err="1">
                <a:effectLst/>
              </a:rPr>
              <a:t>untuk</a:t>
            </a:r>
            <a:r>
              <a:rPr lang="en-US" b="0" i="0" dirty="0">
                <a:effectLst/>
              </a:rPr>
              <a:t> </a:t>
            </a:r>
            <a:r>
              <a:rPr lang="en-US" b="0" i="0" dirty="0" err="1">
                <a:effectLst/>
              </a:rPr>
              <a:t>hidup</a:t>
            </a:r>
            <a:r>
              <a:rPr lang="en-US" b="0" i="0" dirty="0">
                <a:effectLst/>
              </a:rPr>
              <a:t> </a:t>
            </a:r>
            <a:r>
              <a:rPr lang="en-US" b="0" i="0" dirty="0" err="1">
                <a:effectLst/>
              </a:rPr>
              <a:t>serta</a:t>
            </a:r>
            <a:r>
              <a:rPr lang="en-US" b="0" i="0" dirty="0">
                <a:effectLst/>
              </a:rPr>
              <a:t> </a:t>
            </a:r>
            <a:r>
              <a:rPr lang="en-US" b="0" i="0" dirty="0" err="1">
                <a:effectLst/>
              </a:rPr>
              <a:t>berhak</a:t>
            </a:r>
            <a:r>
              <a:rPr lang="en-US" b="0" i="0" dirty="0">
                <a:effectLst/>
              </a:rPr>
              <a:t> </a:t>
            </a:r>
            <a:r>
              <a:rPr lang="en-US" b="0" i="0" dirty="0" err="1">
                <a:effectLst/>
              </a:rPr>
              <a:t>mempertahankan</a:t>
            </a:r>
            <a:r>
              <a:rPr lang="en-US" b="0" i="0" dirty="0">
                <a:effectLst/>
              </a:rPr>
              <a:t> </a:t>
            </a:r>
            <a:r>
              <a:rPr lang="en-US" b="0" i="0" dirty="0" err="1">
                <a:effectLst/>
              </a:rPr>
              <a:t>hidup</a:t>
            </a:r>
            <a:r>
              <a:rPr lang="en-US" b="0" i="0" dirty="0">
                <a:effectLst/>
              </a:rPr>
              <a:t> dan </a:t>
            </a:r>
            <a:r>
              <a:rPr lang="en-US" b="0" i="0" dirty="0" err="1">
                <a:effectLst/>
              </a:rPr>
              <a:t>kehidupannya</a:t>
            </a:r>
            <a:r>
              <a:rPr lang="id-ID" b="0" i="0" dirty="0">
                <a:effectLst/>
                <a:latin typeface="PT Serif" panose="020A0603040505020204" pitchFamily="18" charset="0"/>
              </a:rPr>
              <a:t>”</a:t>
            </a:r>
          </a:p>
          <a:p>
            <a:r>
              <a:rPr lang="id-ID" dirty="0"/>
              <a:t>Dan juga kasus ini melanggar Pasal 340 KUHP (Kitab Undang-Undang Hukum Pidana) berbunyi “Barangsiapa dengan sengaja dan dengan direncanakan lebih dahulu menghilangkan nyawa orang lain, dihukum karena pembunuhan direncanakan (moord), dengan hukuman mati atau penjara seumur hidup atau penjara sementara selama-lamanya dua puluh tahun.” Konten ini telah tayang di Kompasiana.com dengan judul "Tindak Pidana Pembunuhan Berencana dan Penjelasan Pasal 340 KUHP"</a:t>
            </a:r>
            <a:endParaRPr lang="en-US" dirty="0"/>
          </a:p>
        </p:txBody>
      </p:sp>
    </p:spTree>
    <p:extLst>
      <p:ext uri="{BB962C8B-B14F-4D97-AF65-F5344CB8AC3E}">
        <p14:creationId xmlns:p14="http://schemas.microsoft.com/office/powerpoint/2010/main" val="401912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DA77-B22E-F632-0C49-98C3B2565F52}"/>
              </a:ext>
            </a:extLst>
          </p:cNvPr>
          <p:cNvSpPr>
            <a:spLocks noGrp="1"/>
          </p:cNvSpPr>
          <p:nvPr>
            <p:ph type="title"/>
          </p:nvPr>
        </p:nvSpPr>
        <p:spPr>
          <a:xfrm>
            <a:off x="685800" y="751241"/>
            <a:ext cx="6873240" cy="1600200"/>
          </a:xfrm>
        </p:spPr>
        <p:txBody>
          <a:bodyPr>
            <a:normAutofit/>
          </a:bodyPr>
          <a:lstStyle/>
          <a:p>
            <a:pPr algn="ctr"/>
            <a:r>
              <a:rPr lang="id-ID" dirty="0"/>
              <a:t>kelayakan </a:t>
            </a:r>
            <a:br>
              <a:rPr lang="id-ID" dirty="0"/>
            </a:br>
            <a:r>
              <a:rPr lang="id-ID" dirty="0"/>
              <a:t>hukuman 12 tahun penjara</a:t>
            </a:r>
            <a:br>
              <a:rPr lang="id-ID" dirty="0"/>
            </a:br>
            <a:r>
              <a:rPr lang="id-ID" dirty="0"/>
              <a:t>richard eliezer</a:t>
            </a:r>
            <a:endParaRPr lang="en-US" dirty="0"/>
          </a:p>
        </p:txBody>
      </p:sp>
      <p:pic>
        <p:nvPicPr>
          <p:cNvPr id="5" name="Picture Placeholder 4">
            <a:extLst>
              <a:ext uri="{FF2B5EF4-FFF2-40B4-BE49-F238E27FC236}">
                <a16:creationId xmlns:a16="http://schemas.microsoft.com/office/drawing/2014/main" id="{02802EC9-CEEB-1B67-BF98-F963BD033AF2}"/>
              </a:ext>
            </a:extLst>
          </p:cNvPr>
          <p:cNvPicPr>
            <a:picLocks noGrp="1" noChangeAspect="1"/>
          </p:cNvPicPr>
          <p:nvPr>
            <p:ph type="pic" idx="1"/>
          </p:nvPr>
        </p:nvPicPr>
        <p:blipFill>
          <a:blip r:embed="rId2"/>
          <a:srcRect l="31294" r="31294"/>
          <a:stretch>
            <a:fillRect/>
          </a:stretch>
        </p:blipFill>
        <p:spPr>
          <a:prstGeom prst="rect">
            <a:avLst/>
          </a:prstGeom>
        </p:spPr>
      </p:pic>
      <p:sp>
        <p:nvSpPr>
          <p:cNvPr id="4" name="Text Placeholder 3">
            <a:extLst>
              <a:ext uri="{FF2B5EF4-FFF2-40B4-BE49-F238E27FC236}">
                <a16:creationId xmlns:a16="http://schemas.microsoft.com/office/drawing/2014/main" id="{7C076107-F225-26F6-6770-519442B291F4}"/>
              </a:ext>
            </a:extLst>
          </p:cNvPr>
          <p:cNvSpPr>
            <a:spLocks noGrp="1"/>
          </p:cNvSpPr>
          <p:nvPr>
            <p:ph type="body" sz="half" idx="2"/>
          </p:nvPr>
        </p:nvSpPr>
        <p:spPr>
          <a:xfrm>
            <a:off x="685800" y="2388056"/>
            <a:ext cx="6873240" cy="3830628"/>
          </a:xfrm>
        </p:spPr>
        <p:txBody>
          <a:bodyPr>
            <a:normAutofit/>
          </a:bodyPr>
          <a:lstStyle/>
          <a:p>
            <a:r>
              <a:rPr lang="id-ID" sz="2400" dirty="0"/>
              <a:t>richard merupakan salah satu pelaku kejadian pembunuhan brigadir.j dimana richard berperan sebagai eksekutor. Dimana dia merupakan salah satu anak buah ferdy sambo. Richard sendiri mengaku bahwa dia mendapat ancaman dan paksaan sehingga melakukan pembunuhan terhadap brigadir joshua.</a:t>
            </a:r>
          </a:p>
          <a:p>
            <a:r>
              <a:rPr lang="id-ID" sz="2400" dirty="0"/>
              <a:t>Sehingga membuat dia menjadi salah satu pelaku dalam kasus ini.</a:t>
            </a:r>
          </a:p>
        </p:txBody>
      </p:sp>
    </p:spTree>
    <p:extLst>
      <p:ext uri="{BB962C8B-B14F-4D97-AF65-F5344CB8AC3E}">
        <p14:creationId xmlns:p14="http://schemas.microsoft.com/office/powerpoint/2010/main" val="203464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BCD1-D02D-82E5-F55B-C10A556A6ACE}"/>
              </a:ext>
            </a:extLst>
          </p:cNvPr>
          <p:cNvSpPr>
            <a:spLocks noGrp="1"/>
          </p:cNvSpPr>
          <p:nvPr>
            <p:ph type="title"/>
          </p:nvPr>
        </p:nvSpPr>
        <p:spPr>
          <a:xfrm>
            <a:off x="1790700" y="455900"/>
            <a:ext cx="8610600" cy="1293028"/>
          </a:xfrm>
        </p:spPr>
        <p:txBody>
          <a:bodyPr>
            <a:normAutofit fontScale="90000"/>
          </a:bodyPr>
          <a:lstStyle/>
          <a:p>
            <a:pPr algn="ctr"/>
            <a:r>
              <a:rPr lang="id-ID" dirty="0"/>
              <a:t>Apakah layak dia mendapat hukuman 12 tahun setelah menjadi saksi yang jujur</a:t>
            </a:r>
            <a:endParaRPr lang="en-US" dirty="0"/>
          </a:p>
        </p:txBody>
      </p:sp>
      <p:sp>
        <p:nvSpPr>
          <p:cNvPr id="3" name="Content Placeholder 2">
            <a:extLst>
              <a:ext uri="{FF2B5EF4-FFF2-40B4-BE49-F238E27FC236}">
                <a16:creationId xmlns:a16="http://schemas.microsoft.com/office/drawing/2014/main" id="{ACEF4E1E-2CF2-12AC-7FAD-ED71F89AE743}"/>
              </a:ext>
            </a:extLst>
          </p:cNvPr>
          <p:cNvSpPr>
            <a:spLocks noGrp="1"/>
          </p:cNvSpPr>
          <p:nvPr>
            <p:ph sz="half" idx="1"/>
          </p:nvPr>
        </p:nvSpPr>
        <p:spPr>
          <a:xfrm>
            <a:off x="783771" y="2148489"/>
            <a:ext cx="10905125" cy="4024125"/>
          </a:xfrm>
        </p:spPr>
        <p:txBody>
          <a:bodyPr/>
          <a:lstStyle/>
          <a:p>
            <a:r>
              <a:rPr lang="id-ID" dirty="0"/>
              <a:t>Saat ini status richard memang sudah ditetapkan sebagai tersangka dan mendapat hukuman selama 12 tahun namun banyak orang yang menganggap bahwa richard merupakan justice collabolator.</a:t>
            </a:r>
          </a:p>
          <a:p>
            <a:r>
              <a:rPr lang="id-ID" dirty="0"/>
              <a:t>Dikutip dari Kompas.com </a:t>
            </a:r>
            <a:r>
              <a:rPr lang="en-US" b="0" i="0" dirty="0">
                <a:effectLst/>
                <a:latin typeface="Century Gothic (body)"/>
              </a:rPr>
              <a:t>Justice collaborator </a:t>
            </a:r>
            <a:r>
              <a:rPr lang="en-US" b="0" i="0" dirty="0" err="1">
                <a:effectLst/>
                <a:latin typeface="Century Gothic (body)"/>
              </a:rPr>
              <a:t>adalah</a:t>
            </a:r>
            <a:r>
              <a:rPr lang="en-US" b="0" i="0" dirty="0">
                <a:effectLst/>
                <a:latin typeface="Century Gothic (body)"/>
              </a:rPr>
              <a:t> </a:t>
            </a:r>
            <a:r>
              <a:rPr lang="en-US" b="0" i="0" dirty="0" err="1">
                <a:effectLst/>
                <a:latin typeface="Century Gothic (body)"/>
              </a:rPr>
              <a:t>pelaku</a:t>
            </a:r>
            <a:r>
              <a:rPr lang="en-US" b="0" i="0" dirty="0">
                <a:effectLst/>
                <a:latin typeface="Century Gothic (body)"/>
              </a:rPr>
              <a:t> </a:t>
            </a:r>
            <a:r>
              <a:rPr lang="en-US" b="0" i="0" dirty="0" err="1">
                <a:effectLst/>
                <a:latin typeface="Century Gothic (body)"/>
              </a:rPr>
              <a:t>tindak</a:t>
            </a:r>
            <a:r>
              <a:rPr lang="en-US" b="0" i="0" dirty="0">
                <a:effectLst/>
                <a:latin typeface="Century Gothic (body)"/>
              </a:rPr>
              <a:t> </a:t>
            </a:r>
            <a:r>
              <a:rPr lang="en-US" b="0" i="0" dirty="0" err="1">
                <a:effectLst/>
                <a:latin typeface="Century Gothic (body)"/>
              </a:rPr>
              <a:t>pidana</a:t>
            </a:r>
            <a:r>
              <a:rPr lang="en-US" b="0" i="0" dirty="0">
                <a:effectLst/>
                <a:latin typeface="Century Gothic (body)"/>
              </a:rPr>
              <a:t> yang </a:t>
            </a:r>
            <a:r>
              <a:rPr lang="en-US" b="0" i="0" dirty="0" err="1">
                <a:effectLst/>
                <a:latin typeface="Century Gothic (body)"/>
              </a:rPr>
              <a:t>bersedia</a:t>
            </a:r>
            <a:r>
              <a:rPr lang="en-US" b="0" i="0" dirty="0">
                <a:effectLst/>
                <a:latin typeface="Century Gothic (body)"/>
              </a:rPr>
              <a:t> </a:t>
            </a:r>
            <a:r>
              <a:rPr lang="en-US" b="0" i="0" dirty="0" err="1">
                <a:effectLst/>
                <a:latin typeface="Century Gothic (body)"/>
              </a:rPr>
              <a:t>bekerja</a:t>
            </a:r>
            <a:r>
              <a:rPr lang="en-US" b="0" i="0" dirty="0">
                <a:effectLst/>
                <a:latin typeface="Century Gothic (body)"/>
              </a:rPr>
              <a:t> </a:t>
            </a:r>
            <a:r>
              <a:rPr lang="en-US" b="0" i="0" dirty="0" err="1">
                <a:effectLst/>
                <a:latin typeface="Century Gothic (body)"/>
              </a:rPr>
              <a:t>sama</a:t>
            </a:r>
            <a:r>
              <a:rPr lang="en-US" b="0" i="0" dirty="0">
                <a:effectLst/>
                <a:latin typeface="Century Gothic (body)"/>
              </a:rPr>
              <a:t> </a:t>
            </a:r>
            <a:r>
              <a:rPr lang="en-US" b="0" i="0" dirty="0" err="1">
                <a:effectLst/>
                <a:latin typeface="Century Gothic (body)"/>
              </a:rPr>
              <a:t>untuk</a:t>
            </a:r>
            <a:r>
              <a:rPr lang="en-US" b="0" i="0" dirty="0">
                <a:effectLst/>
                <a:latin typeface="Century Gothic (body)"/>
              </a:rPr>
              <a:t> </a:t>
            </a:r>
            <a:r>
              <a:rPr lang="en-US" b="0" i="0" dirty="0" err="1">
                <a:effectLst/>
                <a:latin typeface="Century Gothic (body)"/>
              </a:rPr>
              <a:t>memberikan</a:t>
            </a:r>
            <a:r>
              <a:rPr lang="en-US" b="0" i="0" dirty="0">
                <a:effectLst/>
                <a:latin typeface="Century Gothic (body)"/>
              </a:rPr>
              <a:t> </a:t>
            </a:r>
            <a:r>
              <a:rPr lang="en-US" b="0" i="0" dirty="0" err="1">
                <a:effectLst/>
                <a:latin typeface="Century Gothic (body)"/>
              </a:rPr>
              <a:t>keterangan</a:t>
            </a:r>
            <a:r>
              <a:rPr lang="en-US" b="0" i="0" dirty="0">
                <a:effectLst/>
                <a:latin typeface="Century Gothic (body)"/>
              </a:rPr>
              <a:t> dan </a:t>
            </a:r>
            <a:r>
              <a:rPr lang="en-US" b="0" i="0" dirty="0" err="1">
                <a:effectLst/>
                <a:latin typeface="Century Gothic (body)"/>
              </a:rPr>
              <a:t>bantuan</a:t>
            </a:r>
            <a:r>
              <a:rPr lang="en-US" b="0" i="0" dirty="0">
                <a:effectLst/>
                <a:latin typeface="Century Gothic (body)"/>
              </a:rPr>
              <a:t> </a:t>
            </a:r>
            <a:r>
              <a:rPr lang="en-US" b="0" i="0" dirty="0" err="1">
                <a:effectLst/>
                <a:latin typeface="Century Gothic (body)"/>
              </a:rPr>
              <a:t>bagi</a:t>
            </a:r>
            <a:r>
              <a:rPr lang="en-US" b="0" i="0" dirty="0">
                <a:effectLst/>
                <a:latin typeface="Century Gothic (body)"/>
              </a:rPr>
              <a:t> </a:t>
            </a:r>
            <a:r>
              <a:rPr lang="en-US" b="0" i="0" dirty="0" err="1">
                <a:effectLst/>
                <a:latin typeface="Century Gothic (body)"/>
              </a:rPr>
              <a:t>penegak</a:t>
            </a:r>
            <a:r>
              <a:rPr lang="en-US" b="0" i="0" dirty="0">
                <a:effectLst/>
                <a:latin typeface="Century Gothic (body)"/>
              </a:rPr>
              <a:t> </a:t>
            </a:r>
            <a:r>
              <a:rPr lang="en-US" b="0" i="0" dirty="0" err="1">
                <a:effectLst/>
                <a:latin typeface="Century Gothic (body)"/>
              </a:rPr>
              <a:t>hukum</a:t>
            </a:r>
            <a:r>
              <a:rPr lang="en-US" b="0" i="0" dirty="0">
                <a:effectLst/>
                <a:latin typeface="Century Gothic (body)"/>
              </a:rPr>
              <a:t>.,</a:t>
            </a:r>
            <a:r>
              <a:rPr lang="id-ID" b="0" i="0" dirty="0">
                <a:effectLst/>
                <a:latin typeface="Century Gothic (body)"/>
              </a:rPr>
              <a:t> T</a:t>
            </a:r>
            <a:r>
              <a:rPr lang="en-US" b="0" i="0" dirty="0" err="1">
                <a:effectLst/>
                <a:latin typeface="Century Gothic (body)"/>
              </a:rPr>
              <a:t>ujuan</a:t>
            </a:r>
            <a:r>
              <a:rPr lang="en-US" b="0" i="0" dirty="0">
                <a:effectLst/>
                <a:latin typeface="Century Gothic (body)"/>
              </a:rPr>
              <a:t> justice collaborator </a:t>
            </a:r>
            <a:r>
              <a:rPr lang="en-US" b="0" i="0" dirty="0" err="1">
                <a:effectLst/>
                <a:latin typeface="Century Gothic (body)"/>
              </a:rPr>
              <a:t>untuk</a:t>
            </a:r>
            <a:r>
              <a:rPr lang="en-US" b="0" i="0" dirty="0">
                <a:effectLst/>
                <a:latin typeface="Century Gothic (body)"/>
              </a:rPr>
              <a:t> </a:t>
            </a:r>
            <a:r>
              <a:rPr lang="en-US" b="0" i="0" dirty="0" err="1">
                <a:effectLst/>
                <a:latin typeface="Century Gothic (body)"/>
              </a:rPr>
              <a:t>membongkar</a:t>
            </a:r>
            <a:r>
              <a:rPr lang="en-US" b="0" i="0" dirty="0">
                <a:effectLst/>
                <a:latin typeface="Century Gothic (body)"/>
              </a:rPr>
              <a:t> </a:t>
            </a:r>
            <a:r>
              <a:rPr lang="en-US" b="0" i="0" dirty="0" err="1">
                <a:effectLst/>
                <a:latin typeface="Century Gothic (body)"/>
              </a:rPr>
              <a:t>kasus</a:t>
            </a:r>
            <a:r>
              <a:rPr lang="en-US" b="0" i="0" dirty="0">
                <a:effectLst/>
                <a:latin typeface="Century Gothic (body)"/>
              </a:rPr>
              <a:t> </a:t>
            </a:r>
            <a:r>
              <a:rPr lang="en-US" b="0" i="0" dirty="0" err="1">
                <a:effectLst/>
                <a:latin typeface="Century Gothic (body)"/>
              </a:rPr>
              <a:t>tindak</a:t>
            </a:r>
            <a:r>
              <a:rPr lang="en-US" b="0" i="0" dirty="0">
                <a:effectLst/>
                <a:latin typeface="Century Gothic (body)"/>
              </a:rPr>
              <a:t> </a:t>
            </a:r>
            <a:r>
              <a:rPr lang="en-US" b="0" i="0" dirty="0" err="1">
                <a:effectLst/>
                <a:latin typeface="Century Gothic (body)"/>
              </a:rPr>
              <a:t>pidana</a:t>
            </a:r>
            <a:r>
              <a:rPr lang="en-US" b="0" i="0" dirty="0">
                <a:effectLst/>
                <a:latin typeface="Century Gothic (body)"/>
              </a:rPr>
              <a:t> </a:t>
            </a:r>
            <a:r>
              <a:rPr lang="en-US" b="0" i="0" dirty="0" err="1">
                <a:effectLst/>
                <a:latin typeface="Century Gothic (body)"/>
              </a:rPr>
              <a:t>tertentu</a:t>
            </a:r>
            <a:r>
              <a:rPr lang="en-US" b="0" i="0" dirty="0">
                <a:effectLst/>
                <a:latin typeface="Century Gothic (body)"/>
              </a:rPr>
              <a:t> yang </a:t>
            </a:r>
            <a:r>
              <a:rPr lang="en-US" b="0" i="0" dirty="0" err="1">
                <a:effectLst/>
                <a:latin typeface="Century Gothic (body)"/>
              </a:rPr>
              <a:t>terorganisir</a:t>
            </a:r>
            <a:r>
              <a:rPr lang="en-US" b="0" i="0" dirty="0">
                <a:effectLst/>
                <a:latin typeface="Century Gothic (body)"/>
              </a:rPr>
              <a:t> dan </a:t>
            </a:r>
            <a:r>
              <a:rPr lang="en-US" b="0" i="0" dirty="0" err="1">
                <a:effectLst/>
                <a:latin typeface="Century Gothic (body)"/>
              </a:rPr>
              <a:t>menimbulkan</a:t>
            </a:r>
            <a:r>
              <a:rPr lang="en-US" b="0" i="0" dirty="0">
                <a:effectLst/>
                <a:latin typeface="Century Gothic (body)"/>
              </a:rPr>
              <a:t> </a:t>
            </a:r>
            <a:r>
              <a:rPr lang="en-US" b="0" i="0" dirty="0" err="1">
                <a:effectLst/>
                <a:latin typeface="Century Gothic (body)"/>
              </a:rPr>
              <a:t>ancaman</a:t>
            </a:r>
            <a:r>
              <a:rPr lang="en-US" b="0" i="0" dirty="0">
                <a:effectLst/>
                <a:latin typeface="Century Gothic (body)"/>
              </a:rPr>
              <a:t> </a:t>
            </a:r>
            <a:r>
              <a:rPr lang="en-US" b="0" i="0" dirty="0" err="1">
                <a:effectLst/>
                <a:latin typeface="Century Gothic (body)"/>
              </a:rPr>
              <a:t>serius</a:t>
            </a:r>
            <a:endParaRPr lang="id-ID" b="0" i="0" dirty="0">
              <a:effectLst/>
              <a:latin typeface="Century Gothic (body)"/>
            </a:endParaRPr>
          </a:p>
          <a:p>
            <a:r>
              <a:rPr lang="id-ID" dirty="0">
                <a:latin typeface="Century Gothic (body)"/>
              </a:rPr>
              <a:t>D</a:t>
            </a:r>
            <a:r>
              <a:rPr lang="id-ID" b="0" i="0" dirty="0">
                <a:effectLst/>
                <a:latin typeface="Century Gothic (body)"/>
              </a:rPr>
              <a:t>alam hal ini joshua bisa memiliki keringanan hukuman ataupun bahkan pembebasan seperti pada pasal – pasal KUHP berikut.</a:t>
            </a:r>
            <a:endParaRPr lang="id-ID" dirty="0">
              <a:latin typeface="Century Gothic (body)"/>
            </a:endParaRPr>
          </a:p>
        </p:txBody>
      </p:sp>
    </p:spTree>
    <p:extLst>
      <p:ext uri="{BB962C8B-B14F-4D97-AF65-F5344CB8AC3E}">
        <p14:creationId xmlns:p14="http://schemas.microsoft.com/office/powerpoint/2010/main" val="682156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CC81E-E428-FEFA-1629-D04D42B311FB}"/>
              </a:ext>
            </a:extLst>
          </p:cNvPr>
          <p:cNvSpPr>
            <a:spLocks noGrp="1"/>
          </p:cNvSpPr>
          <p:nvPr>
            <p:ph sz="half" idx="1"/>
          </p:nvPr>
        </p:nvSpPr>
        <p:spPr>
          <a:xfrm>
            <a:off x="495795" y="1294410"/>
            <a:ext cx="5334000" cy="3135086"/>
          </a:xfrm>
        </p:spPr>
        <p:txBody>
          <a:bodyPr/>
          <a:lstStyle/>
          <a:p>
            <a:r>
              <a:rPr lang="id-ID" sz="4000" dirty="0"/>
              <a:t>PASAL 48</a:t>
            </a:r>
          </a:p>
          <a:p>
            <a:pPr marL="0" indent="0">
              <a:buNone/>
            </a:pPr>
            <a:r>
              <a:rPr lang="id-ID" dirty="0"/>
              <a:t> Barang siapa yang melakukan tindak pidana karena pengaruh daya paksaan, tidak dipidana</a:t>
            </a:r>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en-US" dirty="0"/>
          </a:p>
        </p:txBody>
      </p:sp>
      <p:sp>
        <p:nvSpPr>
          <p:cNvPr id="4" name="Content Placeholder 3">
            <a:extLst>
              <a:ext uri="{FF2B5EF4-FFF2-40B4-BE49-F238E27FC236}">
                <a16:creationId xmlns:a16="http://schemas.microsoft.com/office/drawing/2014/main" id="{2F7DD4B5-7750-3D07-2467-191AAA29C97E}"/>
              </a:ext>
            </a:extLst>
          </p:cNvPr>
          <p:cNvSpPr>
            <a:spLocks noGrp="1"/>
          </p:cNvSpPr>
          <p:nvPr>
            <p:ph sz="half" idx="2"/>
          </p:nvPr>
        </p:nvSpPr>
        <p:spPr>
          <a:xfrm>
            <a:off x="6172200" y="1294410"/>
            <a:ext cx="5334000" cy="3222506"/>
          </a:xfrm>
        </p:spPr>
        <p:txBody>
          <a:bodyPr>
            <a:normAutofit/>
          </a:bodyPr>
          <a:lstStyle/>
          <a:p>
            <a:r>
              <a:rPr lang="id-ID" sz="4400" dirty="0"/>
              <a:t>Pasal 51 ayat 1</a:t>
            </a:r>
          </a:p>
          <a:p>
            <a:pPr algn="l"/>
            <a:r>
              <a:rPr lang="en-US" sz="2400" b="0" i="0" dirty="0">
                <a:effectLst/>
                <a:cs typeface="Heebo" pitchFamily="2" charset="-79"/>
              </a:rPr>
              <a:t>Orang yang </a:t>
            </a:r>
            <a:r>
              <a:rPr lang="en-US" sz="2400" b="0" i="0" dirty="0" err="1">
                <a:effectLst/>
                <a:cs typeface="Heebo" pitchFamily="2" charset="-79"/>
              </a:rPr>
              <a:t>melakukan</a:t>
            </a:r>
            <a:r>
              <a:rPr lang="en-US" sz="2400" b="0" i="0" dirty="0">
                <a:effectLst/>
                <a:cs typeface="Heebo" pitchFamily="2" charset="-79"/>
              </a:rPr>
              <a:t> </a:t>
            </a:r>
            <a:r>
              <a:rPr lang="en-US" sz="2400" b="0" i="0" dirty="0" err="1">
                <a:effectLst/>
                <a:cs typeface="Heebo" pitchFamily="2" charset="-79"/>
              </a:rPr>
              <a:t>perbuatan</a:t>
            </a:r>
            <a:r>
              <a:rPr lang="en-US" sz="2400" b="0" i="0" dirty="0">
                <a:effectLst/>
                <a:cs typeface="Heebo" pitchFamily="2" charset="-79"/>
              </a:rPr>
              <a:t> </a:t>
            </a:r>
            <a:r>
              <a:rPr lang="en-US" sz="2400" b="0" i="0" dirty="0" err="1">
                <a:effectLst/>
                <a:cs typeface="Heebo" pitchFamily="2" charset="-79"/>
              </a:rPr>
              <a:t>untuk</a:t>
            </a:r>
            <a:r>
              <a:rPr lang="en-US" sz="2400" b="0" i="0" dirty="0">
                <a:effectLst/>
                <a:cs typeface="Heebo" pitchFamily="2" charset="-79"/>
              </a:rPr>
              <a:t> </a:t>
            </a:r>
            <a:r>
              <a:rPr lang="en-US" sz="2400" b="0" i="0" dirty="0" err="1">
                <a:effectLst/>
                <a:cs typeface="Heebo" pitchFamily="2" charset="-79"/>
              </a:rPr>
              <a:t>melaksanakan</a:t>
            </a:r>
            <a:r>
              <a:rPr lang="en-US" sz="2400" b="0" i="0" dirty="0">
                <a:effectLst/>
                <a:cs typeface="Heebo" pitchFamily="2" charset="-79"/>
              </a:rPr>
              <a:t> </a:t>
            </a:r>
            <a:r>
              <a:rPr lang="en-US" sz="2400" b="0" i="0" dirty="0" err="1">
                <a:effectLst/>
                <a:cs typeface="Heebo" pitchFamily="2" charset="-79"/>
              </a:rPr>
              <a:t>perintah</a:t>
            </a:r>
            <a:r>
              <a:rPr lang="en-US" sz="2400" b="0" i="0" dirty="0">
                <a:effectLst/>
                <a:cs typeface="Heebo" pitchFamily="2" charset="-79"/>
              </a:rPr>
              <a:t> </a:t>
            </a:r>
            <a:r>
              <a:rPr lang="en-US" sz="2400" b="0" i="0" dirty="0" err="1">
                <a:effectLst/>
                <a:cs typeface="Heebo" pitchFamily="2" charset="-79"/>
              </a:rPr>
              <a:t>jabatan</a:t>
            </a:r>
            <a:r>
              <a:rPr lang="en-US" sz="2400" b="0" i="0" dirty="0">
                <a:effectLst/>
                <a:cs typeface="Heebo" pitchFamily="2" charset="-79"/>
              </a:rPr>
              <a:t> yang </a:t>
            </a:r>
            <a:r>
              <a:rPr lang="en-US" sz="2400" b="0" i="0" dirty="0" err="1">
                <a:effectLst/>
                <a:cs typeface="Heebo" pitchFamily="2" charset="-79"/>
              </a:rPr>
              <a:t>diberikan</a:t>
            </a:r>
            <a:r>
              <a:rPr lang="en-US" sz="2400" b="0" i="0" dirty="0">
                <a:effectLst/>
                <a:cs typeface="Heebo" pitchFamily="2" charset="-79"/>
              </a:rPr>
              <a:t> oleh </a:t>
            </a:r>
            <a:r>
              <a:rPr lang="en-US" sz="2400" b="0" i="0" dirty="0" err="1">
                <a:effectLst/>
                <a:cs typeface="Heebo" pitchFamily="2" charset="-79"/>
              </a:rPr>
              <a:t>penguasa</a:t>
            </a:r>
            <a:r>
              <a:rPr lang="en-US" sz="2400" b="0" i="0" dirty="0">
                <a:effectLst/>
                <a:cs typeface="Heebo" pitchFamily="2" charset="-79"/>
              </a:rPr>
              <a:t> yang </a:t>
            </a:r>
            <a:r>
              <a:rPr lang="en-US" sz="2400" b="0" i="0" dirty="0" err="1">
                <a:effectLst/>
                <a:cs typeface="Heebo" pitchFamily="2" charset="-79"/>
              </a:rPr>
              <a:t>berwenang</a:t>
            </a:r>
            <a:r>
              <a:rPr lang="en-US" sz="2400" b="0" i="0" dirty="0">
                <a:effectLst/>
                <a:cs typeface="Heebo" pitchFamily="2" charset="-79"/>
              </a:rPr>
              <a:t>, </a:t>
            </a:r>
            <a:r>
              <a:rPr lang="en-US" sz="2400" b="0" i="0" dirty="0" err="1">
                <a:effectLst/>
                <a:cs typeface="Heebo" pitchFamily="2" charset="-79"/>
              </a:rPr>
              <a:t>tidak</a:t>
            </a:r>
            <a:r>
              <a:rPr lang="en-US" sz="2400" b="0" i="0" dirty="0">
                <a:effectLst/>
                <a:cs typeface="Heebo" pitchFamily="2" charset="-79"/>
              </a:rPr>
              <a:t> </a:t>
            </a:r>
            <a:r>
              <a:rPr lang="en-US" sz="2400" b="0" i="0" dirty="0" err="1">
                <a:effectLst/>
                <a:cs typeface="Heebo" pitchFamily="2" charset="-79"/>
              </a:rPr>
              <a:t>boleh</a:t>
            </a:r>
            <a:r>
              <a:rPr lang="en-US" sz="2400" b="0" i="0" dirty="0">
                <a:effectLst/>
                <a:cs typeface="Heebo" pitchFamily="2" charset="-79"/>
              </a:rPr>
              <a:t> </a:t>
            </a:r>
            <a:r>
              <a:rPr lang="en-US" sz="2400" b="0" i="0" dirty="0" err="1">
                <a:effectLst/>
                <a:cs typeface="Heebo" pitchFamily="2" charset="-79"/>
              </a:rPr>
              <a:t>dipidana</a:t>
            </a:r>
            <a:endParaRPr lang="en-US" sz="2400" b="0" i="0" dirty="0">
              <a:effectLst/>
              <a:cs typeface="Heebo" pitchFamily="2" charset="-79"/>
            </a:endParaRPr>
          </a:p>
          <a:p>
            <a:pPr marL="0" indent="0">
              <a:buNone/>
            </a:pPr>
            <a:endParaRPr lang="en-US" sz="2000" dirty="0"/>
          </a:p>
        </p:txBody>
      </p:sp>
    </p:spTree>
    <p:extLst>
      <p:ext uri="{BB962C8B-B14F-4D97-AF65-F5344CB8AC3E}">
        <p14:creationId xmlns:p14="http://schemas.microsoft.com/office/powerpoint/2010/main" val="302732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6C62-D613-BA2B-5862-5AFD9B389F0F}"/>
              </a:ext>
            </a:extLst>
          </p:cNvPr>
          <p:cNvSpPr>
            <a:spLocks noGrp="1"/>
          </p:cNvSpPr>
          <p:nvPr>
            <p:ph type="title"/>
          </p:nvPr>
        </p:nvSpPr>
        <p:spPr>
          <a:xfrm>
            <a:off x="1790700" y="901532"/>
            <a:ext cx="8610600" cy="1293028"/>
          </a:xfrm>
        </p:spPr>
        <p:txBody>
          <a:bodyPr/>
          <a:lstStyle/>
          <a:p>
            <a:pPr algn="ctr"/>
            <a:r>
              <a:rPr lang="id-ID" dirty="0"/>
              <a:t>kesimpulan</a:t>
            </a:r>
            <a:endParaRPr lang="en-US" dirty="0"/>
          </a:p>
        </p:txBody>
      </p:sp>
      <p:sp>
        <p:nvSpPr>
          <p:cNvPr id="3" name="Content Placeholder 2">
            <a:extLst>
              <a:ext uri="{FF2B5EF4-FFF2-40B4-BE49-F238E27FC236}">
                <a16:creationId xmlns:a16="http://schemas.microsoft.com/office/drawing/2014/main" id="{7D8A726C-97AA-1FF5-D53F-59C07176A494}"/>
              </a:ext>
            </a:extLst>
          </p:cNvPr>
          <p:cNvSpPr>
            <a:spLocks noGrp="1"/>
          </p:cNvSpPr>
          <p:nvPr>
            <p:ph idx="1"/>
          </p:nvPr>
        </p:nvSpPr>
        <p:spPr/>
        <p:txBody>
          <a:bodyPr/>
          <a:lstStyle/>
          <a:p>
            <a:r>
              <a:rPr lang="id-ID" dirty="0"/>
              <a:t>DALAM HUKUM HAL YANG DI SEBUT TINDAK PIDANA DAN MELANGAR HUKUM MERUPAKAN HAL YANG TAK TERMAAFKAN KENAPA BEGITU ITU KARENA HUKUM MERUPAKAN SESUATU YANG MEMAKSA DAN WAJIB JIKA TIDAK ADANYA SAKSI DAN BUKTI MAKA HUKUM AKAN BERLAKU MUTLAK OLEH SEBAB ITU JANGAN BERMAIN MAIN DENGAN HUKUM, BEGITU JUGA DENGAN KASUS INI JIKA ANDA MEMILIH UNTUK MELUPKAN HUKUM DAN MENGIKUTI SARAN ORANG LAIN YANG ADA HANYA KEHANCURAN DAN SENSARA YANG MENANTI BEGITU JUGA DALKAM AGAMA KITA DIAJAR KAN AGAR KITA DAPAT MEMILIH MANA YANG BAIK DAN MANA YANG TIDAK JADI BERPRILAKULAH SEPERTI ORANG BAIK KARNA HAL TERSEBUT MENJAMIN ANDA HIDUP LEBIH TENANG.</a:t>
            </a:r>
            <a:endParaRPr lang="en-US" dirty="0"/>
          </a:p>
        </p:txBody>
      </p:sp>
    </p:spTree>
    <p:extLst>
      <p:ext uri="{BB962C8B-B14F-4D97-AF65-F5344CB8AC3E}">
        <p14:creationId xmlns:p14="http://schemas.microsoft.com/office/powerpoint/2010/main" val="15123542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4710EE66-8707-456F-8F2E-091D581CB030}">
  <ds:schemaRefs>
    <ds:schemaRef ds:uri="http://www.w3.org/XML/1998/namespace"/>
    <ds:schemaRef ds:uri="http://purl.org/dc/elements/1.1/"/>
    <ds:schemaRef ds:uri="http://schemas.microsoft.com/office/2006/documentManagement/types"/>
    <ds:schemaRef ds:uri="16c05727-aa75-4e4a-9b5f-8a80a1165891"/>
    <ds:schemaRef ds:uri="71af3243-3dd4-4a8d-8c0d-dd76da1f02a5"/>
    <ds:schemaRef ds:uri="http://purl.org/dc/dcmitype/"/>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83</TotalTime>
  <Words>596</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Century Gothic (body)</vt:lpstr>
      <vt:lpstr>PT Serif</vt:lpstr>
      <vt:lpstr>Roboto</vt:lpstr>
      <vt:lpstr>Vapor Trail</vt:lpstr>
      <vt:lpstr>TUGAS KELOMPOK PKN  </vt:lpstr>
      <vt:lpstr>Pembunuhan brigadir.j</vt:lpstr>
      <vt:lpstr>Dalam sila satu  ketuhanan yang maha esa</vt:lpstr>
      <vt:lpstr>Sila dua  ke manusiaan yang adil dan beradab</vt:lpstr>
      <vt:lpstr>PASAL UUD YANG DILANGAR DALAM HAL KASUS INI</vt:lpstr>
      <vt:lpstr>kelayakan  hukuman 12 tahun penjara richard eliezer</vt:lpstr>
      <vt:lpstr>Apakah layak dia mendapat hukuman 12 tahun setelah menjadi saksi yang jujur</vt:lpstr>
      <vt:lpstr>PowerPoint Presentation</vt:lpstr>
      <vt:lpstr>kesimpulan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KELOMPOK PKN  </dc:title>
  <dc:creator>asus delete</dc:creator>
  <cp:lastModifiedBy>asus delete</cp:lastModifiedBy>
  <cp:revision>1</cp:revision>
  <dcterms:created xsi:type="dcterms:W3CDTF">2023-01-20T00:01:00Z</dcterms:created>
  <dcterms:modified xsi:type="dcterms:W3CDTF">2023-01-20T03:26:27Z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