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64" r:id="rId7"/>
    <p:sldId id="265" r:id="rId8"/>
    <p:sldId id="266" r:id="rId9"/>
    <p:sldId id="267" r:id="rId10"/>
    <p:sldId id="269" r:id="rId11"/>
    <p:sldId id="268" r:id="rId12"/>
    <p:sldId id="259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7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</a:t>
          </a:r>
          <a:r>
            <a:rPr lang="id-ID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.Sistem singkron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Sistem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sinkron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adalah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sistem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dinamis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di mana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keadaan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setiap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komponen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sistem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pada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saat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tertentu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menentukan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keadaan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di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kemudian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hari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</a:t>
          </a:r>
          <a:r>
            <a:rPr lang="id-ID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.Sistem asinkron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2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Sistem</a:t>
          </a: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sinkron</a:t>
          </a: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meliputi</a:t>
          </a: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jam, </a:t>
          </a:r>
          <a:r>
            <a:rPr lang="en-US" sz="2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ritme</a:t>
          </a: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sirkadian</a:t>
          </a: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kita</a:t>
          </a: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dan </a:t>
          </a:r>
          <a:r>
            <a:rPr lang="en-US" sz="2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fenomena</a:t>
          </a: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periodik</a:t>
          </a: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seperti</a:t>
          </a: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pasang </a:t>
          </a:r>
          <a:r>
            <a:rPr lang="en-US" sz="2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surut</a:t>
          </a: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dan </a:t>
          </a:r>
          <a:r>
            <a:rPr lang="en-US" sz="2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gelombang</a:t>
          </a:r>
          <a:r>
            <a:rPr lang="id-ID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  <a:endParaRPr lang="en-US" sz="1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A84AA4D5-2E69-4308-B848-AF7C866DBA37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Ini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berarti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bahwa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proses yang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berbeda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dapat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terjadi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secara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bersamaan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;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Artinya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beberapa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fungsi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dapat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berjalan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secara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bersamaan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5AA60D0F-7C99-4FA0-90CA-9CD92DBEF3B7}" type="parTrans" cxnId="{E785B928-0A23-43BA-9D0D-4355335BED79}">
      <dgm:prSet/>
      <dgm:spPr/>
      <dgm:t>
        <a:bodyPr/>
        <a:lstStyle/>
        <a:p>
          <a:endParaRPr lang="en-US"/>
        </a:p>
      </dgm:t>
    </dgm:pt>
    <dgm:pt modelId="{195A1AC7-FDFE-47D0-B6D9-46AB9BA4736B}" type="sibTrans" cxnId="{E785B928-0A23-43BA-9D0D-4355335BED79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</a:t>
          </a:r>
          <a:r>
            <a:rPr lang="id-ID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.Rangkaian logika kombinasi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Logika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kombinasional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adalah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bentuk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logika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digital di mana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pola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input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diterapkan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ke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rangkaian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dan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pola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output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hanya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bergantung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pada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pola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input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ini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Gerbang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logika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tidak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diragukan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lagi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merupakan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salah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satu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blok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bangunan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sirkuit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digital yang paling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dasar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dan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esensial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B6B39D33-D046-47BE-829F-7DE9C1355A93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Sistem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sinkron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adalah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sistem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di mana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peristiwa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dan proses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terjadi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secara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teratur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dan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berulang-ulang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AC756B1C-E9B8-4AF1-AAAF-F8402FE8B80B}" type="sibTrans" cxnId="{877B3C1A-839E-4419-A916-B4E946768D4D}">
      <dgm:prSet/>
      <dgm:spPr/>
      <dgm:t>
        <a:bodyPr/>
        <a:lstStyle/>
        <a:p>
          <a:endParaRPr lang="en-US"/>
        </a:p>
      </dgm:t>
    </dgm:pt>
    <dgm:pt modelId="{E15A7BCB-F8C9-469E-AAD5-364C09881B8A}" type="parTrans" cxnId="{877B3C1A-839E-4419-A916-B4E946768D4D}">
      <dgm:prSet/>
      <dgm:spPr/>
      <dgm:t>
        <a:bodyPr/>
        <a:lstStyle/>
        <a:p>
          <a:endParaRPr lang="en-US"/>
        </a:p>
      </dgm:t>
    </dgm:pt>
    <dgm:pt modelId="{F82601E6-6FF6-41B5-BDEF-C0E73D0B30BE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Sistem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sinkron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meliputi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jam,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ritme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sirkadian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kita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dan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fenomena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periodik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seperti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pasang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surut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dan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gelombang</a:t>
          </a:r>
          <a:endParaRPr lang="en-US" sz="1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AEC7697-68BC-4B26-A3B6-9BD23217CF44}" type="sibTrans" cxnId="{1FCB23E5-E983-4435-8A6F-78F13DE6D873}">
      <dgm:prSet/>
      <dgm:spPr/>
      <dgm:t>
        <a:bodyPr/>
        <a:lstStyle/>
        <a:p>
          <a:endParaRPr lang="en-US"/>
        </a:p>
      </dgm:t>
    </dgm:pt>
    <dgm:pt modelId="{936C8FEA-0125-468F-AC7E-0D933F696D03}" type="parTrans" cxnId="{1FCB23E5-E983-4435-8A6F-78F13DE6D873}">
      <dgm:prSet/>
      <dgm:spPr/>
      <dgm:t>
        <a:bodyPr/>
        <a:lstStyle/>
        <a:p>
          <a:endParaRPr lang="en-US"/>
        </a:p>
      </dgm:t>
    </dgm:pt>
    <dgm:pt modelId="{0EFF9452-AED3-411A-BD8F-8CF1EC6D6105}">
      <dgm:prSet phldrT="[Text]" custT="1"/>
      <dgm:spPr/>
      <dgm:t>
        <a:bodyPr/>
        <a:lstStyle/>
        <a:p>
          <a:r>
            <a:rPr lang="en-US" sz="1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Sistem</a:t>
          </a:r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asinkron</a:t>
          </a:r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adalah</a:t>
          </a:r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kumpulan</a:t>
          </a:r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bagian</a:t>
          </a:r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yang </a:t>
          </a:r>
          <a:r>
            <a:rPr lang="en-US" sz="1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berinteraksi</a:t>
          </a:r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yang </a:t>
          </a:r>
          <a:r>
            <a:rPr lang="en-US" sz="1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tidak</a:t>
          </a:r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berbagi</a:t>
          </a:r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status dan </a:t>
          </a:r>
          <a:r>
            <a:rPr lang="en-US" sz="1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karena</a:t>
          </a:r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itu</a:t>
          </a:r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dapat</a:t>
          </a:r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dijalankan</a:t>
          </a:r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secara</a:t>
          </a:r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mandiri</a:t>
          </a:r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B7398C84-23B3-4E7E-8D47-F0A9734FF9C0}" type="parTrans" cxnId="{529B7420-D3C3-452B-B118-24B15811BDB5}">
      <dgm:prSet/>
      <dgm:spPr/>
      <dgm:t>
        <a:bodyPr/>
        <a:lstStyle/>
        <a:p>
          <a:endParaRPr lang="en-US"/>
        </a:p>
      </dgm:t>
    </dgm:pt>
    <dgm:pt modelId="{A95C4C53-F6DC-4EC5-80FF-BB4EC24E0926}" type="sibTrans" cxnId="{529B7420-D3C3-452B-B118-24B15811BDB5}">
      <dgm:prSet/>
      <dgm:spPr/>
      <dgm:t>
        <a:bodyPr/>
        <a:lstStyle/>
        <a:p>
          <a:endParaRPr lang="en-US"/>
        </a:p>
      </dgm:t>
    </dgm:pt>
    <dgm:pt modelId="{6919B1C2-6E67-4FFD-A99B-1FF6805D5F88}">
      <dgm:prSet phldrT="[Text]" custT="1"/>
      <dgm:spPr/>
      <dgm:t>
        <a:bodyPr/>
        <a:lstStyle/>
        <a:p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Sirkuit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ini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adalah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sirkuit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yang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melakukan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operasinya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hanya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pada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sinyal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input.</a:t>
          </a:r>
        </a:p>
      </dgm:t>
    </dgm:pt>
    <dgm:pt modelId="{54BB20C2-A96F-4BEB-A82A-3B16E5544136}" type="parTrans" cxnId="{82CDB416-3CA8-42DE-91A3-587C689C2F90}">
      <dgm:prSet/>
      <dgm:spPr/>
    </dgm:pt>
    <dgm:pt modelId="{95F47AE0-31C8-439C-842C-16018CF083D5}" type="sibTrans" cxnId="{82CDB416-3CA8-42DE-91A3-587C689C2F90}">
      <dgm:prSet/>
      <dgm:spPr/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15558403-8721-4CBE-97C1-25F56F385AD1}" type="presOf" srcId="{A84AA4D5-2E69-4308-B848-AF7C866DBA37}" destId="{E4FD5043-5612-43C5-B6AE-CCD431549399}" srcOrd="0" destOrd="1" presId="urn:microsoft.com/office/officeart/2005/8/layout/hList1"/>
    <dgm:cxn modelId="{82CDB416-3CA8-42DE-91A3-587C689C2F90}" srcId="{DA5DFAD8-E443-4F53-9341-A0903BBBD378}" destId="{6919B1C2-6E67-4FFD-A99B-1FF6805D5F88}" srcOrd="1" destOrd="0" parTransId="{54BB20C2-A96F-4BEB-A82A-3B16E5544136}" sibTransId="{95F47AE0-31C8-439C-842C-16018CF083D5}"/>
    <dgm:cxn modelId="{877B3C1A-839E-4419-A916-B4E946768D4D}" srcId="{6857B86A-DEC1-407C-A1BB-5BF9ACCBCA6A}" destId="{B6B39D33-D046-47BE-829F-7DE9C1355A93}" srcOrd="1" destOrd="0" parTransId="{E15A7BCB-F8C9-469E-AAD5-364C09881B8A}" sibTransId="{AC756B1C-E9B8-4AF1-AAAF-F8402FE8B80B}"/>
    <dgm:cxn modelId="{529B7420-D3C3-452B-B118-24B15811BDB5}" srcId="{ABA77F75-8642-4931-8D7E-BE6C6DB9940D}" destId="{0EFF9452-AED3-411A-BD8F-8CF1EC6D6105}" srcOrd="2" destOrd="0" parTransId="{B7398C84-23B3-4E7E-8D47-F0A9734FF9C0}" sibTransId="{A95C4C53-F6DC-4EC5-80FF-BB4EC24E0926}"/>
    <dgm:cxn modelId="{05ABD220-4EDE-46AE-A43D-9925D2B039A8}" type="presOf" srcId="{6919B1C2-6E67-4FFD-A99B-1FF6805D5F88}" destId="{EA81ED6A-A7EA-4137-A3DC-D16E79F1B938}" srcOrd="0" destOrd="1" presId="urn:microsoft.com/office/officeart/2005/8/layout/hList1"/>
    <dgm:cxn modelId="{E785B928-0A23-43BA-9D0D-4355335BED79}" srcId="{ABA77F75-8642-4931-8D7E-BE6C6DB9940D}" destId="{A84AA4D5-2E69-4308-B848-AF7C866DBA37}" srcOrd="1" destOrd="0" parTransId="{5AA60D0F-7C99-4FA0-90CA-9CD92DBEF3B7}" sibTransId="{195A1AC7-FDFE-47D0-B6D9-46AB9BA4736B}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052CD662-FA04-4C38-BDDB-2453E96D014D}" type="presOf" srcId="{B6B39D33-D046-47BE-829F-7DE9C1355A93}" destId="{17CA1487-CDD9-4364-92F6-A11DBDAFE16C}" srcOrd="0" destOrd="1" presId="urn:microsoft.com/office/officeart/2005/8/layout/hList1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986001A5-677C-42BF-9203-809C76ED1D90}" type="presOf" srcId="{0EFF9452-AED3-411A-BD8F-8CF1EC6D6105}" destId="{E4FD5043-5612-43C5-B6AE-CCD431549399}" srcOrd="0" destOrd="2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AE6FB6CA-9639-462E-96F4-59A30B62D0EB}" type="presOf" srcId="{F82601E6-6FF6-41B5-BDEF-C0E73D0B30BE}" destId="{17CA1487-CDD9-4364-92F6-A11DBDAFE16C}" srcOrd="0" destOrd="2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1FCB23E5-E983-4435-8A6F-78F13DE6D873}" srcId="{6857B86A-DEC1-407C-A1BB-5BF9ACCBCA6A}" destId="{F82601E6-6FF6-41B5-BDEF-C0E73D0B30BE}" srcOrd="2" destOrd="0" parTransId="{936C8FEA-0125-468F-AC7E-0D933F696D03}" sibTransId="{EAEC7697-68BC-4B26-A3B6-9BD23217CF44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22148"/>
          <a:ext cx="3447370" cy="796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</a:t>
          </a:r>
          <a:r>
            <a:rPr lang="id-ID" sz="22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.Sistem singkron</a:t>
          </a:r>
          <a:endParaRPr lang="en-US" sz="22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35" y="22148"/>
        <a:ext cx="3447370" cy="796644"/>
      </dsp:txXfrm>
    </dsp:sp>
    <dsp:sp modelId="{17CA1487-CDD9-4364-92F6-A11DBDAFE16C}">
      <dsp:nvSpPr>
        <dsp:cNvPr id="0" name=""/>
        <dsp:cNvSpPr/>
      </dsp:nvSpPr>
      <dsp:spPr>
        <a:xfrm>
          <a:off x="3535" y="818793"/>
          <a:ext cx="3447370" cy="41197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Sistem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sinkron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adalah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sistem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dinamis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di mana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keadaan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setiap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komponen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sistem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pada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saat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tertentu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menentukan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keadaan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di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kemudian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hari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Sistem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sinkron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adalah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sistem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di mana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peristiwa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dan proses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terjadi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secara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teratur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dan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berulang-ulang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Sistem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sinkron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meliputi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jam,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ritme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sirkadian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kita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dan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fenomena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periodik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seperti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pasang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surut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dan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gelombang</a:t>
          </a:r>
          <a:endParaRPr lang="en-US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35" y="818793"/>
        <a:ext cx="3447370" cy="4119730"/>
      </dsp:txXfrm>
    </dsp:sp>
    <dsp:sp modelId="{055A5EAB-EAE0-4501-8649-31F112FF9AD5}">
      <dsp:nvSpPr>
        <dsp:cNvPr id="0" name=""/>
        <dsp:cNvSpPr/>
      </dsp:nvSpPr>
      <dsp:spPr>
        <a:xfrm>
          <a:off x="3933537" y="22148"/>
          <a:ext cx="3447370" cy="796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</a:t>
          </a:r>
          <a:r>
            <a:rPr lang="id-ID" sz="22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.Sistem asinkron</a:t>
          </a:r>
          <a:endParaRPr lang="en-US" sz="22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33537" y="22148"/>
        <a:ext cx="3447370" cy="796644"/>
      </dsp:txXfrm>
    </dsp:sp>
    <dsp:sp modelId="{E4FD5043-5612-43C5-B6AE-CCD431549399}">
      <dsp:nvSpPr>
        <dsp:cNvPr id="0" name=""/>
        <dsp:cNvSpPr/>
      </dsp:nvSpPr>
      <dsp:spPr>
        <a:xfrm>
          <a:off x="3933537" y="818793"/>
          <a:ext cx="3447370" cy="41197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Sistem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sinkron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meliputi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jam,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ritme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sirkadian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kita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dan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fenomena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periodik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seperti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pasang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surut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dan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gelombang</a:t>
          </a:r>
          <a:r>
            <a:rPr lang="id-ID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  <a:endParaRPr lang="en-US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Ini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berarti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bahwa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proses yang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berbeda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dapat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terjadi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secara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bersamaan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;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Artinya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beberapa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fungsi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dapat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berjalan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secara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bersamaan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Sistem</a:t>
          </a: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asinkron</a:t>
          </a: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adalah</a:t>
          </a: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kumpulan</a:t>
          </a: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bagian</a:t>
          </a: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yang </a:t>
          </a:r>
          <a:r>
            <a:rPr lang="en-US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berinteraksi</a:t>
          </a: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yang </a:t>
          </a:r>
          <a:r>
            <a:rPr lang="en-US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tidak</a:t>
          </a: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berbagi</a:t>
          </a: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status dan </a:t>
          </a:r>
          <a:r>
            <a:rPr lang="en-US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karena</a:t>
          </a: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itu</a:t>
          </a: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dapat</a:t>
          </a: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dijalankan</a:t>
          </a: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secara</a:t>
          </a: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mandiri</a:t>
          </a: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3933537" y="818793"/>
        <a:ext cx="3447370" cy="4119730"/>
      </dsp:txXfrm>
    </dsp:sp>
    <dsp:sp modelId="{23D06E36-F688-4B37-8BB8-73015E665B0E}">
      <dsp:nvSpPr>
        <dsp:cNvPr id="0" name=""/>
        <dsp:cNvSpPr/>
      </dsp:nvSpPr>
      <dsp:spPr>
        <a:xfrm>
          <a:off x="7863539" y="22148"/>
          <a:ext cx="3447370" cy="796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</a:t>
          </a:r>
          <a:r>
            <a:rPr lang="id-ID" sz="22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.Rangkaian logika kombinasi</a:t>
          </a:r>
          <a:endParaRPr lang="en-US" sz="22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863539" y="22148"/>
        <a:ext cx="3447370" cy="796644"/>
      </dsp:txXfrm>
    </dsp:sp>
    <dsp:sp modelId="{EA81ED6A-A7EA-4137-A3DC-D16E79F1B938}">
      <dsp:nvSpPr>
        <dsp:cNvPr id="0" name=""/>
        <dsp:cNvSpPr/>
      </dsp:nvSpPr>
      <dsp:spPr>
        <a:xfrm>
          <a:off x="7863539" y="818793"/>
          <a:ext cx="3447370" cy="41197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Logika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kombinasional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adalah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bentuk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logika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digital di mana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pola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input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diterapkan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ke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rangkaian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dan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pola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output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hanya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bergantung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pada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pola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input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ini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Gerbang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logika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tidak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diragukan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lagi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merupakan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salah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satu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blok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bangunan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sirkuit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digital yang paling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dasar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dan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esensial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Sirkuit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ini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adalah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sirkuit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yang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melakukan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operasinya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hanya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pada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sinyal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input.</a:t>
          </a:r>
        </a:p>
      </dsp:txBody>
      <dsp:txXfrm>
        <a:off x="7863539" y="818793"/>
        <a:ext cx="3447370" cy="4119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5400" dirty="0">
                <a:latin typeface="Rockwell" panose="02060603020205020403" pitchFamily="18" charset="0"/>
              </a:rPr>
              <a:t>&lt; sirkuit logika digital</a:t>
            </a:r>
            <a:r>
              <a:rPr lang="en-US" sz="5400" dirty="0">
                <a:latin typeface="Rockwell" panose="02060603020205020403" pitchFamily="18" charset="0"/>
              </a:rPr>
              <a:t>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Kelomopok 7</a:t>
            </a:r>
          </a:p>
          <a:p>
            <a:pPr algn="ctr"/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Elana</a:t>
            </a:r>
          </a:p>
          <a:p>
            <a:pPr algn="ctr"/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dapa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4400" dirty="0">
                <a:latin typeface="Rockwell" panose="02060603020205020403" pitchFamily="18" charset="0"/>
              </a:rPr>
              <a:t>Jenis ke 4</a:t>
            </a:r>
            <a:br>
              <a:rPr lang="id-ID" sz="4400" dirty="0">
                <a:latin typeface="Rockwell" panose="02060603020205020403" pitchFamily="18" charset="0"/>
              </a:rPr>
            </a:br>
            <a:r>
              <a:rPr lang="id-ID" sz="4400" dirty="0">
                <a:latin typeface="Rockwell" panose="02060603020205020403" pitchFamily="18" charset="0"/>
              </a:rPr>
              <a:t>jaringan berurutan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Jaringan</a:t>
            </a: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urutan</a:t>
            </a: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adalah</a:t>
            </a: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jenis</a:t>
            </a: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jaringan</a:t>
            </a: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ekivalen</a:t>
            </a: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keseimbangan</a:t>
            </a: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digunakan</a:t>
            </a: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</a:t>
            </a: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tenaga</a:t>
            </a: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keseimbangan</a:t>
            </a: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Investasikan</a:t>
            </a: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dan </a:t>
            </a:r>
            <a:r>
              <a:rPr lang="en-US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bayangkan</a:t>
            </a: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kondisi</a:t>
            </a: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kerja</a:t>
            </a: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diatur</a:t>
            </a: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sehingga</a:t>
            </a: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hanya</a:t>
            </a: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satu</a:t>
            </a: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komponen</a:t>
            </a: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urutan</a:t>
            </a: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dapat</a:t>
            </a: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hadir</a:t>
            </a: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tegangan</a:t>
            </a: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dan </a:t>
            </a:r>
            <a:r>
              <a:rPr lang="en-US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arus</a:t>
            </a: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Jaringan</a:t>
            </a: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</a:t>
            </a: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digunakan</a:t>
            </a: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menghitung</a:t>
            </a: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gangguan</a:t>
            </a: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tidak</a:t>
            </a: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simetris</a:t>
            </a: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disajikan</a:t>
            </a: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berbagai</a:t>
            </a: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bagian</a:t>
            </a: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atau</a:t>
            </a: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titik</a:t>
            </a: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jaringan</a:t>
            </a: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</a:t>
            </a: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tenaga</a:t>
            </a: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400" dirty="0">
                <a:latin typeface="Rockwell" panose="02060603020205020403" pitchFamily="18" charset="0"/>
              </a:rPr>
              <a:t>Apa itu sirkuit logika digital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Sirkuit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logika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digital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adalah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dasar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digital.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Rangkaian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logika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adalah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sekumpulan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gerbang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logika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menunjukkan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persamaan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logika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antara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dua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kelompok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bilangan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biner yang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berbeda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Rangkaian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logika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digital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menggunakan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0 dan 1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kondisi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on/off, di mana 0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mewakili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kondisi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on, dan 1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mewakili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kondisi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off.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Sirkuit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Logika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Digital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adalah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perangkat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digital yang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menggunakan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gerbang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logika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ALU,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mikroprosesor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RAM, ROM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mengontrol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sirkuit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lain.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adalah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bentuk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khusus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rangkaian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logika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memproses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nilai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numerik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0 dan 1.</a:t>
            </a: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5665C-6215-2D71-EA22-6A6E1E98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Bagaimana sirkuit digital bekerja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B43C3-4BC9-AFC6-0D3B-C0BAA3D7B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Sirkuit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digital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mengubah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serangkaian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angka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menjadi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rangkaian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angka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lainnya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dirancang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memberikan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hanya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satu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output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setiap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input yang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diberikan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dan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outputnya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akan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menjadi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0V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atau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5V.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adalah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sirkuit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menggunakan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nilai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tegangan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diskrit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mewakili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Sirkuit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digital yang paling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umum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didasarkan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pada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bilangan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biner,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meskipun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beberapa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menggunakan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nilai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non-biner.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Sirkuit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digital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berisi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sakelar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yang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hidup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atau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memproses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informasi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sebagai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urutan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"1" dan "0".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0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33228-74BE-1607-405E-EC2EB143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Mengapa kita menggunakan sirkuit digital?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28C1C-11AD-3666-C923-84257599C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Sirkuit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digital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adalah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sirkuit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elektronik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menggunakan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jumlah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diskrit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informasi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seperti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level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logika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yaitu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bukan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rentang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kontinu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seperti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dilakukan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sinyal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analog),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memproses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informasi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dan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menjalankan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fungsi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Kami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menggunakan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rangkaian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digital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karena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dapat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mengubah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level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tegangan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0V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menjadi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5V, yang sangat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nyaman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digunakan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mikrokontroler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Sirkuit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digital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adalah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menyimpan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informasi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menggunakan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kode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biner yang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hanya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memiliki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dua digit: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nol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dan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satu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Sirkuit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digital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digunakan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kalkulator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komputer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TV, dan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banyak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perangkat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lainnya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2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EF32F-9994-E80F-DAB6-D276315C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Mengapa sirkuit digital disebut juga sirkuit logika?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5F11E-7E47-F587-E4B0-035A9E865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Sirkuit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digital juga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disebut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sirkuit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logis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karena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melakukan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operasi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logis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pada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sinyal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digital.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Sirkuit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digital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menggunakan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gerbang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logika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seperti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AND, OR, NOT, NAND, dan NOR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melakukan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operasi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digital yang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diperlukan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kata lain,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dapat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dikatakan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bahwa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fungsi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utama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rangkaian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digital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adalah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memproses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informasi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mengatur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biner.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Sirkuit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digital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disebut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sirkuit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logis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karena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melakukan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operasi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logis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dan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menghasilkan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hasil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dapat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ditafsirkan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sebagai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Benar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atau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Salah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276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65F5-FCFC-5EF5-17C8-BA1D1219F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Apa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konsep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dasar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Rangkaian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Digital?</a:t>
            </a:r>
            <a:b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C597-510F-E02E-B10C-A2644A5B5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3920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Sirkuit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digital, juga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dikenal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sebagai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elektronik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digital,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adalah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cabang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elektronik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melakukan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berbagai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tugas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memenuhi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berbagai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persyaratan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bantuan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sinyal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digital.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Terutama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sirkuit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digunakan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mengatasi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kelemahan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analog.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analog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lebih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lambat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dan data yang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diperoleh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mungkin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memiliki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kesalahan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dalamnya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Rangkaian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dirancang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menggunakan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gerbang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logika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biner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seperti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NOR, XOR, NOT, NAND, OR, AND.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Gerbang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logika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dikenal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melakukan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operasi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logis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Desain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membantu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sirkuit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berpindah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satu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keadaan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keadaan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lainnya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Sinyal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input yang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digunakan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rangkaian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berbentuk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digital,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yaitu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format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bahasa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biner 0 dan 1.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Sirkuit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dapat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terdiri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dua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bentuk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baik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kombinasional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atau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berurutan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pertama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kali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dimulai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merancang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tabung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vakum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kemudian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Logika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Transistor-Transistor TTL,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logika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ditambah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Emitter, dan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relai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logika</a:t>
            </a:r>
            <a:r>
              <a:rPr lang="en-US" sz="2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CMOS.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0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FBF16-D910-8853-A593-EF5E8C2E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Blok bangunan sirkuit digital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7642F-F103-6708-E426-45E97E542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Gerbang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logika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adalah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komponen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dasar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rangkaian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digital yang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dapat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melakukan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konversi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informasi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biner.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Sirkuit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digital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berisi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jaringan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beberapa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gerbang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logika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saling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berhubungan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satu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sama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lain.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Setiap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gerbang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memiliki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simbol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berbeda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diwakilinya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dan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fungsi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aljabar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menentukan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operasinya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Tabel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kebenaran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dapat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menentukan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hubungan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antara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variabel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keluaran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dan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masukan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setiap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gerbang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Sebuah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diagram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waktu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menentukan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timbal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balik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sinyal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gerbang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logika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96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5716-77E9-E1E1-2C01-ED077BCB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Mengapa sirkuit digital harus biner?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07D0C-1F8A-AC8E-C277-97B0DC293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Sirkuit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digital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dikenal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sebagai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fondasi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elektronik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modern.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Mereka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mana-mana di dunia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kita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di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ponsel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komputer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mobil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dll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Pernah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bertanya-tanya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mengapa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semuanya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biner?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Jawabannya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adalah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Rangkaian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digital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menggunakan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logika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biner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karena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merupakan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paling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sederhana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memanipulasi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informasi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Manfaat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utama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sirkuit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digital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dibandingkan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sirkuit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analog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adalah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presisi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dan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kecepatan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53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260"/>
            <a:ext cx="9905998" cy="1427967"/>
          </a:xfrm>
        </p:spPr>
        <p:txBody>
          <a:bodyPr>
            <a:normAutofit/>
          </a:bodyPr>
          <a:lstStyle/>
          <a:p>
            <a:r>
              <a:rPr lang="id-ID" sz="4400" dirty="0">
                <a:latin typeface="Rockwell" panose="02060603020205020403" pitchFamily="18" charset="0"/>
              </a:rPr>
              <a:t>Jenis rangkaian logika digital</a:t>
            </a:r>
            <a:endParaRPr lang="en-US" sz="44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319674"/>
              </p:ext>
            </p:extLst>
          </p:nvPr>
        </p:nvGraphicFramePr>
        <p:xfrm>
          <a:off x="477061" y="1402915"/>
          <a:ext cx="11314446" cy="4960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44</TotalTime>
  <Words>905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Rockwell</vt:lpstr>
      <vt:lpstr>Tahoma</vt:lpstr>
      <vt:lpstr>Tw Cen MT</vt:lpstr>
      <vt:lpstr>Wingdings</vt:lpstr>
      <vt:lpstr>Circuit</vt:lpstr>
      <vt:lpstr>&lt; sirkuit logika digital&gt;</vt:lpstr>
      <vt:lpstr>Apa itu sirkuit logika digital</vt:lpstr>
      <vt:lpstr>Bagaimana sirkuit digital bekerja</vt:lpstr>
      <vt:lpstr>Mengapa kita menggunakan sirkuit digital?</vt:lpstr>
      <vt:lpstr>Mengapa sirkuit digital disebut juga sirkuit logika?</vt:lpstr>
      <vt:lpstr>Apa konsep dasar Rangkaian dan Sistem Digital? </vt:lpstr>
      <vt:lpstr>Blok bangunan sirkuit digital</vt:lpstr>
      <vt:lpstr>Mengapa sirkuit digital harus biner?</vt:lpstr>
      <vt:lpstr>Jenis rangkaian logika digital</vt:lpstr>
      <vt:lpstr>Jenis ke 4 jaringan berurutan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 sirkuit logika digital&gt;</dc:title>
  <dc:creator>asus delete</dc:creator>
  <cp:lastModifiedBy>asus delete</cp:lastModifiedBy>
  <cp:revision>1</cp:revision>
  <dcterms:created xsi:type="dcterms:W3CDTF">2023-02-26T22:43:06Z</dcterms:created>
  <dcterms:modified xsi:type="dcterms:W3CDTF">2023-02-26T23:27:24Z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