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620a08a35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620a08a35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620a08a3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620a08a3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620a08a3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620a08a3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620a08a35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620a08a35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620a08a35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620a08a35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620a08a35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620a08a3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620a08a3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620a08a3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620a08a3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620a08a3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620a08a3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620a08a3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620a08a3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620a08a3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620a08a35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620a08a35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620a08a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620a08a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620a08a3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620a08a3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620a08a3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620a08a3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Vsw3xNhTyOuCkRAV7c91iuZoKBkad3kN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11175" y="656225"/>
            <a:ext cx="5385300" cy="17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final telecomunicaciones 3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50600" y="2035025"/>
            <a:ext cx="24402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505"/>
              <a:t>Daniel Pedroza</a:t>
            </a:r>
            <a:endParaRPr sz="150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505"/>
              <a:t>Seyner Trujillo</a:t>
            </a:r>
            <a:endParaRPr sz="150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505"/>
              <a:t>Eduardo Rodriguez</a:t>
            </a:r>
            <a:endParaRPr sz="150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505"/>
              <a:t>Camilo Ospina</a:t>
            </a:r>
            <a:endParaRPr sz="150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 4 hilos  para cluster de 3 servidores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600" y="1307850"/>
            <a:ext cx="5190776" cy="33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 8 hilos  para cluster de 3 servidores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913" y="1149325"/>
            <a:ext cx="4994175" cy="3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 16 hilos  para cluster de 3 servidores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1307850"/>
            <a:ext cx="4754800" cy="33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Gráficos</a:t>
            </a:r>
            <a:r>
              <a:rPr lang="es"/>
              <a:t> comparativos de latencia promedio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25" y="1657812"/>
            <a:ext cx="3988175" cy="259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050" y="1659038"/>
            <a:ext cx="3988174" cy="25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 alternativas</a:t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023" y="1086913"/>
            <a:ext cx="2996300" cy="28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1439625" y="4016600"/>
            <a:ext cx="351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https://severalnines.com/blog/mysql-innodb-cluster-80-complete-operation-walk-through-part-two/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4">
            <a:alphaModFix/>
          </a:blip>
          <a:srcRect b="0" l="-1780" r="1779" t="0"/>
          <a:stretch/>
        </p:blipFill>
        <p:spPr>
          <a:xfrm>
            <a:off x="4715125" y="1448750"/>
            <a:ext cx="3873450" cy="19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4955625" y="3431875"/>
            <a:ext cx="362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https://www.haproxy.com/blog/haproxy-configuration-basics-load-balance-your-servers/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3328225" y="2102775"/>
            <a:ext cx="3407700" cy="22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59"/>
              <a:t>!GRACIAS!</a:t>
            </a:r>
            <a:endParaRPr sz="335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Qué es un Cluster Galera con Mariadb y por qué es importante? 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26" y="1544550"/>
            <a:ext cx="3526175" cy="25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1493275" y="4129725"/>
            <a:ext cx="352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https://mariadb.com/kb/en/what-is-mariadb-galera-cluster/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325" y="1577075"/>
            <a:ext cx="3349000" cy="25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5019475" y="4068075"/>
            <a:ext cx="412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https://www.enriquedans.com/2013/05/mariadb-el-software-libre-y-el-lucro-cesante.html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82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Nginx y cómo funciona como balanceador de carga?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597" y="1524200"/>
            <a:ext cx="6342702" cy="29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3316950" y="424985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https://www.nginx.com/products/nginx/load-balancing/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SysBench y cómo funciona para hacer pruebas de carga a la base de datos?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75" y="1457875"/>
            <a:ext cx="3790725" cy="26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100" y="1731750"/>
            <a:ext cx="3685250" cy="19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1756275" y="36651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https://blog.apar.jp/linux/3350/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428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r>
              <a:rPr lang="es"/>
              <a:t> </a:t>
            </a:r>
            <a:endParaRPr/>
          </a:p>
        </p:txBody>
      </p:sp>
      <p:pic>
        <p:nvPicPr>
          <p:cNvPr id="165" name="Google Shape;165;p17" title="Videoteleco - Made with 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124" y="1227675"/>
            <a:ext cx="6551776" cy="33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de rendimiento del cluster con sysbench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486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Estas pruebas se hicieron bajo los siguientes </a:t>
            </a:r>
            <a:r>
              <a:rPr lang="es"/>
              <a:t>parámetros fijo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-15 tablas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-tamaño de tabla: 10000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-30 segundos de </a:t>
            </a:r>
            <a:r>
              <a:rPr lang="es"/>
              <a:t>duración</a:t>
            </a:r>
            <a:r>
              <a:rPr lang="es"/>
              <a:t> cada prueba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-4,8 y 16 hilos de trabajo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 Se realizaron las pruebas tanto para un cluster de 3 servidores y uno de 4 para observar las diferencias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55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 4 hilos para cluster de 4 servidores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150" y="1015900"/>
            <a:ext cx="5170850" cy="36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355100" y="313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 8 hilos </a:t>
            </a:r>
            <a:r>
              <a:rPr lang="es"/>
              <a:t>para cluster de 4 servidores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263" y="1307850"/>
            <a:ext cx="485946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 16 hilos </a:t>
            </a:r>
            <a:r>
              <a:rPr lang="es"/>
              <a:t> para cluster de 4 servidores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463" y="1307850"/>
            <a:ext cx="505307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