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09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9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4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24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wis721 BlkOul BT" panose="04020905030B03040203" pitchFamily="82" charset="0"/>
              </a:rPr>
              <a:t>Used Car Tycoon</a:t>
            </a:r>
            <a:endParaRPr lang="en-US" dirty="0">
              <a:latin typeface="Swis721 BlkOul BT" panose="04020905030B0304020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 smtClean="0"/>
              <a:t>traeton</a:t>
            </a:r>
            <a:r>
              <a:rPr lang="en-US" i="1" dirty="0" smtClean="0"/>
              <a:t> </a:t>
            </a:r>
            <a:r>
              <a:rPr lang="en-US" i="1" dirty="0" err="1" smtClean="0"/>
              <a:t>janssens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iori</a:t>
            </a:r>
            <a:r>
              <a:rPr lang="en-US" i="1" dirty="0" smtClean="0"/>
              <a:t> </a:t>
            </a:r>
            <a:r>
              <a:rPr lang="en-US" i="1" dirty="0" err="1" smtClean="0"/>
              <a:t>koh</a:t>
            </a:r>
            <a:endParaRPr lang="en-US" i="1" dirty="0" smtClean="0"/>
          </a:p>
          <a:p>
            <a:r>
              <a:rPr lang="en-US" i="1" dirty="0" smtClean="0"/>
              <a:t>JFK</a:t>
            </a:r>
          </a:p>
          <a:p>
            <a:r>
              <a:rPr lang="en-US" i="1" dirty="0" smtClean="0"/>
              <a:t>raiderfan123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39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Car Tycoon is a game about buying, fixing, trading, and selling used cars.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user will navigate through different screens and interact with multiple animated objects that represent different functions</a:t>
            </a:r>
            <a:r>
              <a:rPr lang="en-US" dirty="0"/>
              <a:t> </a:t>
            </a:r>
            <a:r>
              <a:rPr lang="en-US" dirty="0" smtClean="0"/>
              <a:t>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Main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Buy/sell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Garage/inventory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0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coded a graphics engine for our game. It uses simple commands to pull images and draw shapes. Commands like </a:t>
            </a:r>
            <a:r>
              <a:rPr lang="en-US" dirty="0" err="1" smtClean="0"/>
              <a:t>subImage</a:t>
            </a:r>
            <a:r>
              <a:rPr lang="en-US" dirty="0" smtClean="0"/>
              <a:t> allow us to use sprite sheets in order to facilitate greater efficiency in animation.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uct">
      <a:majorFont>
        <a:latin typeface="Swis721 BlkOul BT"/>
        <a:ea typeface=""/>
        <a:cs typeface=""/>
      </a:majorFont>
      <a:minorFont>
        <a:latin typeface="Garamond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89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Garamond</vt:lpstr>
      <vt:lpstr>Swis721 BlkOul BT</vt:lpstr>
      <vt:lpstr>Tw Cen MT</vt:lpstr>
      <vt:lpstr>Wingdings 3</vt:lpstr>
      <vt:lpstr>Integral</vt:lpstr>
      <vt:lpstr>Used Car Tycoon</vt:lpstr>
      <vt:lpstr>Concept</vt:lpstr>
      <vt:lpstr>Code</vt:lpstr>
    </vt:vector>
  </TitlesOfParts>
  <Company>Allen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Tycoon</dc:title>
  <dc:creator>William T Janssens</dc:creator>
  <cp:lastModifiedBy>William T Janssens</cp:lastModifiedBy>
  <cp:revision>7</cp:revision>
  <dcterms:created xsi:type="dcterms:W3CDTF">2017-02-27T17:11:21Z</dcterms:created>
  <dcterms:modified xsi:type="dcterms:W3CDTF">2017-02-27T18:41:26Z</dcterms:modified>
</cp:coreProperties>
</file>