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81" d="100"/>
          <a:sy n="81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1F991-6D5E-4BB7-8DF3-CDEAB2D980F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DAD7C-2DBC-4569-BAE2-C2E02D7E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DAD7C-2DBC-4569-BAE2-C2E02D7E2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DAD7C-2DBC-4569-BAE2-C2E02D7E2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C6CBD-7C3B-4038-B71B-C8237044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7D6310-DF69-4DB9-8AB7-199894AC4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B7A58-5C6D-4537-8A5E-2166B382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FA14A-5A22-4116-982D-83DE4F38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7D829-225A-4AF1-9E70-A8CB22CB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E90D9-0151-4E10-BF38-0FC33BA1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09039-0C47-4A12-937C-180B4995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A65AC-A5E4-4478-87C0-AF81016B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B7FE6-CCB5-4979-8C6D-8B6D55B5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0A9C5-4FB3-4D1B-9B62-00FA356A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8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83A76D-8080-48AA-A71A-F3E69D5E9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F00D4-6ACE-4244-BA98-447260C22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99A15-6BB3-4604-8535-256462B7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F4D92-7910-4239-9043-83B6A608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6C398-DC60-4C07-9851-77B3152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1D97F-DFDA-4D36-8EF6-FC2ED04B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35598-991B-4137-B941-3CD0B963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45B6E-C3A0-4307-9455-B86E6675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EA490-2D88-4783-B7D6-31D0A65A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7BCE0-0E31-463E-9670-3900E204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142D3-7491-4551-B5C3-DB4E776B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7B9E1-7DC2-470F-987B-1AB5F68D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1ACDA-52A7-40B8-8704-2D9224B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D1B16-C1A6-4703-BF70-91C22A89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7B339-CDD2-4A2F-88FF-4C8E1E61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70784-FE66-476C-AA9A-83F4439E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454C3-EF44-4898-8997-BA246FDCF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40202-76B7-4948-AB7D-F05E7AEC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0F4AD-1D17-4E14-8784-C9600F9C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4B5C9-94B3-4ABF-A937-03D9A711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910A46-7467-43E6-9440-7806D9C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8D8FB-9A63-4D08-8742-CB53BF7B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A8BF1-1A96-4E42-B319-E50139A1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F5AE2-F5DB-41A9-B17F-7A6E20F67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3D4D9-ADA3-4DCF-B268-178499FD2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99F88-7A93-4BCF-B05E-814B23031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92455D-2F74-47B5-978A-7CEE751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2E4B2-7866-4A92-B22C-29EF784C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9D490E-9941-41FC-A999-C78C5561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8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BE170-1A59-4E82-AE98-9A9FEF4D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B51EBB-585A-415F-87AD-A7978C3E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FC6B5-C47D-43E7-9861-64A6D812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1C9481-D4B5-4D04-B884-CCA28C00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8BCDC-09D5-4C17-9FA2-7A5AFCD2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9955B7-AF87-40E5-A3AE-81BB8B0C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75410-1A0F-4F68-9EDE-7FC6BF55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172F3-2882-40DE-8E26-2E8AA0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0AF3C-A8B9-4712-863B-6A8F1F96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A3A3-678E-4174-8770-A4A080445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54697-5736-4E51-A59B-5AFB0DFA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A2E10-E833-4E10-BDE3-B1BD1E7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3473E-096F-47EB-B04F-048CE5DC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234E-6C17-4102-9729-C47D71D2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3ED0F1-BDF3-4E96-AB6D-99A12799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675F8-529F-4719-A542-59FEF46E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CD2F3-B121-4F42-9796-FD727679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E3D8C-4C50-4600-88AA-76277035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53E37-8852-4382-86A6-62E0E9A6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1F765-A701-436B-9FA6-F7E406D8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557C1-5BA5-4EB4-88C1-0713DE7C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7DF27-49E7-439E-A5F6-ACD54D8C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B72E-01E8-4BA3-B99C-BEB2F1AA3D1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01A83-767F-4232-9B78-9CEE280F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7075A-4017-4A39-9912-E3B3FFD22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AAE2-0454-4830-BAAB-8FF66D96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BBC4E-BAD6-4A6B-862F-38D835ACD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2E518D-4641-417E-B812-2D2EEF12F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Arth</a:t>
            </a:r>
            <a:r>
              <a:rPr lang="en-US" dirty="0"/>
              <a:t> Desai, </a:t>
            </a:r>
            <a:r>
              <a:rPr lang="en-US" dirty="0" err="1"/>
              <a:t>Dapeng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en-US" dirty="0"/>
              <a:t>, </a:t>
            </a:r>
            <a:r>
              <a:rPr lang="en-US" dirty="0" err="1"/>
              <a:t>Jin</a:t>
            </a:r>
            <a:r>
              <a:rPr lang="en-US" dirty="0"/>
              <a:t> Xu, </a:t>
            </a:r>
            <a:r>
              <a:rPr lang="en-US" dirty="0" err="1"/>
              <a:t>Xuenan</a:t>
            </a:r>
            <a:r>
              <a:rPr lang="en-US" dirty="0"/>
              <a:t> Wang, </a:t>
            </a:r>
            <a:r>
              <a:rPr lang="en-US" dirty="0" err="1"/>
              <a:t>Wenhao</a:t>
            </a:r>
            <a:r>
              <a:rPr lang="en-US" dirty="0"/>
              <a:t> Luo </a:t>
            </a:r>
          </a:p>
        </p:txBody>
      </p:sp>
    </p:spTree>
    <p:extLst>
      <p:ext uri="{BB962C8B-B14F-4D97-AF65-F5344CB8AC3E}">
        <p14:creationId xmlns:p14="http://schemas.microsoft.com/office/powerpoint/2010/main" val="214038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89AE63-C1B8-4F3A-A93C-B6C5BFA0B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1" t="28092" r="31320" b="19605"/>
          <a:stretch/>
        </p:blipFill>
        <p:spPr>
          <a:xfrm>
            <a:off x="83065" y="664604"/>
            <a:ext cx="12025869" cy="600456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EBE0860-C048-485F-B09A-35C89DFD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972" y="759263"/>
            <a:ext cx="2843049" cy="1325563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84994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A8A6-4B60-4217-9D26-46311536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241" y="393045"/>
            <a:ext cx="10515600" cy="1325563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20FC04-E2B7-49F2-A089-4D5F1D55E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2" t="30222" r="32222" b="19704"/>
          <a:stretch/>
        </p:blipFill>
        <p:spPr>
          <a:xfrm>
            <a:off x="0" y="100032"/>
            <a:ext cx="11521306" cy="665675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AE81E1C-603E-4445-B475-CD65DB277193}"/>
              </a:ext>
            </a:extLst>
          </p:cNvPr>
          <p:cNvSpPr txBox="1">
            <a:spLocks/>
          </p:cNvSpPr>
          <p:nvPr/>
        </p:nvSpPr>
        <p:spPr>
          <a:xfrm>
            <a:off x="6096000" y="393044"/>
            <a:ext cx="4777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338139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86F86-95EB-4FC9-A7C6-887F4D03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983"/>
            <a:ext cx="10515600" cy="1325563"/>
          </a:xfrm>
        </p:spPr>
        <p:txBody>
          <a:bodyPr/>
          <a:lstStyle/>
          <a:p>
            <a:r>
              <a:rPr lang="en-US" dirty="0"/>
              <a:t>SQL 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15C31-A206-47DE-99D7-A2627124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580"/>
            <a:ext cx="376725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CREATE TABLE aisles</a:t>
            </a:r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aisle_id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aisle INT NOT NULL,</a:t>
            </a:r>
          </a:p>
          <a:p>
            <a:pPr marL="0" indent="0">
              <a:buNone/>
            </a:pPr>
            <a:r>
              <a:rPr lang="en-US" sz="2000" dirty="0"/>
              <a:t>  PRIMARY KEY (</a:t>
            </a:r>
            <a:r>
              <a:rPr lang="en-US" sz="2000" dirty="0" err="1"/>
              <a:t>aisle_id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TABLE departments</a:t>
            </a:r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department_id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department INT NOT NULL,</a:t>
            </a:r>
          </a:p>
          <a:p>
            <a:pPr marL="0" indent="0">
              <a:buNone/>
            </a:pPr>
            <a:r>
              <a:rPr lang="en-US" sz="2000" dirty="0"/>
              <a:t>  PRIMARY KEY (</a:t>
            </a:r>
            <a:r>
              <a:rPr lang="en-US" sz="2000" dirty="0" err="1"/>
              <a:t>department_id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0E29922-8DDA-4351-A3DE-9204547DC8FA}"/>
              </a:ext>
            </a:extLst>
          </p:cNvPr>
          <p:cNvSpPr txBox="1">
            <a:spLocks/>
          </p:cNvSpPr>
          <p:nvPr/>
        </p:nvSpPr>
        <p:spPr>
          <a:xfrm>
            <a:off x="6662958" y="1166580"/>
            <a:ext cx="51350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CREATE TABLE orders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order_id</a:t>
            </a:r>
            <a:r>
              <a:rPr lang="en-US" sz="2000" dirty="0"/>
              <a:t>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user_id</a:t>
            </a:r>
            <a:r>
              <a:rPr lang="en-US" sz="2000" dirty="0"/>
              <a:t>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order_number</a:t>
            </a:r>
            <a:r>
              <a:rPr lang="en-US" sz="2000" dirty="0"/>
              <a:t>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order_dow</a:t>
            </a:r>
            <a:r>
              <a:rPr lang="en-US" sz="2000" dirty="0"/>
              <a:t>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order_hour_of_day</a:t>
            </a:r>
            <a:r>
              <a:rPr lang="en-US" sz="2000" dirty="0"/>
              <a:t>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</a:t>
            </a:r>
            <a:r>
              <a:rPr lang="en-US" sz="2000" dirty="0" err="1"/>
              <a:t>days_since_prior_order</a:t>
            </a:r>
            <a:r>
              <a:rPr lang="en-US" sz="2000" dirty="0"/>
              <a:t>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PRIMARY KEY (</a:t>
            </a:r>
            <a:r>
              <a:rPr lang="en-US" sz="2000" dirty="0" err="1"/>
              <a:t>order_id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98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86F86-95EB-4FC9-A7C6-887F4D03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983"/>
            <a:ext cx="10515600" cy="1325563"/>
          </a:xfrm>
        </p:spPr>
        <p:txBody>
          <a:bodyPr/>
          <a:lstStyle/>
          <a:p>
            <a:r>
              <a:rPr lang="en-US" dirty="0"/>
              <a:t>SQL Script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D57B4DC-4366-423F-B115-C496877C90D9}"/>
              </a:ext>
            </a:extLst>
          </p:cNvPr>
          <p:cNvSpPr txBox="1">
            <a:spLocks/>
          </p:cNvSpPr>
          <p:nvPr/>
        </p:nvSpPr>
        <p:spPr>
          <a:xfrm>
            <a:off x="677385" y="1166580"/>
            <a:ext cx="786444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CREATE TABLE products</a:t>
            </a:r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product_id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product_name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aisle_id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department_id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aisle_id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department_id</a:t>
            </a:r>
            <a:r>
              <a:rPr lang="en-US" sz="2000" dirty="0"/>
              <a:t> INT,</a:t>
            </a:r>
          </a:p>
          <a:p>
            <a:pPr marL="0" indent="0">
              <a:buNone/>
            </a:pPr>
            <a:r>
              <a:rPr lang="en-US" sz="2000" dirty="0"/>
              <a:t>  PRIMARY KEY (</a:t>
            </a:r>
            <a:r>
              <a:rPr lang="en-US" sz="2000" dirty="0" err="1"/>
              <a:t>product_id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  FOREIGN KEY (</a:t>
            </a:r>
            <a:r>
              <a:rPr lang="en-US" sz="2000" dirty="0" err="1"/>
              <a:t>aisle_id</a:t>
            </a:r>
            <a:r>
              <a:rPr lang="en-US" sz="2000" dirty="0"/>
              <a:t>) REFERENCES aisles(</a:t>
            </a:r>
            <a:r>
              <a:rPr lang="en-US" sz="2000" dirty="0" err="1"/>
              <a:t>aisle_id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  FOREIGN KEY (</a:t>
            </a:r>
            <a:r>
              <a:rPr lang="en-US" sz="2000" dirty="0" err="1"/>
              <a:t>department_id</a:t>
            </a:r>
            <a:r>
              <a:rPr lang="en-US" sz="2000" dirty="0"/>
              <a:t>) REFERENCES departments(</a:t>
            </a:r>
            <a:r>
              <a:rPr lang="en-US" sz="2000" dirty="0" err="1"/>
              <a:t>department_id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1BB487-9FD0-4B44-AE26-3F17EEB9753A}"/>
              </a:ext>
            </a:extLst>
          </p:cNvPr>
          <p:cNvSpPr txBox="1">
            <a:spLocks/>
          </p:cNvSpPr>
          <p:nvPr/>
        </p:nvSpPr>
        <p:spPr>
          <a:xfrm>
            <a:off x="6373954" y="1166580"/>
            <a:ext cx="657446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order_products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add_to_cart_order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product_idAttribute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product_id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order_id</a:t>
            </a:r>
            <a:r>
              <a:rPr lang="en-US" sz="2000" dirty="0"/>
              <a:t> INT NOT NULL,</a:t>
            </a:r>
          </a:p>
          <a:p>
            <a:pPr marL="0" indent="0">
              <a:buNone/>
            </a:pPr>
            <a:r>
              <a:rPr lang="en-US" sz="2000" dirty="0"/>
              <a:t>  PRIMARY KEY (</a:t>
            </a:r>
            <a:r>
              <a:rPr lang="en-US" sz="2000" dirty="0" err="1"/>
              <a:t>product_id</a:t>
            </a:r>
            <a:r>
              <a:rPr lang="en-US" sz="2000" dirty="0"/>
              <a:t>, </a:t>
            </a:r>
            <a:r>
              <a:rPr lang="en-US" sz="2000" dirty="0" err="1"/>
              <a:t>order_id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  FOREIGN KEY (</a:t>
            </a:r>
            <a:r>
              <a:rPr lang="en-US" sz="2000" dirty="0" err="1"/>
              <a:t>product_id</a:t>
            </a:r>
            <a:r>
              <a:rPr lang="en-US" sz="2000" dirty="0"/>
              <a:t>) REFERENCES products(</a:t>
            </a:r>
            <a:r>
              <a:rPr lang="en-US" sz="2000" dirty="0" err="1"/>
              <a:t>product_id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  FOREIGN KEY (</a:t>
            </a:r>
            <a:r>
              <a:rPr lang="en-US" sz="2000" dirty="0" err="1"/>
              <a:t>order_id</a:t>
            </a:r>
            <a:r>
              <a:rPr lang="en-US" sz="2000" dirty="0"/>
              <a:t>) REFERENCES orders(</a:t>
            </a:r>
            <a:r>
              <a:rPr lang="en-US" sz="2000" dirty="0" err="1"/>
              <a:t>order_id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0284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BBC4E-BAD6-4A6B-862F-38D835ACD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752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330</Words>
  <Application>Microsoft Office PowerPoint</Application>
  <PresentationFormat>宽屏</PresentationFormat>
  <Paragraphs>55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ER Diagram  </vt:lpstr>
      <vt:lpstr>ER Diagram</vt:lpstr>
      <vt:lpstr>R</vt:lpstr>
      <vt:lpstr>SQL Script</vt:lpstr>
      <vt:lpstr>SQL Script</vt:lpstr>
      <vt:lpstr>Thanks!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jin</dc:creator>
  <cp:lastModifiedBy>xiao jin</cp:lastModifiedBy>
  <cp:revision>4</cp:revision>
  <dcterms:created xsi:type="dcterms:W3CDTF">2020-02-09T21:27:35Z</dcterms:created>
  <dcterms:modified xsi:type="dcterms:W3CDTF">2020-02-09T22:02:16Z</dcterms:modified>
</cp:coreProperties>
</file>