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146"/>
  </p:normalViewPr>
  <p:slideViewPr>
    <p:cSldViewPr snapToGrid="0" snapToObjects="1">
      <p:cViewPr>
        <p:scale>
          <a:sx n="91" d="100"/>
          <a:sy n="91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D090D-4B18-3B4F-8136-53F3D08960FD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4509-D82A-A84D-8212-8364E5D2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that we have a higher level entity “Employee” which we have divided in sub entities “Technician”, “Engineer” &amp; “Accountant”. All of these are just an employee of a company, however their role is completely different and they have few different attributes. Just for the example, I have shown that Technician handles service requests, Engineer works on a project and Accountant handles the credit &amp; debit details. All of these three employee types have few attributes common such as name &amp; salary which we had left associated with the parent entity “Employee” as shown in the above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509-D82A-A84D-8212-8364E5D26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 and Student entities can be generalized and create a higher level entity Person.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509-D82A-A84D-8212-8364E5D26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University offering course can be considered a same entity, when viewed from a student entity perspective.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509-D82A-A84D-8212-8364E5D26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EE93-5F29-6647-A324-DCB20935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568C6-D6E4-F341-B425-A97411BAB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D844-0E27-6E4E-94CC-652A6474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52FC-2842-9341-A663-DF3D4603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4AB8-FA98-4B4F-8681-55569E9A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D3F3-1271-F740-B68D-882403A7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33DB-531E-1245-93A0-BFEE5E71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2C97-59A0-D24F-980A-657B4FA8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ED78-6664-8C4D-ACD2-E1B5E67D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5F90-46FB-884E-84CB-B9BB4FD3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EA51E-7454-B347-A14C-AEE86992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0EC53-5C50-EB40-A735-F019FBF55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0C33-B773-5C4C-9BD2-8B2741E2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8A8D-C92F-E843-A8FD-A8EFFAA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4506-9F11-F44E-9CF6-0B5AC288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0235-DEDF-D84D-BBC6-48236F30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3B56-E18F-1949-9214-F2DC2749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39ED-95A9-324C-A4AF-E82F5440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3FC4-5C64-A84B-8D52-74D41E66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09E0-BD6E-C64F-BF49-1C83F884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192A-451A-494C-A647-7AA9E31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1FAF-8877-8C49-A9B1-8E1DCE6F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D694-8C76-9D45-AB52-DE2C5463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770B-EAA5-D34F-B1B2-BFAA7A13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212A4-C573-814C-892A-898E6CE5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8D57-F90C-C34F-97F3-9ECC6E73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A759-3C0E-DE41-A7F7-0BB7261F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2A022-80AB-A242-9119-933B1CEF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B99B-3A79-FC4B-8431-209FC38F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E30A-4C07-4A49-8CC6-93D2FE56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B1B5-A46C-464A-9294-17D39A2A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B837-1765-9348-BB88-1EFFCC04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745D-03FB-2948-8709-E793CF0E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4C32-F351-4746-B21E-0E6A5A35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D04DD-CEE9-0040-B613-A9887FF0F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F9F2-A8E4-4540-865F-9B891816A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F095A-801F-DA4E-BF15-0710A2A3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5B430-AEE2-0F4C-8C14-D9D6EC13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88869-4629-4B4D-9889-0AD9DBE0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353D-39C6-6F48-975A-E541B4B0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F2BEF-F0CA-6F48-81F0-487EF936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306A3-3862-4943-8C56-4F7399AF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64700-9BDA-6440-8FD3-8F98BECC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6DAB5-2C33-6D49-AD5A-3BFBF470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C0835-E601-2A40-9A3C-85C00F9A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5A0B5-8A7B-CF47-BDB8-37B06382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92C-EF5D-8743-B8AE-9A1F7294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71B4-31F7-334B-BC6C-0DE51DB7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01C56-FED6-CD4D-A156-74B8D5BE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D67F1-B227-794D-9421-007B1BA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35EA-B75A-0447-8EF2-F21C93FE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7CCE-F611-6844-AA1E-3A498C6B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3E03-7346-DF42-B4DE-7115F3CA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283D7-A779-724D-B0EB-BE9BA044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DB99D-FC3D-884B-899A-C67A6102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37E20-66AF-0449-A081-34F32E3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3A4F-A7AC-6543-B8E4-A40F5B05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9EE7-6DFF-944C-AA75-F8FD98FF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8A28B-6B5B-6A41-A5E4-6946632F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0F6A-AC40-6749-A7A9-3A3C2543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9AF5-7E6F-904D-8286-04E2CBC05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D63E-E303-A247-A160-2A353FD6BAB6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06C2-E423-5944-B1CF-90D078DFC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9E5B-9ADF-A842-BCD4-A8F1819C9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3E53-9DDA-1244-AAD7-166E9F8A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A5DAF-BCCB-F640-82CF-5D4871AB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200"/>
              <a:t>Specialization &amp; Generalization &amp; Aggregation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0742-D03D-974E-BDD6-F86F091C6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500" err="1"/>
              <a:t>Arth</a:t>
            </a:r>
            <a:r>
              <a:rPr lang="en-US" sz="1500"/>
              <a:t> Desai</a:t>
            </a:r>
          </a:p>
          <a:p>
            <a:pPr algn="l"/>
            <a:r>
              <a:rPr lang="en-US" sz="1500" err="1"/>
              <a:t>Dapeng</a:t>
            </a:r>
            <a:r>
              <a:rPr lang="en-US" sz="1500"/>
              <a:t> </a:t>
            </a:r>
            <a:r>
              <a:rPr lang="en-US" sz="1500" err="1"/>
              <a:t>Jin</a:t>
            </a:r>
            <a:endParaRPr lang="en-US" sz="1500"/>
          </a:p>
          <a:p>
            <a:pPr algn="l"/>
            <a:r>
              <a:rPr lang="en-US" sz="1500" err="1"/>
              <a:t>Jin</a:t>
            </a:r>
            <a:r>
              <a:rPr lang="en-US" sz="1500"/>
              <a:t> Xu</a:t>
            </a:r>
          </a:p>
          <a:p>
            <a:pPr algn="l"/>
            <a:r>
              <a:rPr lang="en-US" sz="1500" err="1"/>
              <a:t>Xuenan</a:t>
            </a:r>
            <a:r>
              <a:rPr lang="en-US" sz="1500"/>
              <a:t> Wang</a:t>
            </a:r>
          </a:p>
          <a:p>
            <a:pPr algn="l"/>
            <a:r>
              <a:rPr lang="en-US" sz="1500" err="1"/>
              <a:t>Wenhao</a:t>
            </a:r>
            <a:r>
              <a:rPr lang="en-US" sz="1500"/>
              <a:t> Luo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DB8F-21BA-C34F-BBD7-3169B37A8CC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18264-DBB2-7B4A-BD92-C051DCA3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1" y="961812"/>
            <a:ext cx="624175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DB8F-21BA-C34F-BBD7-3169B37A8CC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01C5C-8BE3-5949-BCA9-009A20D0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36" y="961812"/>
            <a:ext cx="463512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3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DB8F-21BA-C34F-BBD7-3169B37A8CC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Aggregation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654FA3-439E-284C-B891-2EE5CEEF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50" y="961812"/>
            <a:ext cx="620249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Macintosh PowerPoint</Application>
  <PresentationFormat>Widescreen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Specialization &amp; Generalization &amp; Aggregation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Specialization &amp; Generalization &amp; Aggregation</dc:title>
  <dc:creator>Xuenan Wang</dc:creator>
  <cp:lastModifiedBy>Xuenan Wang</cp:lastModifiedBy>
  <cp:revision>1</cp:revision>
  <dcterms:created xsi:type="dcterms:W3CDTF">2020-02-09T21:58:21Z</dcterms:created>
  <dcterms:modified xsi:type="dcterms:W3CDTF">2020-02-09T21:59:11Z</dcterms:modified>
</cp:coreProperties>
</file>