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9" r:id="rId5"/>
    <p:sldId id="270" r:id="rId6"/>
    <p:sldId id="272" r:id="rId7"/>
    <p:sldId id="273" r:id="rId8"/>
    <p:sldId id="261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386" y="10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2587CFA-5592-4BFC-A738-9EEFBFECBC23}" type="datetimeFigureOut">
              <a:rPr lang="ko-KR" altLang="en-US" smtClean="0"/>
              <a:pPr/>
              <a:t>2024-06-11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9F60A18-8E71-4F28-96F7-45DCBDAFBC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12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이상하다 싶어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데이터로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알고리즘을 돌려보니 결과가 잘 나오는 것을 확인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데이터로 만든 모델이기 때문에 </a:t>
            </a:r>
            <a:r>
              <a:rPr lang="en-US" altLang="ko-KR" dirty="0" smtClean="0"/>
              <a:t>28*28 </a:t>
            </a:r>
            <a:r>
              <a:rPr lang="ko-KR" altLang="en-US" dirty="0" smtClean="0"/>
              <a:t>크기 조정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60A18-8E71-4F28-96F7-45DCBDAFBC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8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r>
              <a:rPr lang="ko-KR" altLang="en-US" baseline="0" dirty="0" smtClean="0"/>
              <a:t> 확인</a:t>
            </a:r>
            <a:endParaRPr lang="en-US" altLang="ko-KR" baseline="0" dirty="0" smtClean="0"/>
          </a:p>
          <a:p>
            <a:r>
              <a:rPr lang="ko-KR" altLang="en-US" baseline="0" dirty="0" smtClean="0"/>
              <a:t>결과가 조금 더 개선됨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60A18-8E71-4F28-96F7-45DCBDAFBC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1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조금 더 긴 숫자인 </a:t>
            </a:r>
            <a:r>
              <a:rPr lang="en-US" altLang="ko-KR" dirty="0" smtClean="0"/>
              <a:t>71890</a:t>
            </a:r>
            <a:r>
              <a:rPr lang="ko-KR" altLang="en-US" dirty="0" smtClean="0"/>
              <a:t>을 시도해봤는데 </a:t>
            </a:r>
            <a:r>
              <a:rPr lang="en-US" altLang="ko-KR" dirty="0" smtClean="0"/>
              <a:t>1, 8, 0</a:t>
            </a:r>
            <a:r>
              <a:rPr lang="ko-KR" altLang="en-US" dirty="0" smtClean="0"/>
              <a:t>은 맞추고 </a:t>
            </a:r>
            <a:r>
              <a:rPr lang="en-US" altLang="ko-KR" dirty="0" smtClean="0"/>
              <a:t>7, 9 </a:t>
            </a:r>
            <a:r>
              <a:rPr lang="ko-KR" altLang="en-US" dirty="0" smtClean="0"/>
              <a:t>는 틀렸습니다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전처리를</a:t>
            </a:r>
            <a:r>
              <a:rPr lang="ko-KR" altLang="en-US" dirty="0" smtClean="0"/>
              <a:t> 조금 더 잘 손보면 좋은 결과가 나올 것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으로만</a:t>
            </a:r>
            <a:r>
              <a:rPr lang="ko-KR" altLang="en-US" baseline="0" dirty="0" smtClean="0"/>
              <a:t> 예측을 했던 것 같은데 </a:t>
            </a:r>
            <a:r>
              <a:rPr lang="en-US" altLang="ko-KR" baseline="0" dirty="0" smtClean="0"/>
              <a:t>KNN</a:t>
            </a:r>
            <a:r>
              <a:rPr lang="ko-KR" altLang="en-US" baseline="0" dirty="0" smtClean="0"/>
              <a:t>을 이용해서 </a:t>
            </a:r>
            <a:r>
              <a:rPr lang="ko-KR" altLang="en-US" baseline="0" dirty="0" err="1" smtClean="0"/>
              <a:t>예측한게</a:t>
            </a:r>
            <a:r>
              <a:rPr lang="ko-KR" altLang="en-US" baseline="0" dirty="0" smtClean="0"/>
              <a:t> 새로웠습니다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직접 오류를 해결해 나아가면서 과제를 </a:t>
            </a:r>
            <a:r>
              <a:rPr lang="ko-KR" altLang="en-US" baseline="0" dirty="0" err="1" smtClean="0"/>
              <a:t>수행한게</a:t>
            </a:r>
            <a:r>
              <a:rPr lang="ko-KR" altLang="en-US" baseline="0" dirty="0" smtClean="0"/>
              <a:t> 좋았던 것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60A18-8E71-4F28-96F7-45DCBDAFBC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4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1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79267"/>
            <a:ext cx="17523810" cy="9527181"/>
            <a:chOff x="380952" y="379267"/>
            <a:chExt cx="17523810" cy="95271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80952" y="-4384324"/>
              <a:ext cx="35047619" cy="190543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79267"/>
              <a:ext cx="17523810" cy="9527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6748" y="991561"/>
            <a:ext cx="15852217" cy="21429"/>
            <a:chOff x="1216748" y="991561"/>
            <a:chExt cx="15852217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48" y="991561"/>
              <a:ext cx="15852217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6748" y="8005071"/>
            <a:ext cx="15852217" cy="21429"/>
            <a:chOff x="1216748" y="8005071"/>
            <a:chExt cx="15852217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48" y="8005071"/>
              <a:ext cx="1585221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6748" y="9345544"/>
            <a:ext cx="15852217" cy="21429"/>
            <a:chOff x="1216748" y="9345544"/>
            <a:chExt cx="1585221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48" y="9345544"/>
              <a:ext cx="1585221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45552" y="1016435"/>
            <a:ext cx="6960895" cy="8365125"/>
            <a:chOff x="10945552" y="1016435"/>
            <a:chExt cx="6960895" cy="836512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90573" y="1016435"/>
              <a:ext cx="6909322" cy="1409336"/>
              <a:chOff x="10990573" y="1016435"/>
              <a:chExt cx="6909322" cy="140933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90573" y="1016435"/>
                <a:ext cx="6909322" cy="140933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945552" y="2420665"/>
              <a:ext cx="6960895" cy="6960895"/>
              <a:chOff x="10945552" y="2420665"/>
              <a:chExt cx="6960895" cy="696089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945552" y="2420665"/>
                <a:ext cx="6960895" cy="696089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64192" y="8335537"/>
            <a:ext cx="356049" cy="390808"/>
            <a:chOff x="1264192" y="8335537"/>
            <a:chExt cx="356049" cy="3908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4192" y="8335537"/>
              <a:ext cx="356049" cy="3908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94090" y="8241476"/>
            <a:ext cx="511653" cy="511653"/>
            <a:chOff x="6194090" y="8241476"/>
            <a:chExt cx="511653" cy="5116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4090" y="8241476"/>
              <a:ext cx="511653" cy="51165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64192" y="2936223"/>
            <a:ext cx="12918082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500" b="1" dirty="0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산업 </a:t>
            </a:r>
            <a:r>
              <a:rPr lang="ko-KR" altLang="en-US" sz="9500" b="1" dirty="0" err="1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컴퓨터비전</a:t>
            </a:r>
            <a:r>
              <a:rPr lang="ko-KR" altLang="en-US" sz="9500" b="1" dirty="0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실제 </a:t>
            </a:r>
            <a:endParaRPr lang="en-US" altLang="ko-KR" sz="9500" b="1" dirty="0">
              <a:solidFill>
                <a:srgbClr val="154C4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Bold" pitchFamily="34" charset="0"/>
            </a:endParaRPr>
          </a:p>
          <a:p>
            <a:r>
              <a:rPr lang="en-US" altLang="ko-KR" sz="9500" b="1" dirty="0" smtClean="0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Final </a:t>
            </a:r>
            <a:r>
              <a:rPr lang="en-US" altLang="ko-KR" sz="9500" b="1" dirty="0" smtClean="0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Project</a:t>
            </a:r>
            <a:endParaRPr lang="en-US" altLang="ko-KR" sz="9500" b="1" dirty="0">
              <a:solidFill>
                <a:srgbClr val="154C4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Bold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7050" y="8317422"/>
            <a:ext cx="24776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2024.06.12</a:t>
            </a:r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52304" y="8317427"/>
            <a:ext cx="20058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kdh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@dlit.co.kr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194140" y="8317422"/>
            <a:ext cx="28519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DEPARTMENT</a:t>
            </a:r>
            <a:endParaRPr lang="en-US" dirty="0">
              <a:latin typeface="나눔고딕" panose="020D0604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3699104" y="8317478"/>
            <a:ext cx="342655" cy="358160"/>
            <a:chOff x="3699104" y="8317478"/>
            <a:chExt cx="342655" cy="3581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9104" y="8317478"/>
              <a:ext cx="342655" cy="35816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4530701" y="8726345"/>
            <a:ext cx="25382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2024254009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김다현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287493" y="-4331450"/>
            <a:ext cx="35047619" cy="19054362"/>
            <a:chOff x="-8308418" y="-4354993"/>
            <a:chExt cx="35047619" cy="19054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08418" y="-4354993"/>
              <a:ext cx="35047619" cy="190543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79267"/>
              <a:ext cx="17523810" cy="9527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1397" y="402810"/>
            <a:ext cx="4986916" cy="9498829"/>
            <a:chOff x="371397" y="402810"/>
            <a:chExt cx="4986916" cy="94988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97" y="402810"/>
              <a:ext cx="4986916" cy="94988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94077" y="8339168"/>
            <a:ext cx="11115082" cy="28571"/>
            <a:chOff x="6032787" y="5347619"/>
            <a:chExt cx="11115082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2787" y="5347619"/>
              <a:ext cx="11115082" cy="2857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152495" y="3171135"/>
            <a:ext cx="47161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이미지 데이터 설명</a:t>
            </a:r>
            <a:r>
              <a:rPr lang="en-US" altLang="ko-KR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	</a:t>
            </a:r>
            <a:endParaRPr 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53261" y="4903348"/>
            <a:ext cx="45821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</a:t>
            </a:r>
            <a:endParaRPr 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53261" y="6624719"/>
            <a:ext cx="437131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알고리즘</a:t>
            </a:r>
            <a:endParaRPr lang="en-US" altLang="ko-KR" sz="3200" b="1" kern="0" spc="-1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37883" y="1774190"/>
            <a:ext cx="555746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kern="0" spc="-2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INDEX</a:t>
            </a:r>
            <a:endParaRPr lang="en-US" sz="2000" dirty="0">
              <a:latin typeface="나눔고딕" panose="020D06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34179" y="3084231"/>
            <a:ext cx="792880" cy="792880"/>
          </a:xfrm>
          <a:prstGeom prst="ellipse">
            <a:avLst/>
          </a:prstGeom>
          <a:solidFill>
            <a:srgbClr val="15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734179" y="4791734"/>
            <a:ext cx="792880" cy="792880"/>
          </a:xfrm>
          <a:prstGeom prst="ellipse">
            <a:avLst/>
          </a:prstGeom>
          <a:solidFill>
            <a:srgbClr val="15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734179" y="6565451"/>
            <a:ext cx="792880" cy="792880"/>
          </a:xfrm>
          <a:prstGeom prst="ellipse">
            <a:avLst/>
          </a:prstGeom>
          <a:solidFill>
            <a:srgbClr val="15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194046" y="1063274"/>
            <a:ext cx="81785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이미지 데이터 </a:t>
            </a:r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설명 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&amp; </a:t>
            </a:r>
            <a:r>
              <a:rPr lang="ko-KR" altLang="en-US" sz="4400" kern="0" spc="-3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주제선정</a:t>
            </a:r>
            <a:endParaRPr lang="ko-KR" altLang="en-US" sz="4400" kern="0" spc="-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Bold" pitchFamily="34" charset="0"/>
            </a:endParaRPr>
          </a:p>
        </p:txBody>
      </p:sp>
      <p:sp>
        <p:nvSpPr>
          <p:cNvPr id="30" name="Object 64"/>
          <p:cNvSpPr txBox="1"/>
          <p:nvPr/>
        </p:nvSpPr>
        <p:spPr>
          <a:xfrm>
            <a:off x="1524000" y="3514575"/>
            <a:ext cx="13771516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MNIST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까지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손으로 쓴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숫자들로 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60,000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트레이닝 셋과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테스트 셋으로 이루어져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있고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중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셋을 학습데이터로 사용하고 테스트 셋을 신경망을 검증하는 데에 사용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이미지는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28x28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구성되어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0" y="2879933"/>
            <a:ext cx="3817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MNIST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데이터세트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bject 64"/>
          <p:cNvSpPr txBox="1"/>
          <p:nvPr/>
        </p:nvSpPr>
        <p:spPr>
          <a:xfrm>
            <a:off x="1478162" y="6813958"/>
            <a:ext cx="1377151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KNN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을 이용한 연속된 </a:t>
            </a:r>
            <a:r>
              <a:rPr lang="ko-KR" altLang="en-US" sz="2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손글</a:t>
            </a:r>
            <a:r>
              <a:rPr lang="ko-KR" altLang="en-US" sz="2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씨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숫자 인식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Otsu's </a:t>
            </a:r>
            <a:r>
              <a:rPr lang="en-US" altLang="ko-KR" sz="2000" dirty="0" err="1" smtClean="0"/>
              <a:t>Thresholding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이진화를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통해 숫자 강조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- cv2.threshold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함수</a:t>
            </a:r>
            <a:endParaRPr lang="en-US" altLang="ko-KR" sz="2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픽셀 값에 따라 </a:t>
            </a:r>
            <a:r>
              <a:rPr lang="ko-KR" altLang="en-US" sz="2000" dirty="0" err="1"/>
              <a:t>이진화를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수행 </a:t>
            </a:r>
            <a:r>
              <a:rPr lang="en-US" altLang="ko-KR" sz="2000" dirty="0" smtClean="0"/>
              <a:t>- 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cv2.adaptiveThreshold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사용</a:t>
            </a:r>
            <a:endParaRPr lang="en-US" altLang="ko-KR" sz="2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err="1"/>
              <a:t>컨투어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추출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외곽선 </a:t>
            </a:r>
            <a:r>
              <a:rPr lang="ko-KR" altLang="en-US" sz="2000" dirty="0" smtClean="0"/>
              <a:t>추출</a:t>
            </a:r>
            <a:r>
              <a:rPr lang="en-US" altLang="ko-KR" sz="2000" dirty="0" smtClean="0"/>
              <a:t>) - cv2.findContours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/>
              <a:t>KNN </a:t>
            </a:r>
            <a:r>
              <a:rPr lang="ko-KR" altLang="en-US" sz="2000" dirty="0"/>
              <a:t>모델 </a:t>
            </a:r>
            <a:r>
              <a:rPr lang="ko-KR" altLang="en-US" sz="2000" dirty="0" smtClean="0"/>
              <a:t>학습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OpenCV</a:t>
            </a:r>
            <a:r>
              <a:rPr lang="ko-KR" altLang="en-US" sz="2000" dirty="0"/>
              <a:t>의 </a:t>
            </a:r>
            <a:r>
              <a:rPr lang="en-US" altLang="ko-KR" sz="2000" dirty="0"/>
              <a:t>KNN </a:t>
            </a:r>
            <a:r>
              <a:rPr lang="ko-KR" altLang="en-US" sz="2000" dirty="0"/>
              <a:t>모델을 사용하여 </a:t>
            </a:r>
            <a:r>
              <a:rPr lang="en-US" altLang="ko-KR" sz="2000" dirty="0"/>
              <a:t>MNIST </a:t>
            </a:r>
            <a:r>
              <a:rPr lang="ko-KR" altLang="en-US" sz="2000" dirty="0"/>
              <a:t>데이터셋으로 모델을 </a:t>
            </a:r>
            <a:r>
              <a:rPr lang="ko-KR" altLang="en-US" sz="2000" dirty="0" smtClean="0"/>
              <a:t>학습</a:t>
            </a:r>
            <a:endParaRPr lang="en-US" altLang="ko-KR" sz="2000" dirty="0" smtClean="0"/>
          </a:p>
        </p:txBody>
      </p:sp>
      <p:sp>
        <p:nvSpPr>
          <p:cNvPr id="33" name="Object 87"/>
          <p:cNvSpPr txBox="1"/>
          <p:nvPr/>
        </p:nvSpPr>
        <p:spPr>
          <a:xfrm>
            <a:off x="1493402" y="6117645"/>
            <a:ext cx="68331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</a:t>
            </a:r>
            <a:r>
              <a:rPr lang="ko-KR" altLang="en-US" sz="36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4046" y="2400300"/>
            <a:ext cx="15011400" cy="7045148"/>
          </a:xfrm>
          <a:prstGeom prst="rect">
            <a:avLst/>
          </a:prstGeom>
          <a:noFill/>
          <a:ln w="57150">
            <a:solidFill>
              <a:srgbClr val="154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12" y="4655194"/>
            <a:ext cx="5365615" cy="21816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5906" y="4442264"/>
            <a:ext cx="3543771" cy="27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10775" r="13122" b="27274"/>
          <a:stretch/>
        </p:blipFill>
        <p:spPr>
          <a:xfrm>
            <a:off x="9967329" y="3039157"/>
            <a:ext cx="6645441" cy="23158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780309" y="6053818"/>
            <a:ext cx="9144000" cy="25545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# </a:t>
            </a:r>
            <a:r>
              <a:rPr lang="ko-KR" altLang="en-US" sz="1600" dirty="0">
                <a:solidFill>
                  <a:schemeClr val="bg1"/>
                </a:solidFill>
              </a:rPr>
              <a:t>히스토그램 </a:t>
            </a:r>
            <a:r>
              <a:rPr lang="ko-KR" altLang="en-US" sz="1600" dirty="0" err="1">
                <a:solidFill>
                  <a:schemeClr val="bg1"/>
                </a:solidFill>
              </a:rPr>
              <a:t>평활화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img</a:t>
            </a:r>
            <a:r>
              <a:rPr lang="en-US" altLang="ko-KR" sz="1600" dirty="0">
                <a:solidFill>
                  <a:schemeClr val="bg1"/>
                </a:solidFill>
              </a:rPr>
              <a:t> = cv2.equalizeHist(</a:t>
            </a:r>
            <a:r>
              <a:rPr lang="en-US" altLang="ko-KR" sz="1600" dirty="0" err="1">
                <a:solidFill>
                  <a:schemeClr val="bg1"/>
                </a:solidFill>
              </a:rPr>
              <a:t>img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# </a:t>
            </a:r>
            <a:r>
              <a:rPr lang="ko-KR" altLang="en-US" sz="1600" dirty="0" err="1">
                <a:solidFill>
                  <a:schemeClr val="bg1"/>
                </a:solidFill>
              </a:rPr>
              <a:t>가우시안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블러</a:t>
            </a:r>
            <a:r>
              <a:rPr lang="ko-KR" altLang="en-US" sz="1600" dirty="0">
                <a:solidFill>
                  <a:schemeClr val="bg1"/>
                </a:solidFill>
              </a:rPr>
              <a:t> 적용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img</a:t>
            </a:r>
            <a:r>
              <a:rPr lang="en-US" altLang="ko-KR" sz="1600" dirty="0">
                <a:solidFill>
                  <a:schemeClr val="bg1"/>
                </a:solidFill>
              </a:rPr>
              <a:t> = cv2.GaussianBlur(</a:t>
            </a:r>
            <a:r>
              <a:rPr lang="en-US" altLang="ko-KR" sz="1600" dirty="0" err="1">
                <a:solidFill>
                  <a:schemeClr val="bg1"/>
                </a:solidFill>
              </a:rPr>
              <a:t>img</a:t>
            </a:r>
            <a:r>
              <a:rPr lang="en-US" altLang="ko-KR" sz="1600" dirty="0">
                <a:solidFill>
                  <a:schemeClr val="bg1"/>
                </a:solidFill>
              </a:rPr>
              <a:t>, (5, 5), 0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# </a:t>
            </a:r>
            <a:r>
              <a:rPr lang="ko-KR" altLang="en-US" sz="1600" dirty="0" smtClean="0">
                <a:solidFill>
                  <a:schemeClr val="bg1"/>
                </a:solidFill>
              </a:rPr>
              <a:t>이진화 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전처리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_, binary = cv2.threshold(</a:t>
            </a:r>
            <a:r>
              <a:rPr lang="en-US" altLang="ko-KR" sz="1600" dirty="0" err="1">
                <a:solidFill>
                  <a:schemeClr val="bg1"/>
                </a:solidFill>
              </a:rPr>
              <a:t>img</a:t>
            </a:r>
            <a:r>
              <a:rPr lang="en-US" altLang="ko-KR" sz="1600" dirty="0">
                <a:solidFill>
                  <a:schemeClr val="bg1"/>
                </a:solidFill>
              </a:rPr>
              <a:t>, 128, 255, cv2.THRESH_BINARY_INV + cv2.THRESH_OTSU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contours_info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= cv2.findContours(</a:t>
            </a:r>
            <a:r>
              <a:rPr lang="en-US" altLang="ko-KR" sz="1600" dirty="0" err="1">
                <a:solidFill>
                  <a:schemeClr val="bg1"/>
                </a:solidFill>
              </a:rPr>
              <a:t>binary_image</a:t>
            </a:r>
            <a:r>
              <a:rPr lang="en-US" altLang="ko-KR" sz="1600" dirty="0">
                <a:solidFill>
                  <a:schemeClr val="bg1"/>
                </a:solidFill>
              </a:rPr>
              <a:t>, cv2.RETR_EXTERNAL, cv2.CHAIN_APPROX_SIMPLE)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0" y="3129013"/>
            <a:ext cx="7428712" cy="2947665"/>
          </a:xfrm>
          <a:prstGeom prst="rect">
            <a:avLst/>
          </a:prstGeom>
        </p:spPr>
      </p:pic>
      <p:sp>
        <p:nvSpPr>
          <p:cNvPr id="60" name="Object 87"/>
          <p:cNvSpPr txBox="1"/>
          <p:nvPr/>
        </p:nvSpPr>
        <p:spPr>
          <a:xfrm>
            <a:off x="1194046" y="1009578"/>
            <a:ext cx="68331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이미지 전처리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6799" y="2186692"/>
            <a:ext cx="16078201" cy="7010400"/>
          </a:xfrm>
          <a:prstGeom prst="rect">
            <a:avLst/>
          </a:prstGeom>
          <a:noFill/>
          <a:ln w="57150">
            <a:solidFill>
              <a:srgbClr val="154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8279961" y="3902309"/>
            <a:ext cx="966007" cy="70053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bject 64"/>
          <p:cNvSpPr txBox="1"/>
          <p:nvPr/>
        </p:nvSpPr>
        <p:spPr>
          <a:xfrm>
            <a:off x="1810789" y="2529532"/>
            <a:ext cx="13771516" cy="5001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히스토그램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가우시안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이진화</a:t>
            </a:r>
            <a:endParaRPr lang="en-US" altLang="ko-KR" sz="2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851" y="384863"/>
            <a:ext cx="17523810" cy="9527181"/>
          </a:xfrm>
          <a:prstGeom prst="rect">
            <a:avLst/>
          </a:prstGeom>
        </p:spPr>
      </p:pic>
      <p:grpSp>
        <p:nvGrpSpPr>
          <p:cNvPr id="81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83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4" name="Object 8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86" name="Object 87"/>
          <p:cNvSpPr txBox="1"/>
          <p:nvPr/>
        </p:nvSpPr>
        <p:spPr>
          <a:xfrm>
            <a:off x="1194046" y="1042893"/>
            <a:ext cx="68331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조건 추가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5991713"/>
            <a:ext cx="8294038" cy="3110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046" y="5977966"/>
            <a:ext cx="8117814" cy="31240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rcRect t="77530" r="88507"/>
          <a:stretch/>
        </p:blipFill>
        <p:spPr>
          <a:xfrm>
            <a:off x="7779912" y="3334101"/>
            <a:ext cx="882718" cy="56060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/>
          <a:srcRect t="76807" r="94176"/>
          <a:stretch/>
        </p:blipFill>
        <p:spPr>
          <a:xfrm>
            <a:off x="7884259" y="4064610"/>
            <a:ext cx="754487" cy="100156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676400" y="2487677"/>
            <a:ext cx="10626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자잘한 이미지도 인식을 하길래 작은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제외하는 조건을 추가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0220955" y="4064610"/>
            <a:ext cx="966007" cy="70053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/>
          <a:srcRect t="19747" r="43306"/>
          <a:stretch/>
        </p:blipFill>
        <p:spPr>
          <a:xfrm>
            <a:off x="2673145" y="3240868"/>
            <a:ext cx="1127538" cy="189469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/>
          <a:srcRect t="20914" r="31754"/>
          <a:stretch/>
        </p:blipFill>
        <p:spPr>
          <a:xfrm>
            <a:off x="4421793" y="3334101"/>
            <a:ext cx="1348529" cy="177583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/>
          <a:srcRect t="20313" r="34721"/>
          <a:stretch/>
        </p:blipFill>
        <p:spPr>
          <a:xfrm>
            <a:off x="6068927" y="3225551"/>
            <a:ext cx="1191294" cy="182893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9"/>
          <a:srcRect t="19747" r="43306"/>
          <a:stretch/>
        </p:blipFill>
        <p:spPr>
          <a:xfrm>
            <a:off x="12059182" y="3220732"/>
            <a:ext cx="1127538" cy="189469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0"/>
          <a:srcRect t="20914" r="31754"/>
          <a:stretch/>
        </p:blipFill>
        <p:spPr>
          <a:xfrm>
            <a:off x="13807830" y="3313965"/>
            <a:ext cx="1348529" cy="177583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1"/>
          <a:srcRect t="20313" r="34721"/>
          <a:stretch/>
        </p:blipFill>
        <p:spPr>
          <a:xfrm>
            <a:off x="15454964" y="3205415"/>
            <a:ext cx="1191294" cy="18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10360656" y="6667500"/>
            <a:ext cx="5641344" cy="274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028914" y="4807016"/>
            <a:ext cx="12961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으로만 나옴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MNIST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확인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검은색 배경에 흰색 숫자인데 내가 만든 데이터는 흰색 배경에 검은색 숫자임을 깨달음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학습에 사용된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28*28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 조정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변경 후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알고리즘으로 돌려보니 몇 개는 맞고 몇 개는 틀리는 상황이 생김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68" y="6214569"/>
            <a:ext cx="6115836" cy="36224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t="19747" r="43306"/>
          <a:stretch/>
        </p:blipFill>
        <p:spPr>
          <a:xfrm>
            <a:off x="4768944" y="2645122"/>
            <a:ext cx="1127538" cy="189469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rcRect t="20914" r="31754"/>
          <a:stretch/>
        </p:blipFill>
        <p:spPr>
          <a:xfrm>
            <a:off x="6517592" y="2738355"/>
            <a:ext cx="1348529" cy="177583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20313" r="34721"/>
          <a:stretch/>
        </p:blipFill>
        <p:spPr>
          <a:xfrm>
            <a:off x="8164726" y="2629805"/>
            <a:ext cx="1191294" cy="1828930"/>
          </a:xfrm>
          <a:prstGeom prst="rect">
            <a:avLst/>
          </a:prstGeom>
        </p:spPr>
      </p:pic>
      <p:sp>
        <p:nvSpPr>
          <p:cNvPr id="31" name="Object 87"/>
          <p:cNvSpPr txBox="1"/>
          <p:nvPr/>
        </p:nvSpPr>
        <p:spPr>
          <a:xfrm>
            <a:off x="1194046" y="764220"/>
            <a:ext cx="26921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조건 추가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4560" y="6904986"/>
            <a:ext cx="5213536" cy="2268227"/>
          </a:xfrm>
          <a:prstGeom prst="rect">
            <a:avLst/>
          </a:prstGeom>
        </p:spPr>
      </p:pic>
      <p:sp>
        <p:nvSpPr>
          <p:cNvPr id="37" name="오른쪽 화살표 36"/>
          <p:cNvSpPr/>
          <p:nvPr/>
        </p:nvSpPr>
        <p:spPr>
          <a:xfrm>
            <a:off x="10189676" y="3140674"/>
            <a:ext cx="966007" cy="70053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33401" y="1695976"/>
            <a:ext cx="17145000" cy="8327305"/>
          </a:xfrm>
          <a:prstGeom prst="rect">
            <a:avLst/>
          </a:prstGeom>
          <a:noFill/>
          <a:ln w="57150">
            <a:solidFill>
              <a:srgbClr val="154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360656" y="6141420"/>
            <a:ext cx="163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0"/>
          <a:srcRect t="53246" r="71488"/>
          <a:stretch/>
        </p:blipFill>
        <p:spPr>
          <a:xfrm>
            <a:off x="1028914" y="2760068"/>
            <a:ext cx="2030483" cy="16648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/>
          <a:srcRect t="49593" r="73184"/>
          <a:stretch/>
        </p:blipFill>
        <p:spPr>
          <a:xfrm>
            <a:off x="11702506" y="2797086"/>
            <a:ext cx="1590876" cy="153457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12"/>
          <a:srcRect t="46220" r="71648"/>
          <a:stretch/>
        </p:blipFill>
        <p:spPr>
          <a:xfrm>
            <a:off x="13318780" y="2635352"/>
            <a:ext cx="1726301" cy="163725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3"/>
          <a:srcRect t="49767" r="72440"/>
          <a:stretch/>
        </p:blipFill>
        <p:spPr>
          <a:xfrm>
            <a:off x="15070479" y="2738355"/>
            <a:ext cx="1635053" cy="143125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4768944" y="2081767"/>
            <a:ext cx="2166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DATA</a:t>
            </a:r>
            <a:endParaRPr lang="ko-KR" alt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967103" y="2100226"/>
            <a:ext cx="163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MNIST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412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923237" y="4588014"/>
            <a:ext cx="891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MNIST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꽉차게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들어가 있지 않은걸 보고 이미지에 패딩 추가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히스토그램 평탄화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가우시안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블러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생략하고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이진화만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43400" y="2081767"/>
            <a:ext cx="2166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DATA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t="49593" r="73184"/>
          <a:stretch/>
        </p:blipFill>
        <p:spPr>
          <a:xfrm>
            <a:off x="4343401" y="2888068"/>
            <a:ext cx="1590876" cy="15345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t="46220" r="71648"/>
          <a:stretch/>
        </p:blipFill>
        <p:spPr>
          <a:xfrm>
            <a:off x="5959675" y="2726334"/>
            <a:ext cx="1726301" cy="16372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/>
          <a:srcRect t="49767" r="72440"/>
          <a:stretch/>
        </p:blipFill>
        <p:spPr>
          <a:xfrm>
            <a:off x="7711374" y="2829337"/>
            <a:ext cx="1635053" cy="14312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235" y="5391486"/>
            <a:ext cx="7438866" cy="44300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rcRect t="52174" r="72529"/>
          <a:stretch/>
        </p:blipFill>
        <p:spPr>
          <a:xfrm>
            <a:off x="11731189" y="2765363"/>
            <a:ext cx="1841425" cy="158266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0"/>
          <a:srcRect t="52503" r="73039"/>
          <a:stretch/>
        </p:blipFill>
        <p:spPr>
          <a:xfrm>
            <a:off x="13613113" y="2808992"/>
            <a:ext cx="1658566" cy="15113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1"/>
          <a:srcRect t="48104" r="73737" b="-1"/>
          <a:stretch/>
        </p:blipFill>
        <p:spPr>
          <a:xfrm>
            <a:off x="15312178" y="2667887"/>
            <a:ext cx="1615587" cy="1651304"/>
          </a:xfrm>
          <a:prstGeom prst="rect">
            <a:avLst/>
          </a:prstGeom>
        </p:spPr>
      </p:pic>
      <p:sp>
        <p:nvSpPr>
          <p:cNvPr id="33" name="Object 87"/>
          <p:cNvSpPr txBox="1"/>
          <p:nvPr/>
        </p:nvSpPr>
        <p:spPr>
          <a:xfrm>
            <a:off x="1194046" y="764220"/>
            <a:ext cx="26921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조건 추가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3401" y="1695976"/>
            <a:ext cx="17145000" cy="8327305"/>
          </a:xfrm>
          <a:prstGeom prst="rect">
            <a:avLst/>
          </a:prstGeom>
          <a:noFill/>
          <a:ln w="57150">
            <a:solidFill>
              <a:srgbClr val="154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10125042" y="3222528"/>
            <a:ext cx="966007" cy="70053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2"/>
          <a:srcRect t="53246" r="71488"/>
          <a:stretch/>
        </p:blipFill>
        <p:spPr>
          <a:xfrm>
            <a:off x="982343" y="2627732"/>
            <a:ext cx="2030483" cy="16648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967103" y="2100226"/>
            <a:ext cx="163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MNIST DATA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10360656" y="6150155"/>
            <a:ext cx="5641344" cy="274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360656" y="5624075"/>
            <a:ext cx="163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23794" y="6434924"/>
            <a:ext cx="4644806" cy="21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0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860" y="383477"/>
            <a:ext cx="17523810" cy="9527181"/>
          </a:xfrm>
          <a:prstGeom prst="rect">
            <a:avLst/>
          </a:prstGeom>
        </p:spPr>
      </p:pic>
      <p:grpSp>
        <p:nvGrpSpPr>
          <p:cNvPr id="81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83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4" name="Object 8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86" name="Object 87"/>
          <p:cNvSpPr txBox="1"/>
          <p:nvPr/>
        </p:nvSpPr>
        <p:spPr>
          <a:xfrm>
            <a:off x="1194046" y="1042893"/>
            <a:ext cx="68331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최종 결과물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Object 34"/>
          <p:cNvSpPr txBox="1"/>
          <p:nvPr/>
        </p:nvSpPr>
        <p:spPr>
          <a:xfrm>
            <a:off x="371397" y="2393904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21816" r="3204"/>
          <a:stretch/>
        </p:blipFill>
        <p:spPr>
          <a:xfrm>
            <a:off x="626011" y="3110656"/>
            <a:ext cx="6117249" cy="16909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t="47945" r="73446"/>
          <a:stretch/>
        </p:blipFill>
        <p:spPr>
          <a:xfrm>
            <a:off x="7344593" y="3245600"/>
            <a:ext cx="1310955" cy="13716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/>
          <a:srcRect t="44166" r="71517"/>
          <a:stretch/>
        </p:blipFill>
        <p:spPr>
          <a:xfrm>
            <a:off x="8865403" y="3277115"/>
            <a:ext cx="1322365" cy="135800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/>
          <a:srcRect t="50001" r="73390"/>
          <a:stretch/>
        </p:blipFill>
        <p:spPr>
          <a:xfrm>
            <a:off x="10478765" y="3304158"/>
            <a:ext cx="1287617" cy="13850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/>
          <a:srcRect t="50821" r="75408"/>
          <a:stretch/>
        </p:blipFill>
        <p:spPr>
          <a:xfrm>
            <a:off x="8125897" y="4724796"/>
            <a:ext cx="1109543" cy="11961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1"/>
          <a:srcRect t="50125" r="73481"/>
          <a:stretch/>
        </p:blipFill>
        <p:spPr>
          <a:xfrm>
            <a:off x="9678996" y="4743207"/>
            <a:ext cx="1231181" cy="12299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82601" y="3086411"/>
            <a:ext cx="4248390" cy="2529986"/>
          </a:xfrm>
          <a:prstGeom prst="rect">
            <a:avLst/>
          </a:prstGeom>
        </p:spPr>
      </p:pic>
      <p:sp>
        <p:nvSpPr>
          <p:cNvPr id="40" name="Object 34"/>
          <p:cNvSpPr txBox="1"/>
          <p:nvPr/>
        </p:nvSpPr>
        <p:spPr>
          <a:xfrm>
            <a:off x="7117078" y="2323767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 후 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36636" y="6440254"/>
            <a:ext cx="16735489" cy="2966882"/>
            <a:chOff x="786698" y="2997597"/>
            <a:chExt cx="16735489" cy="296688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175673" y="3373044"/>
              <a:ext cx="4346514" cy="226306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6698" y="3351825"/>
              <a:ext cx="5824633" cy="173645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15"/>
            <a:srcRect l="-5164" t="38734" r="-1"/>
            <a:stretch/>
          </p:blipFill>
          <p:spPr>
            <a:xfrm>
              <a:off x="6805645" y="3121305"/>
              <a:ext cx="2012185" cy="143498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24659" y="2997597"/>
              <a:ext cx="1517498" cy="155048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510106" y="3124142"/>
              <a:ext cx="1682445" cy="138554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21846" y="4578154"/>
              <a:ext cx="1386325" cy="138632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864277" y="4637753"/>
              <a:ext cx="1404768" cy="1326725"/>
            </a:xfrm>
            <a:prstGeom prst="rect">
              <a:avLst/>
            </a:prstGeom>
          </p:spPr>
        </p:pic>
      </p:grpSp>
      <p:sp>
        <p:nvSpPr>
          <p:cNvPr id="48" name="Object 34"/>
          <p:cNvSpPr txBox="1"/>
          <p:nvPr/>
        </p:nvSpPr>
        <p:spPr>
          <a:xfrm>
            <a:off x="13030200" y="2250115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347</Words>
  <Application>Microsoft Office PowerPoint</Application>
  <PresentationFormat>사용자 지정</PresentationFormat>
  <Paragraphs>68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?? ??</vt:lpstr>
      <vt:lpstr>Hallym Gothic Bold</vt:lpstr>
      <vt:lpstr>Hallym Gothic Medium</vt:lpstr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42</cp:revision>
  <dcterms:created xsi:type="dcterms:W3CDTF">2024-04-30T19:06:36Z</dcterms:created>
  <dcterms:modified xsi:type="dcterms:W3CDTF">2024-06-11T14:16:33Z</dcterms:modified>
</cp:coreProperties>
</file>