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eb3eb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eb3eb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challenging part: proper imputation cause there were a lot of null values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Very important to check the distributions of the features along the training and testing set.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If a feature doesn’t have the same distributions in both sets, is not useful for learning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 is the real class, 0 is the fake class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5ea942c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5ea942c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challenging: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and do all the transformations in the training set and then apply that on the validation properly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 is the real class, 0 is the fake class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eb3ebd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5eb3ebd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Machine Learning 2023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92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Chester, Adriana Álvaro, Dafni Tziakouri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80061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</a:t>
            </a:r>
            <a:r>
              <a:rPr lang="en"/>
              <a:t>processing: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numerical and </a:t>
            </a:r>
            <a:r>
              <a:rPr lang="en"/>
              <a:t>categorical</a:t>
            </a:r>
            <a:r>
              <a:rPr lang="en"/>
              <a:t> columns and their </a:t>
            </a:r>
            <a:r>
              <a:rPr b="1" lang="en"/>
              <a:t>distributions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  max_depth(30), min_sample _leaf(2), min_samples_split(10), n_estimatiors(50)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Dataset B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02900" y="1853850"/>
            <a:ext cx="81006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(Key)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&amp; standardization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Vectorizing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search for </a:t>
            </a:r>
            <a:r>
              <a:rPr lang="en"/>
              <a:t>hyperparameters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  max_depth(10), min_samples_leaf(1), min_samples_split(10), n_estimatiors(100), class_weight( 1: 1, 0: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 home idea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GARBAGE IN → GARBAGE OUT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