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5" r:id="rId6"/>
    <p:sldId id="263" r:id="rId7"/>
    <p:sldId id="267" r:id="rId8"/>
    <p:sldId id="266" r:id="rId9"/>
    <p:sldId id="269" r:id="rId10"/>
    <p:sldId id="270" r:id="rId11"/>
    <p:sldId id="271" r:id="rId12"/>
    <p:sldId id="268" r:id="rId13"/>
    <p:sldId id="262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4" autoAdjust="0"/>
  </p:normalViewPr>
  <p:slideViewPr>
    <p:cSldViewPr>
      <p:cViewPr varScale="1">
        <p:scale>
          <a:sx n="90" d="100"/>
          <a:sy n="90" d="100"/>
        </p:scale>
        <p:origin x="-12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BC8E-F377-426A-B46F-1E5B509E46A3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DD63-AF9B-4BBE-BAEE-FE96D59610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11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72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8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4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3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33365" y="0"/>
            <a:ext cx="3439035" cy="2204864"/>
          </a:xfrm>
        </p:spPr>
        <p:txBody>
          <a:bodyPr>
            <a:normAutofit/>
          </a:bodyPr>
          <a:lstStyle/>
          <a:p>
            <a:r>
              <a:rPr lang="en-US" sz="3100" dirty="0" smtClean="0"/>
              <a:t>LFD Final Project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Marloes Kuijper</a:t>
            </a:r>
          </a:p>
          <a:p>
            <a:r>
              <a:rPr lang="nl-NL" dirty="0" smtClean="0"/>
              <a:t>Daphne Groot</a:t>
            </a:r>
          </a:p>
          <a:p>
            <a:r>
              <a:rPr lang="nl-NL" dirty="0" smtClean="0"/>
              <a:t>Hennie </a:t>
            </a:r>
            <a:r>
              <a:rPr lang="nl-NL" dirty="0"/>
              <a:t>Veldthuis</a:t>
            </a:r>
          </a:p>
        </p:txBody>
      </p:sp>
    </p:spTree>
    <p:extLst>
      <p:ext uri="{BB962C8B-B14F-4D97-AF65-F5344CB8AC3E}">
        <p14:creationId xmlns:p14="http://schemas.microsoft.com/office/powerpoint/2010/main" val="4001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2093473" y="101217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Spanish</a:t>
            </a:r>
            <a:endParaRPr lang="nl-NL" dirty="0"/>
          </a:p>
        </p:txBody>
      </p:sp>
      <p:pic>
        <p:nvPicPr>
          <p:cNvPr id="2051" name="Picture 3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63" b="41483"/>
          <a:stretch/>
        </p:blipFill>
        <p:spPr bwMode="auto">
          <a:xfrm>
            <a:off x="549746" y="1412776"/>
            <a:ext cx="4120111" cy="445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59245" r="42290" b="2732"/>
          <a:stretch/>
        </p:blipFill>
        <p:spPr bwMode="auto">
          <a:xfrm>
            <a:off x="4720855" y="1418092"/>
            <a:ext cx="3891109" cy="2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9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2093473" y="10121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English</a:t>
            </a:r>
            <a:endParaRPr lang="nl-NL" dirty="0"/>
          </a:p>
        </p:txBody>
      </p:sp>
      <p:pic>
        <p:nvPicPr>
          <p:cNvPr id="3074" name="Picture 2" descr="C:\Users\Eyokiha\Dropbox\Documents\Courses\Master\Blok2\LearningFromData\Final\Engl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-1" r="41443" b="43039"/>
          <a:stretch/>
        </p:blipFill>
        <p:spPr bwMode="auto">
          <a:xfrm>
            <a:off x="539552" y="1381505"/>
            <a:ext cx="4160039" cy="45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yokiha\Dropbox\Documents\Courses\Master\Blok2\LearningFromData\Final\Engl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59113" r="41347" b="3383"/>
          <a:stretch/>
        </p:blipFill>
        <p:spPr bwMode="auto">
          <a:xfrm>
            <a:off x="4743800" y="1381505"/>
            <a:ext cx="3879492" cy="28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3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841652"/>
          </a:xfrm>
        </p:spPr>
        <p:txBody>
          <a:bodyPr>
            <a:noAutofit/>
          </a:bodyPr>
          <a:lstStyle/>
          <a:p>
            <a:r>
              <a:rPr lang="nl-NL" sz="2200" dirty="0" smtClean="0"/>
              <a:t>[NOG TOEVOEGEN]</a:t>
            </a:r>
          </a:p>
          <a:p>
            <a:endParaRPr lang="nl-NL" sz="2200" dirty="0"/>
          </a:p>
          <a:p>
            <a:endParaRPr lang="nl-NL" sz="2200" dirty="0" smtClean="0"/>
          </a:p>
          <a:p>
            <a:endParaRPr lang="nl-NL" sz="2200" dirty="0"/>
          </a:p>
          <a:p>
            <a:endParaRPr lang="nl-NL" sz="2200" dirty="0" smtClean="0"/>
          </a:p>
          <a:p>
            <a:endParaRPr lang="nl-NL" sz="2200" dirty="0" smtClean="0"/>
          </a:p>
          <a:p>
            <a:endParaRPr lang="nl-NL" sz="2200" dirty="0"/>
          </a:p>
          <a:p>
            <a:r>
              <a:rPr lang="nl-NL" sz="2200" dirty="0" err="1" smtClean="0"/>
              <a:t>Future</a:t>
            </a:r>
            <a:r>
              <a:rPr lang="nl-NL" sz="2200" dirty="0" smtClean="0"/>
              <a:t> </a:t>
            </a:r>
            <a:r>
              <a:rPr lang="nl-NL" sz="2200" dirty="0" err="1" smtClean="0"/>
              <a:t>work</a:t>
            </a:r>
            <a:r>
              <a:rPr lang="nl-NL" sz="2200" dirty="0" smtClean="0"/>
              <a:t>: 	</a:t>
            </a:r>
            <a:r>
              <a:rPr lang="nl-NL" sz="2200" dirty="0" err="1" smtClean="0"/>
              <a:t>Optimization</a:t>
            </a:r>
            <a:r>
              <a:rPr lang="nl-NL" sz="2200" dirty="0" smtClean="0"/>
              <a:t> per </a:t>
            </a:r>
            <a:r>
              <a:rPr lang="nl-NL" sz="2200" dirty="0" err="1" smtClean="0"/>
              <a:t>language</a:t>
            </a: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/>
              <a:t>		    	Advanced </a:t>
            </a:r>
            <a:r>
              <a:rPr lang="nl-NL" sz="2200" dirty="0" err="1" smtClean="0"/>
              <a:t>neural</a:t>
            </a:r>
            <a:r>
              <a:rPr lang="nl-NL" sz="2200" dirty="0" smtClean="0"/>
              <a:t> </a:t>
            </a:r>
            <a:r>
              <a:rPr lang="nl-NL" sz="2200" dirty="0" err="1" smtClean="0"/>
              <a:t>networks</a:t>
            </a:r>
            <a:r>
              <a:rPr lang="nl-NL" sz="2200" dirty="0"/>
              <a:t/>
            </a:r>
            <a:br>
              <a:rPr lang="nl-NL" sz="2200" dirty="0"/>
            </a:br>
            <a:r>
              <a:rPr lang="nl-NL" sz="2200" dirty="0" smtClean="0"/>
              <a:t>			</a:t>
            </a:r>
            <a:r>
              <a:rPr lang="nl-NL" sz="2200" dirty="0" err="1" smtClean="0"/>
              <a:t>Testing</a:t>
            </a:r>
            <a:r>
              <a:rPr lang="nl-NL" sz="2200" dirty="0" smtClean="0"/>
              <a:t> on different genres</a:t>
            </a:r>
          </a:p>
        </p:txBody>
      </p:sp>
    </p:spTree>
    <p:extLst>
      <p:ext uri="{BB962C8B-B14F-4D97-AF65-F5344CB8AC3E}">
        <p14:creationId xmlns:p14="http://schemas.microsoft.com/office/powerpoint/2010/main" val="20583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6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508977"/>
          </a:xfrm>
        </p:spPr>
        <p:txBody>
          <a:bodyPr>
            <a:normAutofit/>
          </a:bodyPr>
          <a:lstStyle/>
          <a:p>
            <a:endParaRPr lang="nl-NL" dirty="0" smtClean="0"/>
          </a:p>
          <a:p>
            <a:endParaRPr lang="nl-NL" dirty="0"/>
          </a:p>
          <a:p>
            <a:r>
              <a:rPr lang="en-US" dirty="0" smtClean="0"/>
              <a:t>To </a:t>
            </a:r>
            <a:r>
              <a:rPr lang="en-US" dirty="0"/>
              <a:t>what extent can we automatically detect the gender and age range of a Twitter user based on a single </a:t>
            </a:r>
            <a:r>
              <a:rPr lang="en-US" dirty="0" smtClean="0"/>
              <a:t>tweet?</a:t>
            </a:r>
            <a:br>
              <a:rPr lang="en-US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73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Background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r>
              <a:rPr lang="nl-NL" dirty="0" smtClean="0"/>
              <a:t>[NOG TOEVOEGEN]</a:t>
            </a:r>
          </a:p>
        </p:txBody>
      </p:sp>
    </p:spTree>
    <p:extLst>
      <p:ext uri="{BB962C8B-B14F-4D97-AF65-F5344CB8AC3E}">
        <p14:creationId xmlns:p14="http://schemas.microsoft.com/office/powerpoint/2010/main" val="20753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English, Spanish, </a:t>
            </a:r>
            <a:r>
              <a:rPr lang="nl-NL" dirty="0" err="1" smtClean="0"/>
              <a:t>Italian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Dutch tweets</a:t>
            </a:r>
            <a:r>
              <a:rPr lang="nl-NL" dirty="0"/>
              <a:t/>
            </a:r>
            <a:br>
              <a:rPr lang="nl-NL" dirty="0"/>
            </a:br>
            <a:endParaRPr lang="nl-NL" dirty="0" smtClean="0"/>
          </a:p>
          <a:p>
            <a:r>
              <a:rPr lang="nl-NL" dirty="0" smtClean="0"/>
              <a:t>Age (18-24, 25-34, 35-49, 50-XX)</a:t>
            </a:r>
          </a:p>
          <a:p>
            <a:r>
              <a:rPr lang="nl-NL" dirty="0" smtClean="0"/>
              <a:t>Gender (male/</a:t>
            </a:r>
            <a:r>
              <a:rPr lang="nl-NL" dirty="0" err="1" smtClean="0"/>
              <a:t>female</a:t>
            </a:r>
            <a:r>
              <a:rPr lang="nl-NL" dirty="0" smtClean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2" y="4509120"/>
            <a:ext cx="8054613" cy="2567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3" y="5013176"/>
            <a:ext cx="805461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91916"/>
            <a:ext cx="69151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Baseline: most common </a:t>
            </a:r>
            <a:r>
              <a:rPr lang="en-US" dirty="0"/>
              <a:t>gender or </a:t>
            </a:r>
            <a:r>
              <a:rPr lang="en-US" dirty="0" smtClean="0"/>
              <a:t>age</a:t>
            </a:r>
          </a:p>
          <a:p>
            <a:endParaRPr lang="en-US" dirty="0"/>
          </a:p>
          <a:p>
            <a:r>
              <a:rPr lang="en-US" dirty="0" smtClean="0"/>
              <a:t>2 SVM models (age and gender)</a:t>
            </a:r>
          </a:p>
          <a:p>
            <a:r>
              <a:rPr lang="en-US" dirty="0" smtClean="0"/>
              <a:t>word </a:t>
            </a:r>
            <a:r>
              <a:rPr lang="en-US" dirty="0"/>
              <a:t>n-gram range of </a:t>
            </a:r>
            <a:r>
              <a:rPr lang="en-US" dirty="0" smtClean="0"/>
              <a:t>1-2</a:t>
            </a:r>
          </a:p>
          <a:p>
            <a:r>
              <a:rPr lang="en-US" dirty="0" smtClean="0"/>
              <a:t>character  n-gram </a:t>
            </a:r>
            <a:r>
              <a:rPr lang="en-US" dirty="0"/>
              <a:t>range of </a:t>
            </a:r>
            <a:r>
              <a:rPr lang="en-US" dirty="0" smtClean="0"/>
              <a:t>3-5</a:t>
            </a:r>
          </a:p>
          <a:p>
            <a:r>
              <a:rPr lang="en-US" dirty="0" err="1" smtClean="0"/>
              <a:t>linearSVC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4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3" y="2323652"/>
            <a:ext cx="4464612" cy="35089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TweetTokenizer</a:t>
            </a:r>
            <a:endParaRPr lang="en-US" sz="2000" dirty="0"/>
          </a:p>
          <a:p>
            <a:r>
              <a:rPr lang="nl-NL" sz="2000" dirty="0" err="1" smtClean="0"/>
              <a:t>Lemmatizing</a:t>
            </a:r>
            <a:r>
              <a:rPr lang="nl-NL" sz="2000" dirty="0" smtClean="0"/>
              <a:t> &amp; Stemming</a:t>
            </a:r>
          </a:p>
          <a:p>
            <a:r>
              <a:rPr lang="nl-NL" sz="2000" dirty="0" err="1" smtClean="0"/>
              <a:t>Max_features</a:t>
            </a:r>
            <a:r>
              <a:rPr lang="nl-NL" sz="2000" dirty="0" smtClean="0"/>
              <a:t> = 400000</a:t>
            </a:r>
          </a:p>
          <a:p>
            <a:r>
              <a:rPr lang="nl-NL" sz="2000" dirty="0" err="1" smtClean="0"/>
              <a:t>Stopwords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k-</a:t>
            </a:r>
            <a:r>
              <a:rPr lang="nl-NL" sz="2000" dirty="0" err="1" smtClean="0"/>
              <a:t>Fold</a:t>
            </a:r>
            <a:r>
              <a:rPr lang="nl-NL" sz="2000" dirty="0" smtClean="0"/>
              <a:t> cross </a:t>
            </a:r>
            <a:r>
              <a:rPr lang="nl-NL" sz="2000" dirty="0" err="1" smtClean="0"/>
              <a:t>validation</a:t>
            </a:r>
            <a:r>
              <a:rPr lang="nl-NL" sz="2000" dirty="0" smtClean="0"/>
              <a:t> (k=5)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 txBox="1">
            <a:spLocks/>
          </p:cNvSpPr>
          <p:nvPr/>
        </p:nvSpPr>
        <p:spPr>
          <a:xfrm>
            <a:off x="5508104" y="1196752"/>
            <a:ext cx="259228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nl-NL" sz="1600" dirty="0" smtClean="0"/>
              <a:t>No </a:t>
            </a:r>
            <a:r>
              <a:rPr lang="nl-NL" sz="1600" dirty="0" err="1" smtClean="0"/>
              <a:t>improvement</a:t>
            </a:r>
            <a:r>
              <a:rPr lang="nl-NL" sz="1600" dirty="0" smtClean="0"/>
              <a:t> </a:t>
            </a:r>
            <a:r>
              <a:rPr lang="nl-NL" sz="1600" dirty="0" err="1" smtClean="0"/>
              <a:t>with</a:t>
            </a:r>
            <a:r>
              <a:rPr lang="nl-NL" sz="1600" dirty="0" smtClean="0"/>
              <a:t>:</a:t>
            </a:r>
            <a:br>
              <a:rPr lang="nl-NL" sz="1600" dirty="0" smtClean="0"/>
            </a:br>
            <a:endParaRPr lang="nl-NL" sz="1600" dirty="0" smtClean="0"/>
          </a:p>
          <a:p>
            <a:r>
              <a:rPr lang="nl-NL" sz="1600" dirty="0" err="1" smtClean="0"/>
              <a:t>POStagging</a:t>
            </a:r>
            <a:endParaRPr lang="nl-NL" sz="1600" dirty="0"/>
          </a:p>
          <a:p>
            <a:r>
              <a:rPr lang="nl-NL" sz="1600" dirty="0"/>
              <a:t>t</a:t>
            </a:r>
            <a:r>
              <a:rPr lang="nl-NL" sz="1600" dirty="0" smtClean="0"/>
              <a:t>ekst </a:t>
            </a:r>
            <a:r>
              <a:rPr lang="nl-NL" sz="1600" dirty="0" err="1" smtClean="0"/>
              <a:t>length</a:t>
            </a:r>
            <a:endParaRPr lang="nl-NL" sz="1600" dirty="0" smtClean="0"/>
          </a:p>
          <a:p>
            <a:r>
              <a:rPr lang="nl-NL" sz="1600" dirty="0" err="1" smtClean="0"/>
              <a:t>emoticons</a:t>
            </a:r>
            <a:endParaRPr lang="nl-NL" sz="1600" dirty="0" smtClean="0"/>
          </a:p>
          <a:p>
            <a:r>
              <a:rPr lang="nl-NL" sz="1600" dirty="0" err="1"/>
              <a:t>s</a:t>
            </a:r>
            <a:r>
              <a:rPr lang="nl-NL" sz="1600" dirty="0" err="1" smtClean="0"/>
              <a:t>tereotypical</a:t>
            </a:r>
            <a:r>
              <a:rPr lang="nl-NL" sz="1600" dirty="0" smtClean="0"/>
              <a:t> </a:t>
            </a:r>
            <a:r>
              <a:rPr lang="nl-NL" sz="1600" dirty="0" err="1" smtClean="0"/>
              <a:t>linguistic</a:t>
            </a:r>
            <a:r>
              <a:rPr lang="nl-NL" sz="1600" dirty="0" smtClean="0"/>
              <a:t> features</a:t>
            </a:r>
          </a:p>
          <a:p>
            <a:r>
              <a:rPr lang="nl-NL" sz="1600" dirty="0" err="1" smtClean="0"/>
              <a:t>binary</a:t>
            </a:r>
            <a:r>
              <a:rPr lang="nl-NL" sz="1600" dirty="0" smtClean="0"/>
              <a:t> = </a:t>
            </a:r>
            <a:r>
              <a:rPr lang="nl-NL" sz="1600" dirty="0" err="1" smtClean="0"/>
              <a:t>False</a:t>
            </a:r>
            <a:endParaRPr lang="nl-NL" sz="1600" dirty="0" smtClean="0"/>
          </a:p>
          <a:p>
            <a:r>
              <a:rPr lang="nl-NL" sz="1600" dirty="0" err="1" smtClean="0"/>
              <a:t>lowercase</a:t>
            </a:r>
            <a:r>
              <a:rPr lang="nl-NL" sz="1600" dirty="0" smtClean="0"/>
              <a:t> = True</a:t>
            </a:r>
          </a:p>
          <a:p>
            <a:r>
              <a:rPr lang="nl-NL" sz="1600" dirty="0" err="1" smtClean="0"/>
              <a:t>strip_accents</a:t>
            </a:r>
            <a:endParaRPr lang="nl-NL" sz="1600" dirty="0" smtClean="0"/>
          </a:p>
          <a:p>
            <a:r>
              <a:rPr lang="nl-NL" sz="1600" dirty="0" err="1" smtClean="0"/>
              <a:t>min_df</a:t>
            </a:r>
            <a:endParaRPr lang="nl-NL" sz="1600" dirty="0" smtClean="0"/>
          </a:p>
          <a:p>
            <a:r>
              <a:rPr lang="nl-NL" sz="1600" dirty="0" smtClean="0"/>
              <a:t>norm</a:t>
            </a:r>
          </a:p>
          <a:p>
            <a:r>
              <a:rPr lang="nl-NL" sz="1600" dirty="0" err="1" smtClean="0"/>
              <a:t>sublinear_tf</a:t>
            </a:r>
            <a:endParaRPr lang="nl-NL" sz="1600" dirty="0" smtClean="0"/>
          </a:p>
          <a:p>
            <a:r>
              <a:rPr lang="nl-NL" sz="1600" dirty="0" err="1" smtClean="0"/>
              <a:t>max_features</a:t>
            </a:r>
            <a:endParaRPr lang="nl-NL" sz="1600" dirty="0" smtClean="0"/>
          </a:p>
          <a:p>
            <a:r>
              <a:rPr lang="nl-NL" sz="1600" dirty="0" smtClean="0"/>
              <a:t>penalty</a:t>
            </a:r>
          </a:p>
          <a:p>
            <a:r>
              <a:rPr lang="nl-NL" sz="1600" dirty="0" err="1" smtClean="0"/>
              <a:t>multi_class</a:t>
            </a: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8943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27584" y="616530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	</a:t>
            </a:r>
            <a:r>
              <a:rPr lang="nl-NL" sz="1200" b="1" dirty="0" err="1" smtClean="0"/>
              <a:t>Results</a:t>
            </a:r>
            <a:r>
              <a:rPr lang="nl-NL" sz="1200" b="1" dirty="0" smtClean="0"/>
              <a:t> baseline		</a:t>
            </a:r>
            <a:r>
              <a:rPr lang="nl-NL" sz="1200" b="1" dirty="0"/>
              <a:t> </a:t>
            </a:r>
            <a:r>
              <a:rPr lang="nl-NL" sz="1200" b="1" dirty="0" smtClean="0"/>
              <a:t>               </a:t>
            </a:r>
            <a:r>
              <a:rPr lang="nl-NL" sz="1200" b="1" dirty="0" err="1" smtClean="0"/>
              <a:t>Results</a:t>
            </a:r>
            <a:r>
              <a:rPr lang="nl-NL" sz="1200" b="1" dirty="0" smtClean="0"/>
              <a:t> cross </a:t>
            </a:r>
            <a:r>
              <a:rPr lang="nl-NL" sz="1200" b="1" dirty="0" err="1" smtClean="0"/>
              <a:t>validation</a:t>
            </a:r>
            <a:r>
              <a:rPr lang="nl-NL" sz="1200" b="1" dirty="0" smtClean="0"/>
              <a:t> training set</a:t>
            </a:r>
            <a:endParaRPr lang="nl-NL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t="3594" r="1559"/>
          <a:stretch/>
        </p:blipFill>
        <p:spPr bwMode="auto">
          <a:xfrm>
            <a:off x="611560" y="2126512"/>
            <a:ext cx="7953154" cy="4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yokiha\Dropbox\Documents\Courses\Master\Blok2\LearningFromData\Final\Dut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r="42213" b="10497"/>
          <a:stretch/>
        </p:blipFill>
        <p:spPr bwMode="auto">
          <a:xfrm>
            <a:off x="2354209" y="1159000"/>
            <a:ext cx="4003533" cy="188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yokiha\Dropbox\Documents\Courses\Master\Blok2\LearningFromData\Final\Italia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r="41214" b="11446"/>
          <a:stretch/>
        </p:blipFill>
        <p:spPr bwMode="auto">
          <a:xfrm>
            <a:off x="2267744" y="3546948"/>
            <a:ext cx="4111428" cy="188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3923004" y="304798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Dutch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3891288" y="54359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Italian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1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angepast 2">
      <a:dk1>
        <a:sysClr val="windowText" lastClr="000000"/>
      </a:dk1>
      <a:lt1>
        <a:sysClr val="window" lastClr="FFFFFF"/>
      </a:lt1>
      <a:dk2>
        <a:srgbClr val="3E3D2D"/>
      </a:dk2>
      <a:lt2>
        <a:srgbClr val="A0D345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405</TotalTime>
  <Words>121</Words>
  <Application>Microsoft Office PowerPoint</Application>
  <PresentationFormat>Diavoorstelling (4:3)</PresentationFormat>
  <Paragraphs>72</Paragraphs>
  <Slides>13</Slides>
  <Notes>13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Austin</vt:lpstr>
      <vt:lpstr>LFD Final Project</vt:lpstr>
      <vt:lpstr>Intro</vt:lpstr>
      <vt:lpstr>Background</vt:lpstr>
      <vt:lpstr>Data</vt:lpstr>
      <vt:lpstr>Data</vt:lpstr>
      <vt:lpstr>Method</vt:lpstr>
      <vt:lpstr>Method</vt:lpstr>
      <vt:lpstr>Results</vt:lpstr>
      <vt:lpstr>PowerPoint-presentatie</vt:lpstr>
      <vt:lpstr>PowerPoint-presentatie</vt:lpstr>
      <vt:lpstr>PowerPoint-presentatie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on the Embrace Intranet Timeline: Identifying knowledge sharers</dc:title>
  <dc:creator>Eyokiha</dc:creator>
  <cp:lastModifiedBy>Eyokiha</cp:lastModifiedBy>
  <cp:revision>34</cp:revision>
  <dcterms:created xsi:type="dcterms:W3CDTF">2018-01-14T11:56:24Z</dcterms:created>
  <dcterms:modified xsi:type="dcterms:W3CDTF">2018-01-31T16:36:26Z</dcterms:modified>
</cp:coreProperties>
</file>