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69" r:id="rId10"/>
    <p:sldId id="270" r:id="rId11"/>
    <p:sldId id="271" r:id="rId12"/>
    <p:sldId id="268" r:id="rId13"/>
    <p:sldId id="262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 varScale="1">
        <p:scale>
          <a:sx n="74" d="100"/>
          <a:sy n="74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/>
              <a:t>Daphne Groot</a:t>
            </a:r>
          </a:p>
          <a:p>
            <a:r>
              <a:rPr lang="nl-NL" dirty="0"/>
              <a:t>Hennie 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093473" y="101217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Spanish</a:t>
            </a:r>
          </a:p>
        </p:txBody>
      </p:sp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63" b="41483"/>
          <a:stretch/>
        </p:blipFill>
        <p:spPr bwMode="auto">
          <a:xfrm>
            <a:off x="549746" y="1412776"/>
            <a:ext cx="4120111" cy="44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59245" r="42290" b="2732"/>
          <a:stretch/>
        </p:blipFill>
        <p:spPr bwMode="auto">
          <a:xfrm>
            <a:off x="4720855" y="1418092"/>
            <a:ext cx="3891109" cy="2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093473" y="10121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English</a:t>
            </a:r>
          </a:p>
        </p:txBody>
      </p:sp>
      <p:pic>
        <p:nvPicPr>
          <p:cNvPr id="3074" name="Picture 2" descr="C:\Users\Eyokiha\Dropbox\Documents\Courses\Master\Blok2\LearningFromData\Final\Engl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-1" r="41443" b="43039"/>
          <a:stretch/>
        </p:blipFill>
        <p:spPr bwMode="auto">
          <a:xfrm>
            <a:off x="539552" y="1381505"/>
            <a:ext cx="4160039" cy="45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yokiha\Dropbox\Documents\Courses\Master\Blok2\LearningFromData\Final\Engl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59113" r="41347" b="3383"/>
          <a:stretch/>
        </p:blipFill>
        <p:spPr bwMode="auto">
          <a:xfrm>
            <a:off x="4743800" y="1381505"/>
            <a:ext cx="3879492" cy="28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/>
              <a:t>[NOG TOEVOEGEN]</a:t>
            </a:r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r>
              <a:rPr lang="nl-NL" sz="2200" dirty="0" err="1"/>
              <a:t>Future</a:t>
            </a:r>
            <a:r>
              <a:rPr lang="nl-NL" sz="2200" dirty="0"/>
              <a:t> </a:t>
            </a:r>
            <a:r>
              <a:rPr lang="nl-NL" sz="2200" dirty="0" err="1"/>
              <a:t>work</a:t>
            </a:r>
            <a:r>
              <a:rPr lang="nl-NL" sz="2200" dirty="0"/>
              <a:t>: 	</a:t>
            </a:r>
            <a:r>
              <a:rPr lang="nl-NL" sz="2200" dirty="0" err="1"/>
              <a:t>Optimization</a:t>
            </a:r>
            <a:r>
              <a:rPr lang="nl-NL" sz="2200" dirty="0"/>
              <a:t> per </a:t>
            </a:r>
            <a:r>
              <a:rPr lang="nl-NL" sz="2200" dirty="0" err="1"/>
              <a:t>language</a:t>
            </a:r>
            <a:br>
              <a:rPr lang="nl-NL" sz="2200" dirty="0"/>
            </a:br>
            <a:r>
              <a:rPr lang="nl-NL" sz="2200" dirty="0"/>
              <a:t>		    	Advanced </a:t>
            </a:r>
            <a:r>
              <a:rPr lang="nl-NL" sz="2200" dirty="0" err="1"/>
              <a:t>neural</a:t>
            </a:r>
            <a:r>
              <a:rPr lang="nl-NL" sz="2200" dirty="0"/>
              <a:t> </a:t>
            </a:r>
            <a:r>
              <a:rPr lang="nl-NL" sz="2200" dirty="0" err="1"/>
              <a:t>networks</a:t>
            </a:r>
            <a:br>
              <a:rPr lang="nl-NL" sz="2200" dirty="0"/>
            </a:br>
            <a:r>
              <a:rPr lang="nl-NL" sz="2200" dirty="0"/>
              <a:t>			</a:t>
            </a:r>
            <a:r>
              <a:rPr lang="nl-NL" sz="2200" dirty="0" err="1"/>
              <a:t>Testing</a:t>
            </a:r>
            <a:r>
              <a:rPr lang="nl-NL" sz="2200" dirty="0"/>
              <a:t> on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en-US" dirty="0"/>
              <a:t>To what extent can we automatically detect the gender and age range of a Twitter user based on a single tweet?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Background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/>
              <a:t>[NOG TOEVOEGEN]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English, Spanish, </a:t>
            </a:r>
            <a:r>
              <a:rPr lang="nl-NL" dirty="0" err="1"/>
              <a:t>Italian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Dutch tweets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Age (18-24, 25-34, 35-49, 50-XX)</a:t>
            </a:r>
          </a:p>
          <a:p>
            <a:r>
              <a:rPr lang="nl-NL" dirty="0"/>
              <a:t>Gender (male/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most common gender or age</a:t>
            </a:r>
          </a:p>
          <a:p>
            <a:endParaRPr lang="en-US" dirty="0"/>
          </a:p>
          <a:p>
            <a:r>
              <a:rPr lang="en-US" dirty="0"/>
              <a:t>2 SVM models (age and gender)</a:t>
            </a:r>
          </a:p>
          <a:p>
            <a:r>
              <a:rPr lang="en-US" dirty="0"/>
              <a:t>word n-gram range of 1-2</a:t>
            </a:r>
          </a:p>
          <a:p>
            <a:r>
              <a:rPr lang="en-US" dirty="0"/>
              <a:t>character  n-gram range of 3-5</a:t>
            </a:r>
          </a:p>
          <a:p>
            <a:r>
              <a:rPr lang="en-US" dirty="0" err="1"/>
              <a:t>linearSVC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 err="1"/>
              <a:t>TweetTokenizer</a:t>
            </a:r>
            <a:endParaRPr lang="en-US" sz="2000" dirty="0"/>
          </a:p>
          <a:p>
            <a:r>
              <a:rPr lang="nl-NL" sz="2000" dirty="0" err="1"/>
              <a:t>Lemmatizing</a:t>
            </a:r>
            <a:r>
              <a:rPr lang="nl-NL" sz="2000" dirty="0"/>
              <a:t> &amp; Stemming</a:t>
            </a:r>
          </a:p>
          <a:p>
            <a:r>
              <a:rPr lang="nl-NL" sz="2000" dirty="0" err="1"/>
              <a:t>Max_features</a:t>
            </a:r>
            <a:r>
              <a:rPr lang="nl-NL" sz="2000" dirty="0"/>
              <a:t> = 400000</a:t>
            </a:r>
          </a:p>
          <a:p>
            <a:r>
              <a:rPr lang="nl-NL" sz="2000" dirty="0" err="1"/>
              <a:t>Stopwords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k-</a:t>
            </a:r>
            <a:r>
              <a:rPr lang="nl-NL" sz="2000" dirty="0" err="1"/>
              <a:t>Fold</a:t>
            </a:r>
            <a:r>
              <a:rPr lang="nl-NL" sz="2000" dirty="0"/>
              <a:t> cross </a:t>
            </a:r>
            <a:r>
              <a:rPr lang="nl-NL" sz="2000" dirty="0" err="1"/>
              <a:t>validation</a:t>
            </a:r>
            <a:r>
              <a:rPr lang="nl-NL" sz="2000" dirty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/>
              <a:t>No </a:t>
            </a:r>
            <a:r>
              <a:rPr lang="nl-NL" sz="1600" dirty="0" err="1"/>
              <a:t>improvement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:</a:t>
            </a:r>
            <a:br>
              <a:rPr lang="nl-NL" sz="1600" dirty="0"/>
            </a:br>
            <a:endParaRPr lang="nl-NL" sz="1600" dirty="0"/>
          </a:p>
          <a:p>
            <a:r>
              <a:rPr lang="nl-NL" sz="1600" dirty="0" err="1"/>
              <a:t>POStagging</a:t>
            </a:r>
            <a:endParaRPr lang="nl-NL" sz="1600" dirty="0"/>
          </a:p>
          <a:p>
            <a:r>
              <a:rPr lang="nl-NL" sz="1600" dirty="0"/>
              <a:t>tekst </a:t>
            </a:r>
            <a:r>
              <a:rPr lang="nl-NL" sz="1600" dirty="0" err="1"/>
              <a:t>length</a:t>
            </a:r>
            <a:endParaRPr lang="nl-NL" sz="1600" dirty="0"/>
          </a:p>
          <a:p>
            <a:r>
              <a:rPr lang="nl-NL" sz="1600" dirty="0" err="1"/>
              <a:t>emoticons</a:t>
            </a:r>
            <a:endParaRPr lang="nl-NL" sz="1600" dirty="0"/>
          </a:p>
          <a:p>
            <a:r>
              <a:rPr lang="nl-NL" sz="1600" dirty="0" err="1"/>
              <a:t>stereotypical</a:t>
            </a:r>
            <a:r>
              <a:rPr lang="nl-NL" sz="1600" dirty="0"/>
              <a:t> </a:t>
            </a:r>
            <a:r>
              <a:rPr lang="nl-NL" sz="1600" dirty="0" err="1"/>
              <a:t>linguistic</a:t>
            </a:r>
            <a:r>
              <a:rPr lang="nl-NL" sz="1600" dirty="0"/>
              <a:t> features</a:t>
            </a:r>
          </a:p>
          <a:p>
            <a:r>
              <a:rPr lang="nl-NL" sz="1600" dirty="0" err="1"/>
              <a:t>binary</a:t>
            </a:r>
            <a:r>
              <a:rPr lang="nl-NL" sz="1600" dirty="0"/>
              <a:t> = </a:t>
            </a:r>
            <a:r>
              <a:rPr lang="nl-NL" sz="1600" dirty="0" err="1"/>
              <a:t>False</a:t>
            </a:r>
            <a:endParaRPr lang="nl-NL" sz="1600" dirty="0"/>
          </a:p>
          <a:p>
            <a:r>
              <a:rPr lang="nl-NL" sz="1600" dirty="0" err="1"/>
              <a:t>lowercase</a:t>
            </a:r>
            <a:r>
              <a:rPr lang="nl-NL" sz="1600" dirty="0"/>
              <a:t> = True</a:t>
            </a:r>
          </a:p>
          <a:p>
            <a:r>
              <a:rPr lang="nl-NL" sz="1600" dirty="0" err="1"/>
              <a:t>strip_accents</a:t>
            </a:r>
            <a:endParaRPr lang="nl-NL" sz="1600" dirty="0"/>
          </a:p>
          <a:p>
            <a:r>
              <a:rPr lang="nl-NL" sz="1600" dirty="0" err="1"/>
              <a:t>min_df</a:t>
            </a:r>
            <a:endParaRPr lang="nl-NL" sz="1600" dirty="0"/>
          </a:p>
          <a:p>
            <a:r>
              <a:rPr lang="nl-NL" sz="1600" dirty="0"/>
              <a:t>norm</a:t>
            </a:r>
          </a:p>
          <a:p>
            <a:r>
              <a:rPr lang="nl-NL" sz="1600" dirty="0" err="1"/>
              <a:t>sublinear_tf</a:t>
            </a:r>
            <a:endParaRPr lang="nl-NL" sz="1600" dirty="0"/>
          </a:p>
          <a:p>
            <a:r>
              <a:rPr lang="nl-NL" sz="1600" dirty="0" err="1"/>
              <a:t>max_features</a:t>
            </a:r>
            <a:endParaRPr lang="nl-NL" sz="1600" dirty="0"/>
          </a:p>
          <a:p>
            <a:r>
              <a:rPr lang="nl-NL" sz="1600" dirty="0"/>
              <a:t>penalty</a:t>
            </a:r>
          </a:p>
          <a:p>
            <a:r>
              <a:rPr lang="nl-NL" sz="1600" dirty="0" err="1"/>
              <a:t>multi_class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	</a:t>
            </a:r>
            <a:r>
              <a:rPr lang="nl-NL" sz="1200" b="1" dirty="0" err="1"/>
              <a:t>Results</a:t>
            </a:r>
            <a:r>
              <a:rPr lang="nl-NL" sz="1200" b="1" dirty="0"/>
              <a:t> baseline		                </a:t>
            </a:r>
            <a:r>
              <a:rPr lang="nl-NL" sz="1200" b="1" dirty="0" err="1"/>
              <a:t>Results</a:t>
            </a:r>
            <a:r>
              <a:rPr lang="nl-NL" sz="1200" b="1" dirty="0"/>
              <a:t> cross </a:t>
            </a:r>
            <a:r>
              <a:rPr lang="nl-NL" sz="1200" b="1" dirty="0" err="1"/>
              <a:t>validation</a:t>
            </a:r>
            <a:r>
              <a:rPr lang="nl-NL" sz="1200" b="1" dirty="0"/>
              <a:t> training 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yokiha\Dropbox\Documents\Courses\Master\Blok2\LearningFromData\Final\Dut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r="42213" b="10497"/>
          <a:stretch/>
        </p:blipFill>
        <p:spPr bwMode="auto">
          <a:xfrm>
            <a:off x="2354209" y="1422068"/>
            <a:ext cx="4003533" cy="18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yokiha\Dropbox\Documents\Courses\Master\Blok2\LearningFromData\Final\Italia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41214" b="11446"/>
          <a:stretch/>
        </p:blipFill>
        <p:spPr bwMode="auto">
          <a:xfrm>
            <a:off x="2267744" y="3810016"/>
            <a:ext cx="4111428" cy="18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3891288" y="105273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Dutch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3891288" y="34406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Italian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2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409</TotalTime>
  <Words>125</Words>
  <Application>Microsoft Office PowerPoint</Application>
  <PresentationFormat>Diavoorstelling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PowerPoint-presentatie</vt:lpstr>
      <vt:lpstr>PowerPoint-presentatie</vt:lpstr>
      <vt:lpstr>PowerPoint-presentatie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Daphne Groot</cp:lastModifiedBy>
  <cp:revision>35</cp:revision>
  <dcterms:created xsi:type="dcterms:W3CDTF">2018-01-14T11:56:24Z</dcterms:created>
  <dcterms:modified xsi:type="dcterms:W3CDTF">2018-01-31T19:20:18Z</dcterms:modified>
</cp:coreProperties>
</file>