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65" r:id="rId6"/>
    <p:sldId id="263" r:id="rId7"/>
    <p:sldId id="267" r:id="rId8"/>
    <p:sldId id="266" r:id="rId9"/>
    <p:sldId id="268" r:id="rId10"/>
    <p:sldId id="262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4" autoAdjust="0"/>
  </p:normalViewPr>
  <p:slideViewPr>
    <p:cSldViewPr>
      <p:cViewPr>
        <p:scale>
          <a:sx n="90" d="100"/>
          <a:sy n="90" d="100"/>
        </p:scale>
        <p:origin x="-12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BC8E-F377-426A-B46F-1E5B509E46A3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DD63-AF9B-4BBE-BAEE-FE96D59610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11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72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8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4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3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33365" y="0"/>
            <a:ext cx="3439035" cy="2204864"/>
          </a:xfrm>
        </p:spPr>
        <p:txBody>
          <a:bodyPr>
            <a:normAutofit/>
          </a:bodyPr>
          <a:lstStyle/>
          <a:p>
            <a:r>
              <a:rPr lang="en-US" sz="3100" dirty="0" smtClean="0"/>
              <a:t>LFD Final Project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Marloes Kuijper</a:t>
            </a:r>
          </a:p>
          <a:p>
            <a:r>
              <a:rPr lang="nl-NL" dirty="0" smtClean="0"/>
              <a:t>Daphne Groot</a:t>
            </a:r>
          </a:p>
          <a:p>
            <a:r>
              <a:rPr lang="nl-NL" dirty="0" smtClean="0"/>
              <a:t>Hennie </a:t>
            </a:r>
            <a:r>
              <a:rPr lang="nl-NL" dirty="0"/>
              <a:t>Veldthuis</a:t>
            </a:r>
          </a:p>
        </p:txBody>
      </p:sp>
    </p:spTree>
    <p:extLst>
      <p:ext uri="{BB962C8B-B14F-4D97-AF65-F5344CB8AC3E}">
        <p14:creationId xmlns:p14="http://schemas.microsoft.com/office/powerpoint/2010/main" val="4001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6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508977"/>
          </a:xfrm>
        </p:spPr>
        <p:txBody>
          <a:bodyPr>
            <a:normAutofit/>
          </a:bodyPr>
          <a:lstStyle/>
          <a:p>
            <a:endParaRPr lang="nl-NL" dirty="0"/>
          </a:p>
          <a:p>
            <a:r>
              <a:rPr lang="en-US" dirty="0" smtClean="0"/>
              <a:t>To </a:t>
            </a:r>
            <a:r>
              <a:rPr lang="en-US" dirty="0"/>
              <a:t>what extent can we automatically detect the gender and age range of a Twitter user based on a single </a:t>
            </a:r>
            <a:r>
              <a:rPr lang="en-US" dirty="0" smtClean="0"/>
              <a:t>tweet?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there any language-based differences to be found?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73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Background?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53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English, Spanish, </a:t>
            </a:r>
            <a:r>
              <a:rPr lang="nl-NL" dirty="0" err="1" smtClean="0"/>
              <a:t>Italian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Dutch tweets</a:t>
            </a:r>
            <a:r>
              <a:rPr lang="nl-NL" dirty="0"/>
              <a:t/>
            </a:r>
            <a:br>
              <a:rPr lang="nl-NL" dirty="0"/>
            </a:br>
            <a:endParaRPr lang="nl-NL" dirty="0" smtClean="0"/>
          </a:p>
          <a:p>
            <a:r>
              <a:rPr lang="nl-NL" dirty="0" smtClean="0"/>
              <a:t>Age (18-24, 25-34, 35-49, 50-XX)</a:t>
            </a:r>
          </a:p>
          <a:p>
            <a:r>
              <a:rPr lang="nl-NL" dirty="0" smtClean="0"/>
              <a:t>Gender (male/</a:t>
            </a:r>
            <a:r>
              <a:rPr lang="nl-NL" dirty="0" err="1" smtClean="0"/>
              <a:t>female</a:t>
            </a:r>
            <a:r>
              <a:rPr lang="nl-NL" dirty="0" smtClean="0"/>
              <a:t>)</a:t>
            </a:r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2" y="4509120"/>
            <a:ext cx="8054613" cy="2567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3" y="5013176"/>
            <a:ext cx="805461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91916"/>
            <a:ext cx="69151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Baseline: most common </a:t>
            </a:r>
            <a:r>
              <a:rPr lang="en-US" dirty="0"/>
              <a:t>gender or </a:t>
            </a:r>
            <a:r>
              <a:rPr lang="en-US" dirty="0" smtClean="0"/>
              <a:t>age</a:t>
            </a:r>
          </a:p>
          <a:p>
            <a:endParaRPr lang="en-US" dirty="0"/>
          </a:p>
          <a:p>
            <a:r>
              <a:rPr lang="en-US" dirty="0" smtClean="0"/>
              <a:t>2 SVM models (age and gender)</a:t>
            </a:r>
          </a:p>
          <a:p>
            <a:r>
              <a:rPr lang="en-US" dirty="0" smtClean="0"/>
              <a:t>word </a:t>
            </a:r>
            <a:r>
              <a:rPr lang="en-US" dirty="0"/>
              <a:t>n-gram range of </a:t>
            </a:r>
            <a:r>
              <a:rPr lang="en-US" dirty="0" smtClean="0"/>
              <a:t>1-2</a:t>
            </a:r>
          </a:p>
          <a:p>
            <a:r>
              <a:rPr lang="en-US" dirty="0" smtClean="0"/>
              <a:t>character  n-gram </a:t>
            </a:r>
            <a:r>
              <a:rPr lang="en-US" dirty="0"/>
              <a:t>range of </a:t>
            </a:r>
            <a:r>
              <a:rPr lang="en-US" dirty="0" smtClean="0"/>
              <a:t>3-5</a:t>
            </a:r>
          </a:p>
          <a:p>
            <a:r>
              <a:rPr lang="en-US" dirty="0" smtClean="0"/>
              <a:t>linear kernel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4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TweetTokenizer</a:t>
            </a:r>
            <a:endParaRPr lang="en-US" dirty="0"/>
          </a:p>
          <a:p>
            <a:r>
              <a:rPr lang="nl-NL" dirty="0" err="1" smtClean="0"/>
              <a:t>Lemmatizing</a:t>
            </a:r>
            <a:r>
              <a:rPr lang="nl-NL" dirty="0" smtClean="0"/>
              <a:t> &amp; Stemming</a:t>
            </a:r>
          </a:p>
          <a:p>
            <a:r>
              <a:rPr lang="nl-NL" dirty="0" err="1" smtClean="0"/>
              <a:t>Max_features</a:t>
            </a:r>
            <a:r>
              <a:rPr lang="nl-NL" dirty="0" smtClean="0"/>
              <a:t> = 400000</a:t>
            </a:r>
          </a:p>
          <a:p>
            <a:r>
              <a:rPr lang="nl-NL" dirty="0" err="1" smtClean="0"/>
              <a:t>Stopwords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Stereotypical</a:t>
            </a:r>
            <a:r>
              <a:rPr lang="nl-NL" dirty="0" smtClean="0"/>
              <a:t> </a:t>
            </a:r>
            <a:r>
              <a:rPr lang="nl-NL" dirty="0" err="1"/>
              <a:t>linguistic</a:t>
            </a:r>
            <a:r>
              <a:rPr lang="nl-NL" dirty="0"/>
              <a:t> features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43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1"/>
          <a:stretch/>
        </p:blipFill>
        <p:spPr bwMode="auto">
          <a:xfrm>
            <a:off x="638117" y="2110964"/>
            <a:ext cx="7894323" cy="438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83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angepast 2">
      <a:dk1>
        <a:sysClr val="windowText" lastClr="000000"/>
      </a:dk1>
      <a:lt1>
        <a:sysClr val="window" lastClr="FFFFFF"/>
      </a:lt1>
      <a:dk2>
        <a:srgbClr val="3E3D2D"/>
      </a:dk2>
      <a:lt2>
        <a:srgbClr val="A0D345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342</TotalTime>
  <Words>98</Words>
  <Application>Microsoft Office PowerPoint</Application>
  <PresentationFormat>Diavoorstelling (4:3)</PresentationFormat>
  <Paragraphs>41</Paragraphs>
  <Slides>10</Slides>
  <Notes>10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Austin</vt:lpstr>
      <vt:lpstr>LFD Final Project</vt:lpstr>
      <vt:lpstr>Intro</vt:lpstr>
      <vt:lpstr>Background?</vt:lpstr>
      <vt:lpstr>Data</vt:lpstr>
      <vt:lpstr>Data</vt:lpstr>
      <vt:lpstr>Method</vt:lpstr>
      <vt:lpstr>Method</vt:lpstr>
      <vt:lpstr>Results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on the Embrace Intranet Timeline: Identifying knowledge sharers</dc:title>
  <dc:creator>Eyokiha</dc:creator>
  <cp:lastModifiedBy>Eyokiha</cp:lastModifiedBy>
  <cp:revision>26</cp:revision>
  <dcterms:created xsi:type="dcterms:W3CDTF">2018-01-14T11:56:24Z</dcterms:created>
  <dcterms:modified xsi:type="dcterms:W3CDTF">2018-01-30T15:11:56Z</dcterms:modified>
</cp:coreProperties>
</file>