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69" r:id="rId10"/>
    <p:sldId id="268" r:id="rId11"/>
    <p:sldId id="262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4" autoAdjust="0"/>
  </p:normalViewPr>
  <p:slideViewPr>
    <p:cSldViewPr>
      <p:cViewPr>
        <p:scale>
          <a:sx n="90" d="100"/>
          <a:sy n="90" d="100"/>
        </p:scale>
        <p:origin x="-12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 smtClean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 smtClean="0"/>
              <a:t>Daphne Groot</a:t>
            </a:r>
          </a:p>
          <a:p>
            <a:r>
              <a:rPr lang="nl-NL" dirty="0" smtClean="0"/>
              <a:t>Hennie </a:t>
            </a:r>
            <a:r>
              <a:rPr lang="nl-NL" dirty="0"/>
              <a:t>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841652"/>
          </a:xfrm>
        </p:spPr>
        <p:txBody>
          <a:bodyPr>
            <a:noAutofit/>
          </a:bodyPr>
          <a:lstStyle/>
          <a:p>
            <a:r>
              <a:rPr lang="nl-NL" sz="2200" dirty="0" smtClean="0"/>
              <a:t>[NOG TOEVOEGEN</a:t>
            </a:r>
            <a:r>
              <a:rPr lang="nl-NL" sz="2200" dirty="0" smtClean="0"/>
              <a:t>]</a:t>
            </a:r>
          </a:p>
          <a:p>
            <a:endParaRPr lang="nl-NL" sz="2200" dirty="0"/>
          </a:p>
          <a:p>
            <a:endParaRPr lang="nl-NL" sz="2200" dirty="0" smtClean="0"/>
          </a:p>
          <a:p>
            <a:endParaRPr lang="nl-NL" sz="2200" dirty="0"/>
          </a:p>
          <a:p>
            <a:endParaRPr lang="nl-NL" sz="2200" dirty="0" smtClean="0"/>
          </a:p>
          <a:p>
            <a:endParaRPr lang="nl-NL" sz="2200" dirty="0" smtClean="0"/>
          </a:p>
          <a:p>
            <a:endParaRPr lang="nl-NL" sz="2200" dirty="0"/>
          </a:p>
          <a:p>
            <a:r>
              <a:rPr lang="nl-NL" sz="2200" dirty="0" err="1" smtClean="0"/>
              <a:t>Future</a:t>
            </a:r>
            <a:r>
              <a:rPr lang="nl-NL" sz="2200" dirty="0" smtClean="0"/>
              <a:t> </a:t>
            </a:r>
            <a:r>
              <a:rPr lang="nl-NL" sz="2200" dirty="0" err="1" smtClean="0"/>
              <a:t>work</a:t>
            </a:r>
            <a:r>
              <a:rPr lang="nl-NL" sz="2200" dirty="0" smtClean="0"/>
              <a:t>: 	</a:t>
            </a:r>
            <a:r>
              <a:rPr lang="nl-NL" sz="2200" dirty="0" err="1" smtClean="0"/>
              <a:t>O</a:t>
            </a:r>
            <a:r>
              <a:rPr lang="nl-NL" sz="2200" dirty="0" err="1" smtClean="0"/>
              <a:t>ptimization</a:t>
            </a:r>
            <a:r>
              <a:rPr lang="nl-NL" sz="2200" dirty="0" smtClean="0"/>
              <a:t> per </a:t>
            </a:r>
            <a:r>
              <a:rPr lang="nl-NL" sz="2200" dirty="0" err="1" smtClean="0"/>
              <a:t>language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>		    	Advanced </a:t>
            </a:r>
            <a:r>
              <a:rPr lang="nl-NL" sz="2200" dirty="0" err="1" smtClean="0"/>
              <a:t>neural</a:t>
            </a:r>
            <a:r>
              <a:rPr lang="nl-NL" sz="2200" dirty="0" smtClean="0"/>
              <a:t> </a:t>
            </a:r>
            <a:r>
              <a:rPr lang="nl-NL" sz="2200" dirty="0" err="1" smtClean="0"/>
              <a:t>networks</a:t>
            </a:r>
            <a:r>
              <a:rPr lang="nl-NL" sz="2200" dirty="0"/>
              <a:t/>
            </a:r>
            <a:br>
              <a:rPr lang="nl-NL" sz="2200" dirty="0"/>
            </a:br>
            <a:r>
              <a:rPr lang="nl-NL" sz="2200" dirty="0" smtClean="0"/>
              <a:t>			</a:t>
            </a:r>
            <a:r>
              <a:rPr lang="nl-NL" sz="2200" dirty="0" err="1" smtClean="0"/>
              <a:t>Testing</a:t>
            </a:r>
            <a:r>
              <a:rPr lang="nl-NL" sz="2200" dirty="0" smtClean="0"/>
              <a:t> on different genres</a:t>
            </a: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endParaRPr lang="nl-NL" dirty="0"/>
          </a:p>
          <a:p>
            <a:r>
              <a:rPr lang="en-US" dirty="0" smtClean="0"/>
              <a:t>To </a:t>
            </a:r>
            <a:r>
              <a:rPr lang="en-US" dirty="0"/>
              <a:t>what extent can we automatically detect the gender and age range of a Twitter user based on a single </a:t>
            </a:r>
            <a:r>
              <a:rPr lang="en-US" dirty="0" smtClean="0"/>
              <a:t>tweet?</a:t>
            </a:r>
            <a:br>
              <a:rPr lang="en-US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Background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nl-NL" dirty="0" smtClean="0"/>
              <a:t>[NOG TOEVOEGEN]</a:t>
            </a:r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English, Spanish, </a:t>
            </a:r>
            <a:r>
              <a:rPr lang="nl-NL" dirty="0" err="1" smtClean="0"/>
              <a:t>Italian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Dutch tweets</a:t>
            </a: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r>
              <a:rPr lang="nl-NL" dirty="0" smtClean="0"/>
              <a:t>Age (18-24, 25-34, 35-49, 50-XX)</a:t>
            </a:r>
          </a:p>
          <a:p>
            <a:r>
              <a:rPr lang="nl-NL" dirty="0" smtClean="0"/>
              <a:t>Gender (male/</a:t>
            </a:r>
            <a:r>
              <a:rPr lang="nl-NL" dirty="0" err="1" smtClean="0"/>
              <a:t>female</a:t>
            </a:r>
            <a:r>
              <a:rPr lang="nl-NL" dirty="0" smtClean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Baseline: most common </a:t>
            </a:r>
            <a:r>
              <a:rPr lang="en-US" dirty="0"/>
              <a:t>gender or </a:t>
            </a:r>
            <a:r>
              <a:rPr lang="en-US" dirty="0" smtClean="0"/>
              <a:t>age</a:t>
            </a:r>
          </a:p>
          <a:p>
            <a:endParaRPr lang="en-US" dirty="0"/>
          </a:p>
          <a:p>
            <a:r>
              <a:rPr lang="en-US" dirty="0" smtClean="0"/>
              <a:t>2 SVM models (age and gender)</a:t>
            </a:r>
          </a:p>
          <a:p>
            <a:r>
              <a:rPr lang="en-US" dirty="0" smtClean="0"/>
              <a:t>word </a:t>
            </a:r>
            <a:r>
              <a:rPr lang="en-US" dirty="0"/>
              <a:t>n-gram range of </a:t>
            </a:r>
            <a:r>
              <a:rPr lang="en-US" dirty="0" smtClean="0"/>
              <a:t>1-2</a:t>
            </a:r>
          </a:p>
          <a:p>
            <a:r>
              <a:rPr lang="en-US" dirty="0" smtClean="0"/>
              <a:t>character  n-gram </a:t>
            </a:r>
            <a:r>
              <a:rPr lang="en-US" dirty="0"/>
              <a:t>range of </a:t>
            </a:r>
            <a:r>
              <a:rPr lang="en-US" dirty="0" smtClean="0"/>
              <a:t>3-5</a:t>
            </a:r>
          </a:p>
          <a:p>
            <a:r>
              <a:rPr lang="en-US" dirty="0" err="1" smtClean="0"/>
              <a:t>linearSVC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4464612" cy="35089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TweetTokenizer</a:t>
            </a:r>
            <a:endParaRPr lang="en-US" sz="2000" dirty="0"/>
          </a:p>
          <a:p>
            <a:r>
              <a:rPr lang="nl-NL" sz="2000" dirty="0" err="1" smtClean="0"/>
              <a:t>Lemmatizing</a:t>
            </a:r>
            <a:r>
              <a:rPr lang="nl-NL" sz="2000" dirty="0" smtClean="0"/>
              <a:t> &amp; Stemming</a:t>
            </a:r>
          </a:p>
          <a:p>
            <a:r>
              <a:rPr lang="nl-NL" sz="2000" dirty="0" err="1" smtClean="0"/>
              <a:t>Max_features</a:t>
            </a:r>
            <a:r>
              <a:rPr lang="nl-NL" sz="2000" dirty="0" smtClean="0"/>
              <a:t> = 400000</a:t>
            </a:r>
          </a:p>
          <a:p>
            <a:r>
              <a:rPr lang="nl-NL" sz="2000" dirty="0" err="1" smtClean="0"/>
              <a:t>Stopwords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k-</a:t>
            </a:r>
            <a:r>
              <a:rPr lang="nl-NL" sz="2000" dirty="0" err="1" smtClean="0"/>
              <a:t>Fold</a:t>
            </a:r>
            <a:r>
              <a:rPr lang="nl-NL" sz="2000" dirty="0" smtClean="0"/>
              <a:t> cross </a:t>
            </a:r>
            <a:r>
              <a:rPr lang="nl-NL" sz="2000" dirty="0" err="1" smtClean="0"/>
              <a:t>validation</a:t>
            </a:r>
            <a:r>
              <a:rPr lang="nl-NL" sz="2000" dirty="0" smtClean="0"/>
              <a:t> (k=5)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="" xmlns:a16="http://schemas.microsoft.com/office/drawing/2014/main" id="{16182D30-848C-4CA3-810D-C0E20F0E9986}"/>
              </a:ext>
            </a:extLst>
          </p:cNvPr>
          <p:cNvSpPr txBox="1">
            <a:spLocks/>
          </p:cNvSpPr>
          <p:nvPr/>
        </p:nvSpPr>
        <p:spPr>
          <a:xfrm>
            <a:off x="5508104" y="1196752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nl-NL" sz="1600" dirty="0" smtClean="0"/>
              <a:t>No </a:t>
            </a:r>
            <a:r>
              <a:rPr lang="nl-NL" sz="1600" dirty="0" err="1" smtClean="0"/>
              <a:t>improvement</a:t>
            </a:r>
            <a:r>
              <a:rPr lang="nl-NL" sz="1600" dirty="0" smtClean="0"/>
              <a:t> </a:t>
            </a:r>
            <a:r>
              <a:rPr lang="nl-NL" sz="1600" dirty="0" err="1" smtClean="0"/>
              <a:t>with</a:t>
            </a:r>
            <a:r>
              <a:rPr lang="nl-NL" sz="1600" dirty="0" smtClean="0"/>
              <a:t>:</a:t>
            </a:r>
            <a:br>
              <a:rPr lang="nl-NL" sz="1600" dirty="0" smtClean="0"/>
            </a:br>
            <a:endParaRPr lang="nl-NL" sz="1600" dirty="0" smtClean="0"/>
          </a:p>
          <a:p>
            <a:r>
              <a:rPr lang="nl-NL" sz="1600" dirty="0" err="1" smtClean="0"/>
              <a:t>POStagging</a:t>
            </a:r>
            <a:endParaRPr lang="nl-NL" sz="1600" dirty="0"/>
          </a:p>
          <a:p>
            <a:r>
              <a:rPr lang="nl-NL" sz="1600" dirty="0"/>
              <a:t>t</a:t>
            </a:r>
            <a:r>
              <a:rPr lang="nl-NL" sz="1600" dirty="0" smtClean="0"/>
              <a:t>ekst </a:t>
            </a:r>
            <a:r>
              <a:rPr lang="nl-NL" sz="1600" dirty="0" err="1" smtClean="0"/>
              <a:t>length</a:t>
            </a:r>
            <a:endParaRPr lang="nl-NL" sz="1600" dirty="0" smtClean="0"/>
          </a:p>
          <a:p>
            <a:r>
              <a:rPr lang="nl-NL" sz="1600" dirty="0" err="1" smtClean="0"/>
              <a:t>emoticons</a:t>
            </a:r>
            <a:endParaRPr lang="nl-NL" sz="1600" dirty="0" smtClean="0"/>
          </a:p>
          <a:p>
            <a:r>
              <a:rPr lang="nl-NL" sz="1600" dirty="0" err="1"/>
              <a:t>s</a:t>
            </a:r>
            <a:r>
              <a:rPr lang="nl-NL" sz="1600" dirty="0" err="1" smtClean="0"/>
              <a:t>tereotypical</a:t>
            </a:r>
            <a:r>
              <a:rPr lang="nl-NL" sz="1600" dirty="0" smtClean="0"/>
              <a:t> </a:t>
            </a:r>
            <a:r>
              <a:rPr lang="nl-NL" sz="1600" dirty="0" err="1" smtClean="0"/>
              <a:t>linguistic</a:t>
            </a:r>
            <a:r>
              <a:rPr lang="nl-NL" sz="1600" dirty="0" smtClean="0"/>
              <a:t> features</a:t>
            </a:r>
          </a:p>
          <a:p>
            <a:r>
              <a:rPr lang="nl-NL" sz="1600" dirty="0" err="1" smtClean="0"/>
              <a:t>binary</a:t>
            </a:r>
            <a:r>
              <a:rPr lang="nl-NL" sz="1600" dirty="0" smtClean="0"/>
              <a:t> = </a:t>
            </a:r>
            <a:r>
              <a:rPr lang="nl-NL" sz="1600" dirty="0" err="1" smtClean="0"/>
              <a:t>False</a:t>
            </a:r>
            <a:endParaRPr lang="nl-NL" sz="1600" dirty="0" smtClean="0"/>
          </a:p>
          <a:p>
            <a:r>
              <a:rPr lang="nl-NL" sz="1600" dirty="0" err="1" smtClean="0"/>
              <a:t>lowercase</a:t>
            </a:r>
            <a:r>
              <a:rPr lang="nl-NL" sz="1600" dirty="0" smtClean="0"/>
              <a:t> = True</a:t>
            </a:r>
          </a:p>
          <a:p>
            <a:r>
              <a:rPr lang="nl-NL" sz="1600" dirty="0" err="1" smtClean="0"/>
              <a:t>strip_accents</a:t>
            </a:r>
            <a:endParaRPr lang="nl-NL" sz="1600" dirty="0" smtClean="0"/>
          </a:p>
          <a:p>
            <a:r>
              <a:rPr lang="nl-NL" sz="1600" dirty="0" err="1" smtClean="0"/>
              <a:t>min_df</a:t>
            </a:r>
            <a:endParaRPr lang="nl-NL" sz="1600" dirty="0" smtClean="0"/>
          </a:p>
          <a:p>
            <a:r>
              <a:rPr lang="nl-NL" sz="1600" dirty="0" smtClean="0"/>
              <a:t>norm</a:t>
            </a:r>
          </a:p>
          <a:p>
            <a:r>
              <a:rPr lang="nl-NL" sz="1600" dirty="0" err="1" smtClean="0"/>
              <a:t>sublinear_tf</a:t>
            </a:r>
            <a:endParaRPr lang="nl-NL" sz="1600" dirty="0" smtClean="0"/>
          </a:p>
          <a:p>
            <a:r>
              <a:rPr lang="nl-NL" sz="1600" dirty="0" err="1" smtClean="0"/>
              <a:t>max_features</a:t>
            </a:r>
            <a:endParaRPr lang="nl-NL" sz="1600" dirty="0" smtClean="0"/>
          </a:p>
          <a:p>
            <a:r>
              <a:rPr lang="nl-NL" sz="1600" dirty="0" smtClean="0"/>
              <a:t>penalty</a:t>
            </a:r>
          </a:p>
          <a:p>
            <a:r>
              <a:rPr lang="nl-NL" sz="1600" dirty="0" err="1" smtClean="0"/>
              <a:t>multi_class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27584" y="616530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	</a:t>
            </a:r>
            <a:r>
              <a:rPr lang="nl-NL" sz="1200" b="1" dirty="0" err="1" smtClean="0"/>
              <a:t>Results</a:t>
            </a:r>
            <a:r>
              <a:rPr lang="nl-NL" sz="1200" b="1" dirty="0" smtClean="0"/>
              <a:t> baseline		</a:t>
            </a:r>
            <a:r>
              <a:rPr lang="nl-NL" sz="1200" b="1" dirty="0"/>
              <a:t> </a:t>
            </a:r>
            <a:r>
              <a:rPr lang="nl-NL" sz="1200" b="1" dirty="0" smtClean="0"/>
              <a:t>               </a:t>
            </a:r>
            <a:r>
              <a:rPr lang="nl-NL" sz="1200" b="1" dirty="0" err="1" smtClean="0"/>
              <a:t>Results</a:t>
            </a:r>
            <a:r>
              <a:rPr lang="nl-NL" sz="1200" b="1" dirty="0" smtClean="0"/>
              <a:t> cross </a:t>
            </a:r>
            <a:r>
              <a:rPr lang="nl-NL" sz="1200" b="1" dirty="0" err="1" smtClean="0"/>
              <a:t>validation</a:t>
            </a:r>
            <a:r>
              <a:rPr lang="nl-NL" sz="1200" b="1" dirty="0" smtClean="0"/>
              <a:t> training set</a:t>
            </a:r>
            <a:endParaRPr lang="nl-NL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3594" r="1559"/>
          <a:stretch/>
        </p:blipFill>
        <p:spPr bwMode="auto">
          <a:xfrm>
            <a:off x="611560" y="2126512"/>
            <a:ext cx="7953154" cy="4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10714"/>
          <a:stretch/>
        </p:blipFill>
        <p:spPr bwMode="auto">
          <a:xfrm>
            <a:off x="2411760" y="2110963"/>
            <a:ext cx="3960440" cy="408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2411760" y="6198781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dirty="0" err="1" smtClean="0"/>
              <a:t>Results</a:t>
            </a:r>
            <a:r>
              <a:rPr lang="nl-NL" sz="1200" b="1" dirty="0" smtClean="0"/>
              <a:t> test set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4161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391</TotalTime>
  <Words>119</Words>
  <Application>Microsoft Office PowerPoint</Application>
  <PresentationFormat>Diavoorstelling (4:3)</PresentationFormat>
  <Paragraphs>68</Paragraphs>
  <Slides>11</Slides>
  <Notes>11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Austin</vt:lpstr>
      <vt:lpstr>LFD Final Project</vt:lpstr>
      <vt:lpstr>Intro</vt:lpstr>
      <vt:lpstr>Background</vt:lpstr>
      <vt:lpstr>Data</vt:lpstr>
      <vt:lpstr>Data</vt:lpstr>
      <vt:lpstr>Method</vt:lpstr>
      <vt:lpstr>Method</vt:lpstr>
      <vt:lpstr>Results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Eyokiha</cp:lastModifiedBy>
  <cp:revision>32</cp:revision>
  <dcterms:created xsi:type="dcterms:W3CDTF">2018-01-14T11:56:24Z</dcterms:created>
  <dcterms:modified xsi:type="dcterms:W3CDTF">2018-01-31T14:40:55Z</dcterms:modified>
</cp:coreProperties>
</file>