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</p:sldIdLst>
  <p:sldSz cx="9144000" cy="6858000" type="screen4x3"/>
  <p:notesSz cx="7104063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67" autoAdjust="0"/>
  </p:normalViewPr>
  <p:slideViewPr>
    <p:cSldViewPr snapToGrid="0">
      <p:cViewPr>
        <p:scale>
          <a:sx n="125" d="100"/>
          <a:sy n="125" d="100"/>
        </p:scale>
        <p:origin x="13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phne Groot" userId="771462a79f1ed076" providerId="LiveId" clId="{0416E947-A9C4-4B44-8AED-B164B29AFA9A}"/>
    <pc:docChg chg="undo redo custSel addSld modSld">
      <pc:chgData name="Daphne Groot" userId="771462a79f1ed076" providerId="LiveId" clId="{0416E947-A9C4-4B44-8AED-B164B29AFA9A}" dt="2017-11-06T13:42:44.574" v="1275" actId="14100"/>
      <pc:docMkLst>
        <pc:docMk/>
      </pc:docMkLst>
      <pc:sldChg chg="addSp delSp modSp">
        <pc:chgData name="Daphne Groot" userId="771462a79f1ed076" providerId="LiveId" clId="{0416E947-A9C4-4B44-8AED-B164B29AFA9A}" dt="2017-11-06T13:42:44.574" v="1275" actId="14100"/>
        <pc:sldMkLst>
          <pc:docMk/>
          <pc:sldMk cId="1895650939" sldId="258"/>
        </pc:sldMkLst>
        <pc:picChg chg="del">
          <ac:chgData name="Daphne Groot" userId="771462a79f1ed076" providerId="LiveId" clId="{0416E947-A9C4-4B44-8AED-B164B29AFA9A}" dt="2017-11-06T13:42:33.451" v="1267" actId="478"/>
          <ac:picMkLst>
            <pc:docMk/>
            <pc:sldMk cId="1895650939" sldId="258"/>
            <ac:picMk id="4" creationId="{BF5D2C7C-F2B4-4F61-ABC1-6C0911F29130}"/>
          </ac:picMkLst>
        </pc:picChg>
        <pc:picChg chg="add mod">
          <ac:chgData name="Daphne Groot" userId="771462a79f1ed076" providerId="LiveId" clId="{0416E947-A9C4-4B44-8AED-B164B29AFA9A}" dt="2017-11-06T13:42:44.574" v="1275" actId="14100"/>
          <ac:picMkLst>
            <pc:docMk/>
            <pc:sldMk cId="1895650939" sldId="258"/>
            <ac:picMk id="5" creationId="{B8DB1EBF-A0E0-4BFC-B2A0-67483F28015D}"/>
          </ac:picMkLst>
        </pc:picChg>
      </pc:sldChg>
      <pc:sldChg chg="modSp">
        <pc:chgData name="Daphne Groot" userId="771462a79f1ed076" providerId="LiveId" clId="{0416E947-A9C4-4B44-8AED-B164B29AFA9A}" dt="2017-11-06T12:49:33.191" v="159" actId="20577"/>
        <pc:sldMkLst>
          <pc:docMk/>
          <pc:sldMk cId="2518636700" sldId="260"/>
        </pc:sldMkLst>
        <pc:spChg chg="mod">
          <ac:chgData name="Daphne Groot" userId="771462a79f1ed076" providerId="LiveId" clId="{0416E947-A9C4-4B44-8AED-B164B29AFA9A}" dt="2017-11-06T12:49:33.191" v="159" actId="20577"/>
          <ac:spMkLst>
            <pc:docMk/>
            <pc:sldMk cId="2518636700" sldId="260"/>
            <ac:spMk id="3" creationId="{FFD577B3-68E1-41AD-89E2-0C8993E2392B}"/>
          </ac:spMkLst>
        </pc:spChg>
      </pc:sldChg>
      <pc:sldChg chg="modSp">
        <pc:chgData name="Daphne Groot" userId="771462a79f1ed076" providerId="LiveId" clId="{0416E947-A9C4-4B44-8AED-B164B29AFA9A}" dt="2017-11-06T13:41:23.949" v="1266" actId="1076"/>
        <pc:sldMkLst>
          <pc:docMk/>
          <pc:sldMk cId="3276930790" sldId="261"/>
        </pc:sldMkLst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7" creationId="{77EB247D-9B0A-4231-901C-9CA8E134EC94}"/>
          </ac:picMkLst>
        </pc:picChg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8" creationId="{B1339D9C-BBBC-4705-980E-EBB046BB1AB4}"/>
          </ac:picMkLst>
        </pc:picChg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9" creationId="{1646D672-4847-4F5E-9416-A939E965191A}"/>
          </ac:picMkLst>
        </pc:picChg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10" creationId="{45216800-B97D-46B8-A572-60C6D086378D}"/>
          </ac:picMkLst>
        </pc:picChg>
      </pc:sldChg>
      <pc:sldChg chg="addSp delSp modSp add">
        <pc:chgData name="Daphne Groot" userId="771462a79f1ed076" providerId="LiveId" clId="{0416E947-A9C4-4B44-8AED-B164B29AFA9A}" dt="2017-11-06T13:39:46.901" v="1220" actId="1037"/>
        <pc:sldMkLst>
          <pc:docMk/>
          <pc:sldMk cId="540581268" sldId="262"/>
        </pc:sldMkLst>
        <pc:spChg chg="mod">
          <ac:chgData name="Daphne Groot" userId="771462a79f1ed076" providerId="LiveId" clId="{0416E947-A9C4-4B44-8AED-B164B29AFA9A}" dt="2017-11-06T12:50:28.607" v="177" actId="20577"/>
          <ac:spMkLst>
            <pc:docMk/>
            <pc:sldMk cId="540581268" sldId="262"/>
            <ac:spMk id="2" creationId="{B2FAC3FE-F514-440F-BE92-DECBC80E43B4}"/>
          </ac:spMkLst>
        </pc:spChg>
        <pc:spChg chg="del mod">
          <ac:chgData name="Daphne Groot" userId="771462a79f1ed076" providerId="LiveId" clId="{0416E947-A9C4-4B44-8AED-B164B29AFA9A}" dt="2017-11-06T13:11:58.905" v="784" actId="478"/>
          <ac:spMkLst>
            <pc:docMk/>
            <pc:sldMk cId="540581268" sldId="262"/>
            <ac:spMk id="3" creationId="{74EF0BE8-6A6B-4563-B650-980135E5BD87}"/>
          </ac:spMkLst>
        </pc:spChg>
        <pc:spChg chg="add mod">
          <ac:chgData name="Daphne Groot" userId="771462a79f1ed076" providerId="LiveId" clId="{0416E947-A9C4-4B44-8AED-B164B29AFA9A}" dt="2017-11-06T13:39:23.965" v="1163" actId="1076"/>
          <ac:spMkLst>
            <pc:docMk/>
            <pc:sldMk cId="540581268" sldId="262"/>
            <ac:spMk id="18" creationId="{C4EADAAA-D8DA-467A-B7B3-DF064391782F}"/>
          </ac:spMkLst>
        </pc:spChg>
        <pc:grpChg chg="add del mod topLvl">
          <ac:chgData name="Daphne Groot" userId="771462a79f1ed076" providerId="LiveId" clId="{0416E947-A9C4-4B44-8AED-B164B29AFA9A}" dt="2017-11-06T13:39:05.138" v="1162" actId="165"/>
          <ac:grpSpMkLst>
            <pc:docMk/>
            <pc:sldMk cId="540581268" sldId="262"/>
            <ac:grpSpMk id="14" creationId="{E11BEE4A-6C0B-4922-ABCC-3D75AD2E00C5}"/>
          </ac:grpSpMkLst>
        </pc:grpChg>
        <pc:grpChg chg="add del mod">
          <ac:chgData name="Daphne Groot" userId="771462a79f1ed076" providerId="LiveId" clId="{0416E947-A9C4-4B44-8AED-B164B29AFA9A}" dt="2017-11-06T13:39:46.901" v="1220" actId="1037"/>
          <ac:grpSpMkLst>
            <pc:docMk/>
            <pc:sldMk cId="540581268" sldId="262"/>
            <ac:grpSpMk id="17" creationId="{F35F9AD8-A6B2-4C3C-88F6-390655E6A389}"/>
          </ac:grpSpMkLst>
        </pc:grpChg>
        <pc:graphicFrameChg chg="mod ord modGraphic">
          <ac:chgData name="Daphne Groot" userId="771462a79f1ed076" providerId="LiveId" clId="{0416E947-A9C4-4B44-8AED-B164B29AFA9A}" dt="2017-11-06T13:39:32.713" v="1168" actId="1076"/>
          <ac:graphicFrameMkLst>
            <pc:docMk/>
            <pc:sldMk cId="540581268" sldId="262"/>
            <ac:graphicFrameMk id="15" creationId="{AE050E6B-4E00-41D9-A2E4-2C72EF8C23DF}"/>
          </ac:graphicFrameMkLst>
        </pc:graphicFrame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4" creationId="{63618AAC-76D6-4910-92D8-2B037FA01483}"/>
          </ac:picMkLst>
        </pc:picChg>
        <pc:picChg chg="add mod topLvl">
          <ac:chgData name="Daphne Groot" userId="771462a79f1ed076" providerId="LiveId" clId="{0416E947-A9C4-4B44-8AED-B164B29AFA9A}" dt="2017-11-06T13:39:05.138" v="1162" actId="165"/>
          <ac:picMkLst>
            <pc:docMk/>
            <pc:sldMk cId="540581268" sldId="262"/>
            <ac:picMk id="5" creationId="{2E79EEAA-DF43-43B6-A233-EFD108ED4886}"/>
          </ac:picMkLst>
        </pc:picChg>
        <pc:picChg chg="add del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6" creationId="{0424E0B0-8279-49BD-9DA7-00CB9F5AF14F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7" creationId="{83E85AAB-AA1A-4200-9746-8F4424598496}"/>
          </ac:picMkLst>
        </pc:picChg>
        <pc:picChg chg="add mod topLvl">
          <ac:chgData name="Daphne Groot" userId="771462a79f1ed076" providerId="LiveId" clId="{0416E947-A9C4-4B44-8AED-B164B29AFA9A}" dt="2017-11-06T13:39:05.138" v="1162" actId="165"/>
          <ac:picMkLst>
            <pc:docMk/>
            <pc:sldMk cId="540581268" sldId="262"/>
            <ac:picMk id="8" creationId="{B0AE4405-5A1D-4E3C-820F-5BC636EC07AC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9" creationId="{B94F6CD8-E772-408C-B810-387D60FE0D65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10" creationId="{7E1AF611-2F16-4B3E-B3E9-27F25C9603FF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11" creationId="{2F5E55BD-4B60-4F73-BCA4-CD882A9F13E8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12" creationId="{C8C1E0A1-6195-42BD-A6EF-1AF2EA4AC0BD}"/>
          </ac:picMkLst>
        </pc:picChg>
        <pc:picChg chg="add del mod">
          <ac:chgData name="Daphne Groot" userId="771462a79f1ed076" providerId="LiveId" clId="{0416E947-A9C4-4B44-8AED-B164B29AFA9A}" dt="2017-11-06T13:11:06.286" v="771" actId="478"/>
          <ac:picMkLst>
            <pc:docMk/>
            <pc:sldMk cId="540581268" sldId="262"/>
            <ac:picMk id="13" creationId="{4CB26E2C-B50C-4C8B-A3A2-BB3E1E464294}"/>
          </ac:picMkLst>
        </pc:picChg>
        <pc:picChg chg="add del mod">
          <ac:chgData name="Daphne Groot" userId="771462a79f1ed076" providerId="LiveId" clId="{0416E947-A9C4-4B44-8AED-B164B29AFA9A}" dt="2017-11-06T13:10:07.054" v="679" actId="1037"/>
          <ac:picMkLst>
            <pc:docMk/>
            <pc:sldMk cId="540581268" sldId="262"/>
            <ac:picMk id="16" creationId="{EC28A0CA-FB4A-451B-9078-817B08B24497}"/>
          </ac:picMkLst>
        </pc:picChg>
      </pc:sldChg>
      <pc:sldChg chg="modSp add">
        <pc:chgData name="Daphne Groot" userId="771462a79f1ed076" providerId="LiveId" clId="{0416E947-A9C4-4B44-8AED-B164B29AFA9A}" dt="2017-11-06T13:40:34.175" v="1262" actId="20577"/>
        <pc:sldMkLst>
          <pc:docMk/>
          <pc:sldMk cId="4157138046" sldId="263"/>
        </pc:sldMkLst>
        <pc:spChg chg="mod">
          <ac:chgData name="Daphne Groot" userId="771462a79f1ed076" providerId="LiveId" clId="{0416E947-A9C4-4B44-8AED-B164B29AFA9A}" dt="2017-11-06T12:53:00.513" v="330" actId="20577"/>
          <ac:spMkLst>
            <pc:docMk/>
            <pc:sldMk cId="4157138046" sldId="263"/>
            <ac:spMk id="2" creationId="{191C39C8-A2BB-4B22-9347-8C895430E23E}"/>
          </ac:spMkLst>
        </pc:spChg>
        <pc:spChg chg="mod">
          <ac:chgData name="Daphne Groot" userId="771462a79f1ed076" providerId="LiveId" clId="{0416E947-A9C4-4B44-8AED-B164B29AFA9A}" dt="2017-11-06T13:40:34.175" v="1262" actId="20577"/>
          <ac:spMkLst>
            <pc:docMk/>
            <pc:sldMk cId="4157138046" sldId="263"/>
            <ac:spMk id="3" creationId="{EFF9A77B-5DD7-40CA-BC41-731783342F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9AFAC1B8-A220-4E2F-8C12-EBE42F9FE3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3E0D-D5A1-44CA-A983-809626998F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15C4-CFBA-4CE1-917D-B196C7B51BA5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FDB467E-4C64-463A-9EC3-57C1033327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6E9FF3-FEC8-4DFB-B406-F10C7DEB3A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1B-44A9-41EF-8FE5-5CBEA5BEA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84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831D8-A57D-4F1C-9D4E-63A26BBAEC59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C8A45-E877-4464-A156-19523A0C80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72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Remon</a:t>
            </a:r>
            <a:r>
              <a:rPr lang="nl-NL" dirty="0"/>
              <a:t>, misschien kan jij iets vertellen over dat </a:t>
            </a:r>
            <a:r>
              <a:rPr lang="nl-NL" dirty="0" err="1"/>
              <a:t>FuzzyWuzzy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C8A45-E877-4464-A156-19523A0C80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68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C8A45-E877-4464-A156-19523A0C805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18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6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7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9144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5900" rIns="268265" bIns="215900" anchor="t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2000"/>
            <a:ext cx="9140825" cy="1908000"/>
          </a:xfrm>
        </p:spPr>
        <p:txBody>
          <a:bodyPr tIns="45720" rIns="267843" bIns="45720">
            <a:normAutofit/>
          </a:bodyPr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pic>
        <p:nvPicPr>
          <p:cNvPr id="10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/>
        </p:nvSpPr>
        <p:spPr>
          <a:xfrm>
            <a:off x="8255000" y="107950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1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9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/>
        </p:nvSpPr>
        <p:spPr bwMode="auto">
          <a:xfrm>
            <a:off x="7378700" y="1079500"/>
            <a:ext cx="756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>
            <a:no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0" y="1456213"/>
            <a:ext cx="9140825" cy="5147787"/>
          </a:xfrm>
        </p:spPr>
        <p:txBody>
          <a:bodyPr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5900" rIns="267843" bIns="45720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tIns="45720" rIns="267843" bIns="45720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5900" rIns="267843" bIns="45720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  <a:ln>
            <a:noFill/>
          </a:ln>
        </p:spPr>
        <p:txBody>
          <a:bodyPr tIns="45720" rIns="267843" bIns="45720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>
            <a:no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>
            <a:noAutofit/>
          </a:bodyPr>
          <a:lstStyle>
            <a:lvl1pPr algn="l"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>
            <a:normAutofit/>
          </a:bodyPr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031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7000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nl-NL"/>
              <a:t>Klik om stijl te bewerken</a:t>
            </a:r>
            <a:endParaRPr lang="nl-NL" altLang="nl-NL" dirty="0"/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3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6" name="RUGlogoTop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3" y="339725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2054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67843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text</a:t>
            </a:r>
            <a:r>
              <a:rPr lang="nl-NL" altLang="nl-NL" dirty="0"/>
              <a:t> </a:t>
            </a:r>
            <a:r>
              <a:rPr lang="nl-NL" altLang="nl-NL" dirty="0" err="1"/>
              <a:t>styles</a:t>
            </a:r>
            <a:endParaRPr lang="nl-NL" altLang="nl-NL" dirty="0"/>
          </a:p>
          <a:p>
            <a:pPr lvl="1"/>
            <a:r>
              <a:rPr lang="nl-NL" altLang="nl-NL" dirty="0"/>
              <a:t>Second level</a:t>
            </a:r>
          </a:p>
          <a:p>
            <a:pPr lvl="0"/>
            <a:r>
              <a:rPr lang="nl-NL" altLang="nl-NL" dirty="0" err="1"/>
              <a:t>Third</a:t>
            </a:r>
            <a:r>
              <a:rPr lang="nl-NL" altLang="nl-NL" dirty="0"/>
              <a:t> level</a:t>
            </a:r>
          </a:p>
          <a:p>
            <a:pPr lvl="1"/>
            <a:r>
              <a:rPr lang="nl-NL" altLang="nl-NL" dirty="0" err="1"/>
              <a:t>Fourth</a:t>
            </a:r>
            <a:r>
              <a:rPr lang="nl-NL" altLang="nl-NL" dirty="0"/>
              <a:t> level</a:t>
            </a:r>
          </a:p>
          <a:p>
            <a:pPr lvl="2"/>
            <a:r>
              <a:rPr lang="nl-NL" altLang="nl-NL" dirty="0" err="1"/>
              <a:t>Fifth</a:t>
            </a:r>
            <a:r>
              <a:rPr lang="nl-NL" altLang="nl-NL" dirty="0"/>
              <a:t>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title</a:t>
            </a:r>
            <a:r>
              <a:rPr lang="nl-NL" altLang="nl-NL" dirty="0"/>
              <a:t> </a:t>
            </a:r>
            <a:r>
              <a:rPr lang="nl-NL" altLang="nl-NL" dirty="0" err="1"/>
              <a:t>style</a:t>
            </a:r>
            <a:endParaRPr lang="nl-NL" altLang="nl-NL" dirty="0"/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14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3078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67843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text</a:t>
            </a:r>
            <a:r>
              <a:rPr lang="nl-NL" altLang="nl-NL" dirty="0"/>
              <a:t> </a:t>
            </a:r>
            <a:r>
              <a:rPr lang="nl-NL" altLang="nl-NL" dirty="0" err="1"/>
              <a:t>styles</a:t>
            </a:r>
            <a:endParaRPr lang="nl-NL" altLang="nl-NL" dirty="0"/>
          </a:p>
          <a:p>
            <a:pPr lvl="1"/>
            <a:r>
              <a:rPr lang="nl-NL" altLang="nl-NL" dirty="0"/>
              <a:t>Second level</a:t>
            </a:r>
          </a:p>
          <a:p>
            <a:pPr lvl="2"/>
            <a:r>
              <a:rPr lang="nl-NL" altLang="nl-NL" dirty="0" err="1"/>
              <a:t>Third</a:t>
            </a:r>
            <a:r>
              <a:rPr lang="nl-NL" altLang="nl-NL" dirty="0"/>
              <a:t> level</a:t>
            </a:r>
          </a:p>
          <a:p>
            <a:pPr lvl="3"/>
            <a:r>
              <a:rPr lang="nl-NL" altLang="nl-NL" dirty="0" err="1"/>
              <a:t>Fourth</a:t>
            </a:r>
            <a:r>
              <a:rPr lang="nl-NL" altLang="nl-NL" dirty="0"/>
              <a:t> level</a:t>
            </a:r>
          </a:p>
          <a:p>
            <a:pPr lvl="4"/>
            <a:r>
              <a:rPr lang="nl-NL" altLang="nl-NL" dirty="0" err="1"/>
              <a:t>Fifth</a:t>
            </a:r>
            <a:r>
              <a:rPr lang="nl-NL" altLang="nl-NL" dirty="0"/>
              <a:t>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title</a:t>
            </a:r>
            <a:r>
              <a:rPr lang="nl-NL" altLang="nl-NL" dirty="0"/>
              <a:t> </a:t>
            </a:r>
            <a:r>
              <a:rPr lang="nl-NL" altLang="nl-NL" dirty="0" err="1"/>
              <a:t>style</a:t>
            </a:r>
            <a:endParaRPr lang="nl-NL" altLang="nl-NL" dirty="0"/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14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DDFE8-B050-44BE-A51E-61ED3FBB7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Semantic</a:t>
            </a:r>
            <a:r>
              <a:rPr lang="nl-NL" dirty="0"/>
              <a:t> Web Technology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A03B3E-4486-4CFC-B791-DA3628F2D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Rémon</a:t>
            </a:r>
            <a:r>
              <a:rPr lang="nl-NL" dirty="0"/>
              <a:t> Kruizinga</a:t>
            </a:r>
          </a:p>
          <a:p>
            <a:r>
              <a:rPr lang="nl-NL" dirty="0"/>
              <a:t>Hennie </a:t>
            </a:r>
            <a:r>
              <a:rPr lang="nl-NL" dirty="0" err="1"/>
              <a:t>Veldtuis</a:t>
            </a:r>
            <a:endParaRPr lang="nl-NL" dirty="0"/>
          </a:p>
          <a:p>
            <a:r>
              <a:rPr lang="nl-NL" dirty="0"/>
              <a:t>Daphne Groot</a:t>
            </a:r>
          </a:p>
        </p:txBody>
      </p:sp>
    </p:spTree>
    <p:extLst>
      <p:ext uri="{BB962C8B-B14F-4D97-AF65-F5344CB8AC3E}">
        <p14:creationId xmlns:p14="http://schemas.microsoft.com/office/powerpoint/2010/main" val="17304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673B-E4ED-4F2E-BB10-5A6A077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description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CAFB9-B9A5-4678-A878-B0DA20FA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program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generates</a:t>
            </a:r>
            <a:r>
              <a:rPr lang="nl-NL" dirty="0"/>
              <a:t> </a:t>
            </a:r>
            <a:r>
              <a:rPr lang="nl-NL" dirty="0" err="1"/>
              <a:t>sentences</a:t>
            </a:r>
            <a:r>
              <a:rPr lang="nl-NL" dirty="0"/>
              <a:t> out of </a:t>
            </a:r>
            <a:r>
              <a:rPr lang="nl-NL" dirty="0" err="1"/>
              <a:t>triples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7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0EF26-F723-44F2-838A-D4D3434F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B257F-BBBE-4037-B4E2-E0EF0805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from </a:t>
            </a:r>
            <a:r>
              <a:rPr lang="en-GB" dirty="0" err="1"/>
              <a:t>WebNLG</a:t>
            </a:r>
            <a:r>
              <a:rPr lang="en-GB" dirty="0"/>
              <a:t> challenge</a:t>
            </a:r>
          </a:p>
          <a:p>
            <a:r>
              <a:rPr lang="en-GB" dirty="0"/>
              <a:t>Start with data that consists of one triple per entry</a:t>
            </a:r>
          </a:p>
          <a:p>
            <a:r>
              <a:rPr lang="en-GB" dirty="0"/>
              <a:t>Example of entry: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first only focus on the single triple sets from all categories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DB1EBF-A0E0-4BFC-B2A0-67483F28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1" y="3202910"/>
            <a:ext cx="7563759" cy="19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CA8A2-8F6D-4A7B-8436-327552BF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Technique and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F69A1B-3AC3-4608-B8C0-55F4B14B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XML-tree functionality</a:t>
            </a:r>
          </a:p>
          <a:p>
            <a:r>
              <a:rPr lang="en-GB" dirty="0" err="1"/>
              <a:t>FuzzyWuzzy</a:t>
            </a:r>
            <a:endParaRPr lang="en-GB" dirty="0"/>
          </a:p>
          <a:p>
            <a:pPr lvl="1"/>
            <a:r>
              <a:rPr lang="en-GB" dirty="0"/>
              <a:t>Spell errors in training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67333-1E7C-4AAF-B150-56D164DE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B1339D9C-BBBC-4705-980E-EBB046BB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18" y="3306575"/>
            <a:ext cx="8488395" cy="28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7EB247D-9B0A-4231-901C-9CA8E134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9" y="2556572"/>
            <a:ext cx="3634287" cy="288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646D672-4847-4F5E-9416-A939E9651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8" y="4021424"/>
            <a:ext cx="7747222" cy="28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5216800-B97D-46B8-A572-60C6D086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7" y="4764570"/>
            <a:ext cx="5755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3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0E2D-D802-4D1C-B438-2DD9ED3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D577B3-68E1-41AD-89E2-0C8993E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ways:</a:t>
            </a:r>
          </a:p>
          <a:p>
            <a:pPr lvl="1"/>
            <a:r>
              <a:rPr lang="en-GB" dirty="0"/>
              <a:t>BLEU</a:t>
            </a:r>
          </a:p>
          <a:p>
            <a:pPr lvl="2"/>
            <a:r>
              <a:rPr lang="en-GB" dirty="0"/>
              <a:t>Used to calculate the similarity between the correct sentence and our sentence</a:t>
            </a:r>
          </a:p>
          <a:p>
            <a:pPr lvl="1"/>
            <a:r>
              <a:rPr lang="en-GB" dirty="0"/>
              <a:t>Human judgement</a:t>
            </a:r>
          </a:p>
          <a:p>
            <a:pPr lvl="2"/>
            <a:r>
              <a:rPr lang="en-GB" dirty="0"/>
              <a:t>Used to evaluate the sentences not evaluated well by Bleu</a:t>
            </a:r>
          </a:p>
        </p:txBody>
      </p:sp>
    </p:spTree>
    <p:extLst>
      <p:ext uri="{BB962C8B-B14F-4D97-AF65-F5344CB8AC3E}">
        <p14:creationId xmlns:p14="http://schemas.microsoft.com/office/powerpoint/2010/main" val="25186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AE050E6B-4E00-41D9-A2E4-2C72EF8C2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05068"/>
              </p:ext>
            </p:extLst>
          </p:nvPr>
        </p:nvGraphicFramePr>
        <p:xfrm>
          <a:off x="386849" y="1376997"/>
          <a:ext cx="6174656" cy="51379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39464878"/>
                    </a:ext>
                  </a:extLst>
                </a:gridCol>
                <a:gridCol w="2884671">
                  <a:extLst>
                    <a:ext uri="{9D8B030D-6E8A-4147-A177-3AD203B41FA5}">
                      <a16:colId xmlns:a16="http://schemas.microsoft.com/office/drawing/2014/main" val="3693832217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217944323"/>
                    </a:ext>
                  </a:extLst>
                </a:gridCol>
              </a:tblGrid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Category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Results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9071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78.4%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71625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Astronaut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86369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8039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5762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ComicsCharacter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/>
                        <a:t>[An error </a:t>
                      </a:r>
                      <a:r>
                        <a:rPr lang="nl-NL" sz="1200" dirty="0" err="1"/>
                        <a:t>occures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when</a:t>
                      </a:r>
                      <a:r>
                        <a:rPr lang="nl-NL" sz="1200" dirty="0"/>
                        <a:t> running </a:t>
                      </a:r>
                      <a:r>
                        <a:rPr lang="nl-NL" sz="1200" dirty="0" err="1"/>
                        <a:t>this</a:t>
                      </a:r>
                      <a:r>
                        <a:rPr lang="nl-NL" sz="1200" dirty="0"/>
                        <a:t> dataset]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8972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68401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Monument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80.0%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62160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SportsTeam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53.13%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3027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67381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WrittenWork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06040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FAC3FE-F514-440F-BE92-DECBC80E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 </a:t>
            </a:r>
            <a:r>
              <a:rPr lang="nl-NL" dirty="0" err="1"/>
              <a:t>so</a:t>
            </a:r>
            <a:r>
              <a:rPr lang="nl-NL" dirty="0"/>
              <a:t> far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4EADAAA-D8DA-467A-B7B3-DF064391782F}"/>
              </a:ext>
            </a:extLst>
          </p:cNvPr>
          <p:cNvSpPr txBox="1"/>
          <p:nvPr/>
        </p:nvSpPr>
        <p:spPr>
          <a:xfrm>
            <a:off x="6674000" y="1376997"/>
            <a:ext cx="25385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Monument</a:t>
            </a:r>
          </a:p>
          <a:p>
            <a:r>
              <a:rPr lang="nl-NL" dirty="0"/>
              <a:t>Worst: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SportsTeam</a:t>
            </a:r>
            <a:endParaRPr lang="nl-NL" sz="1400" dirty="0"/>
          </a:p>
          <a:p>
            <a:endParaRPr lang="nl-NL" dirty="0"/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A8FCE313-37E0-424F-9AF2-5AF478F2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14" y="1911797"/>
            <a:ext cx="2686050" cy="323850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4298DEC9-1CAF-41BA-B3CB-186D55F60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914" y="2386657"/>
            <a:ext cx="2647950" cy="352425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6A505E12-31E8-4BA7-B10A-792262D59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151" y="2832545"/>
            <a:ext cx="2628900" cy="361950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84B3CA99-2EC1-48E7-B245-D15A923A0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151" y="3335980"/>
            <a:ext cx="2657475" cy="333375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D00349B3-01C3-4855-BE58-5CA97227E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150" y="4266253"/>
            <a:ext cx="2657475" cy="323850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1FCA2FA0-32C4-4D5D-A249-3DD080B3D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150" y="4721666"/>
            <a:ext cx="1971675" cy="32385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83EDF1D-2335-4462-9D5C-B5F7C041D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1150" y="5695572"/>
            <a:ext cx="2619375" cy="276225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2C63DF1D-2F7A-4D93-AF45-D8CEBA79D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150" y="5198406"/>
            <a:ext cx="2667000" cy="295275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9204BF18-0F77-4C0C-98F1-04EB1920FF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030" y="6117274"/>
            <a:ext cx="2647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C39C8-A2BB-4B22-9347-8C895430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9A77B-5DD7-40CA-BC41-73178334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singular</a:t>
            </a:r>
            <a:r>
              <a:rPr lang="nl-NL" dirty="0"/>
              <a:t>/</a:t>
            </a:r>
            <a:r>
              <a:rPr lang="nl-NL" dirty="0" err="1"/>
              <a:t>plural</a:t>
            </a:r>
            <a:r>
              <a:rPr lang="nl-NL" dirty="0"/>
              <a:t> mistakes</a:t>
            </a:r>
          </a:p>
          <a:p>
            <a:r>
              <a:rPr lang="nl-NL" dirty="0"/>
              <a:t>A/</a:t>
            </a:r>
            <a:r>
              <a:rPr lang="nl-NL" dirty="0" err="1"/>
              <a:t>an</a:t>
            </a:r>
            <a:r>
              <a:rPr lang="nl-NL" dirty="0"/>
              <a:t> mistakes</a:t>
            </a:r>
          </a:p>
          <a:p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categories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poorly</a:t>
            </a:r>
            <a:endParaRPr lang="nl-NL" dirty="0"/>
          </a:p>
          <a:p>
            <a:r>
              <a:rPr lang="nl-NL" dirty="0"/>
              <a:t>Multiple triple sets</a:t>
            </a:r>
          </a:p>
        </p:txBody>
      </p:sp>
    </p:spTree>
    <p:extLst>
      <p:ext uri="{BB962C8B-B14F-4D97-AF65-F5344CB8AC3E}">
        <p14:creationId xmlns:p14="http://schemas.microsoft.com/office/powerpoint/2010/main" val="4157138046"/>
      </p:ext>
    </p:extLst>
  </p:cSld>
  <p:clrMapOvr>
    <a:masterClrMapping/>
  </p:clrMapOvr>
</p:sld>
</file>

<file path=ppt/theme/theme1.xml><?xml version="1.0" encoding="utf-8"?>
<a:theme xmlns:a="http://schemas.openxmlformats.org/drawingml/2006/main" name="RUG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" id="{5ED73366-D9AF-491B-A094-1D7E4FBB74C0}" vid="{55A1B055-367B-4ED4-A2C3-9AB40B9AFBEC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RUG</Template>
  <TotalTime>1467</TotalTime>
  <Words>176</Words>
  <Application>Microsoft Office PowerPoint</Application>
  <PresentationFormat>Diavoorstelling (4:3)</PresentationFormat>
  <Paragraphs>64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Verdana</vt:lpstr>
      <vt:lpstr>Wingdings</vt:lpstr>
      <vt:lpstr>RUG</vt:lpstr>
      <vt:lpstr>Break Design</vt:lpstr>
      <vt:lpstr>End Design</vt:lpstr>
      <vt:lpstr>Semantic Web Technology</vt:lpstr>
      <vt:lpstr>Project description</vt:lpstr>
      <vt:lpstr>Data set</vt:lpstr>
      <vt:lpstr>Technique and tools</vt:lpstr>
      <vt:lpstr>Method</vt:lpstr>
      <vt:lpstr>Evaluation</vt:lpstr>
      <vt:lpstr>Evaluation so far</vt:lpstr>
      <vt:lpstr>Still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Technology</dc:title>
  <dc:creator>Daphne Groot</dc:creator>
  <cp:lastModifiedBy>Remon Kruizinga</cp:lastModifiedBy>
  <cp:revision>11</cp:revision>
  <dcterms:created xsi:type="dcterms:W3CDTF">2017-10-16T15:13:58Z</dcterms:created>
  <dcterms:modified xsi:type="dcterms:W3CDTF">2017-11-06T19:13:07Z</dcterms:modified>
</cp:coreProperties>
</file>