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</p:sldMasterIdLst>
  <p:notesMasterIdLst>
    <p:notesMasterId r:id="rId12"/>
  </p:notesMasterIdLst>
  <p:handoutMasterIdLst>
    <p:handoutMasterId r:id="rId13"/>
  </p:handoutMasterIdLst>
  <p:sldIdLst>
    <p:sldId id="256" r:id="rId4"/>
    <p:sldId id="257" r:id="rId5"/>
    <p:sldId id="258" r:id="rId6"/>
    <p:sldId id="259" r:id="rId7"/>
    <p:sldId id="261" r:id="rId8"/>
    <p:sldId id="260" r:id="rId9"/>
    <p:sldId id="262" r:id="rId10"/>
    <p:sldId id="263" r:id="rId11"/>
  </p:sldIdLst>
  <p:sldSz cx="9144000" cy="6858000" type="screen4x3"/>
  <p:notesSz cx="7104063" cy="10234613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phne Groot" userId="771462a79f1ed076" providerId="LiveId" clId="{0416E947-A9C4-4B44-8AED-B164B29AFA9A}"/>
    <pc:docChg chg="undo redo custSel addSld modSld">
      <pc:chgData name="Daphne Groot" userId="771462a79f1ed076" providerId="LiveId" clId="{0416E947-A9C4-4B44-8AED-B164B29AFA9A}" dt="2017-11-06T13:42:44.574" v="1275" actId="14100"/>
      <pc:docMkLst>
        <pc:docMk/>
      </pc:docMkLst>
      <pc:sldChg chg="addSp delSp modSp">
        <pc:chgData name="Daphne Groot" userId="771462a79f1ed076" providerId="LiveId" clId="{0416E947-A9C4-4B44-8AED-B164B29AFA9A}" dt="2017-11-06T13:42:44.574" v="1275" actId="14100"/>
        <pc:sldMkLst>
          <pc:docMk/>
          <pc:sldMk cId="1895650939" sldId="258"/>
        </pc:sldMkLst>
        <pc:picChg chg="del">
          <ac:chgData name="Daphne Groot" userId="771462a79f1ed076" providerId="LiveId" clId="{0416E947-A9C4-4B44-8AED-B164B29AFA9A}" dt="2017-11-06T13:42:33.451" v="1267" actId="478"/>
          <ac:picMkLst>
            <pc:docMk/>
            <pc:sldMk cId="1895650939" sldId="258"/>
            <ac:picMk id="4" creationId="{BF5D2C7C-F2B4-4F61-ABC1-6C0911F29130}"/>
          </ac:picMkLst>
        </pc:picChg>
        <pc:picChg chg="add mod">
          <ac:chgData name="Daphne Groot" userId="771462a79f1ed076" providerId="LiveId" clId="{0416E947-A9C4-4B44-8AED-B164B29AFA9A}" dt="2017-11-06T13:42:44.574" v="1275" actId="14100"/>
          <ac:picMkLst>
            <pc:docMk/>
            <pc:sldMk cId="1895650939" sldId="258"/>
            <ac:picMk id="5" creationId="{B8DB1EBF-A0E0-4BFC-B2A0-67483F28015D}"/>
          </ac:picMkLst>
        </pc:picChg>
      </pc:sldChg>
      <pc:sldChg chg="modSp">
        <pc:chgData name="Daphne Groot" userId="771462a79f1ed076" providerId="LiveId" clId="{0416E947-A9C4-4B44-8AED-B164B29AFA9A}" dt="2017-11-06T12:49:33.191" v="159" actId="20577"/>
        <pc:sldMkLst>
          <pc:docMk/>
          <pc:sldMk cId="2518636700" sldId="260"/>
        </pc:sldMkLst>
        <pc:spChg chg="mod">
          <ac:chgData name="Daphne Groot" userId="771462a79f1ed076" providerId="LiveId" clId="{0416E947-A9C4-4B44-8AED-B164B29AFA9A}" dt="2017-11-06T12:49:33.191" v="159" actId="20577"/>
          <ac:spMkLst>
            <pc:docMk/>
            <pc:sldMk cId="2518636700" sldId="260"/>
            <ac:spMk id="3" creationId="{FFD577B3-68E1-41AD-89E2-0C8993E2392B}"/>
          </ac:spMkLst>
        </pc:spChg>
      </pc:sldChg>
      <pc:sldChg chg="modSp">
        <pc:chgData name="Daphne Groot" userId="771462a79f1ed076" providerId="LiveId" clId="{0416E947-A9C4-4B44-8AED-B164B29AFA9A}" dt="2017-11-06T13:41:23.949" v="1266" actId="1076"/>
        <pc:sldMkLst>
          <pc:docMk/>
          <pc:sldMk cId="3276930790" sldId="261"/>
        </pc:sldMkLst>
        <pc:picChg chg="mod">
          <ac:chgData name="Daphne Groot" userId="771462a79f1ed076" providerId="LiveId" clId="{0416E947-A9C4-4B44-8AED-B164B29AFA9A}" dt="2017-11-06T13:41:23.949" v="1266" actId="1076"/>
          <ac:picMkLst>
            <pc:docMk/>
            <pc:sldMk cId="3276930790" sldId="261"/>
            <ac:picMk id="7" creationId="{77EB247D-9B0A-4231-901C-9CA8E134EC94}"/>
          </ac:picMkLst>
        </pc:picChg>
        <pc:picChg chg="mod">
          <ac:chgData name="Daphne Groot" userId="771462a79f1ed076" providerId="LiveId" clId="{0416E947-A9C4-4B44-8AED-B164B29AFA9A}" dt="2017-11-06T13:41:23.949" v="1266" actId="1076"/>
          <ac:picMkLst>
            <pc:docMk/>
            <pc:sldMk cId="3276930790" sldId="261"/>
            <ac:picMk id="8" creationId="{B1339D9C-BBBC-4705-980E-EBB046BB1AB4}"/>
          </ac:picMkLst>
        </pc:picChg>
        <pc:picChg chg="mod">
          <ac:chgData name="Daphne Groot" userId="771462a79f1ed076" providerId="LiveId" clId="{0416E947-A9C4-4B44-8AED-B164B29AFA9A}" dt="2017-11-06T13:41:23.949" v="1266" actId="1076"/>
          <ac:picMkLst>
            <pc:docMk/>
            <pc:sldMk cId="3276930790" sldId="261"/>
            <ac:picMk id="9" creationId="{1646D672-4847-4F5E-9416-A939E965191A}"/>
          </ac:picMkLst>
        </pc:picChg>
        <pc:picChg chg="mod">
          <ac:chgData name="Daphne Groot" userId="771462a79f1ed076" providerId="LiveId" clId="{0416E947-A9C4-4B44-8AED-B164B29AFA9A}" dt="2017-11-06T13:41:23.949" v="1266" actId="1076"/>
          <ac:picMkLst>
            <pc:docMk/>
            <pc:sldMk cId="3276930790" sldId="261"/>
            <ac:picMk id="10" creationId="{45216800-B97D-46B8-A572-60C6D086378D}"/>
          </ac:picMkLst>
        </pc:picChg>
      </pc:sldChg>
      <pc:sldChg chg="addSp delSp modSp add">
        <pc:chgData name="Daphne Groot" userId="771462a79f1ed076" providerId="LiveId" clId="{0416E947-A9C4-4B44-8AED-B164B29AFA9A}" dt="2017-11-06T13:39:46.901" v="1220" actId="1037"/>
        <pc:sldMkLst>
          <pc:docMk/>
          <pc:sldMk cId="540581268" sldId="262"/>
        </pc:sldMkLst>
        <pc:spChg chg="mod">
          <ac:chgData name="Daphne Groot" userId="771462a79f1ed076" providerId="LiveId" clId="{0416E947-A9C4-4B44-8AED-B164B29AFA9A}" dt="2017-11-06T12:50:28.607" v="177" actId="20577"/>
          <ac:spMkLst>
            <pc:docMk/>
            <pc:sldMk cId="540581268" sldId="262"/>
            <ac:spMk id="2" creationId="{B2FAC3FE-F514-440F-BE92-DECBC80E43B4}"/>
          </ac:spMkLst>
        </pc:spChg>
        <pc:spChg chg="del mod">
          <ac:chgData name="Daphne Groot" userId="771462a79f1ed076" providerId="LiveId" clId="{0416E947-A9C4-4B44-8AED-B164B29AFA9A}" dt="2017-11-06T13:11:58.905" v="784" actId="478"/>
          <ac:spMkLst>
            <pc:docMk/>
            <pc:sldMk cId="540581268" sldId="262"/>
            <ac:spMk id="3" creationId="{74EF0BE8-6A6B-4563-B650-980135E5BD87}"/>
          </ac:spMkLst>
        </pc:spChg>
        <pc:spChg chg="add mod">
          <ac:chgData name="Daphne Groot" userId="771462a79f1ed076" providerId="LiveId" clId="{0416E947-A9C4-4B44-8AED-B164B29AFA9A}" dt="2017-11-06T13:39:23.965" v="1163" actId="1076"/>
          <ac:spMkLst>
            <pc:docMk/>
            <pc:sldMk cId="540581268" sldId="262"/>
            <ac:spMk id="18" creationId="{C4EADAAA-D8DA-467A-B7B3-DF064391782F}"/>
          </ac:spMkLst>
        </pc:spChg>
        <pc:grpChg chg="add del mod topLvl">
          <ac:chgData name="Daphne Groot" userId="771462a79f1ed076" providerId="LiveId" clId="{0416E947-A9C4-4B44-8AED-B164B29AFA9A}" dt="2017-11-06T13:39:05.138" v="1162" actId="165"/>
          <ac:grpSpMkLst>
            <pc:docMk/>
            <pc:sldMk cId="540581268" sldId="262"/>
            <ac:grpSpMk id="14" creationId="{E11BEE4A-6C0B-4922-ABCC-3D75AD2E00C5}"/>
          </ac:grpSpMkLst>
        </pc:grpChg>
        <pc:grpChg chg="add del mod">
          <ac:chgData name="Daphne Groot" userId="771462a79f1ed076" providerId="LiveId" clId="{0416E947-A9C4-4B44-8AED-B164B29AFA9A}" dt="2017-11-06T13:39:46.901" v="1220" actId="1037"/>
          <ac:grpSpMkLst>
            <pc:docMk/>
            <pc:sldMk cId="540581268" sldId="262"/>
            <ac:grpSpMk id="17" creationId="{F35F9AD8-A6B2-4C3C-88F6-390655E6A389}"/>
          </ac:grpSpMkLst>
        </pc:grpChg>
        <pc:graphicFrameChg chg="mod ord modGraphic">
          <ac:chgData name="Daphne Groot" userId="771462a79f1ed076" providerId="LiveId" clId="{0416E947-A9C4-4B44-8AED-B164B29AFA9A}" dt="2017-11-06T13:39:32.713" v="1168" actId="1076"/>
          <ac:graphicFrameMkLst>
            <pc:docMk/>
            <pc:sldMk cId="540581268" sldId="262"/>
            <ac:graphicFrameMk id="15" creationId="{AE050E6B-4E00-41D9-A2E4-2C72EF8C23DF}"/>
          </ac:graphicFrameMkLst>
        </pc:graphicFrameChg>
        <pc:picChg chg="add mod topLvl">
          <ac:chgData name="Daphne Groot" userId="771462a79f1ed076" providerId="LiveId" clId="{0416E947-A9C4-4B44-8AED-B164B29AFA9A}" dt="2017-11-06T13:23:25.828" v="1054" actId="14100"/>
          <ac:picMkLst>
            <pc:docMk/>
            <pc:sldMk cId="540581268" sldId="262"/>
            <ac:picMk id="4" creationId="{63618AAC-76D6-4910-92D8-2B037FA01483}"/>
          </ac:picMkLst>
        </pc:picChg>
        <pc:picChg chg="add mod topLvl">
          <ac:chgData name="Daphne Groot" userId="771462a79f1ed076" providerId="LiveId" clId="{0416E947-A9C4-4B44-8AED-B164B29AFA9A}" dt="2017-11-06T13:39:05.138" v="1162" actId="165"/>
          <ac:picMkLst>
            <pc:docMk/>
            <pc:sldMk cId="540581268" sldId="262"/>
            <ac:picMk id="5" creationId="{2E79EEAA-DF43-43B6-A233-EFD108ED4886}"/>
          </ac:picMkLst>
        </pc:picChg>
        <pc:picChg chg="add del mod topLvl">
          <ac:chgData name="Daphne Groot" userId="771462a79f1ed076" providerId="LiveId" clId="{0416E947-A9C4-4B44-8AED-B164B29AFA9A}" dt="2017-11-06T13:23:25.828" v="1054" actId="14100"/>
          <ac:picMkLst>
            <pc:docMk/>
            <pc:sldMk cId="540581268" sldId="262"/>
            <ac:picMk id="6" creationId="{0424E0B0-8279-49BD-9DA7-00CB9F5AF14F}"/>
          </ac:picMkLst>
        </pc:picChg>
        <pc:picChg chg="add mod topLvl">
          <ac:chgData name="Daphne Groot" userId="771462a79f1ed076" providerId="LiveId" clId="{0416E947-A9C4-4B44-8AED-B164B29AFA9A}" dt="2017-11-06T13:23:25.828" v="1054" actId="14100"/>
          <ac:picMkLst>
            <pc:docMk/>
            <pc:sldMk cId="540581268" sldId="262"/>
            <ac:picMk id="7" creationId="{83E85AAB-AA1A-4200-9746-8F4424598496}"/>
          </ac:picMkLst>
        </pc:picChg>
        <pc:picChg chg="add mod topLvl">
          <ac:chgData name="Daphne Groot" userId="771462a79f1ed076" providerId="LiveId" clId="{0416E947-A9C4-4B44-8AED-B164B29AFA9A}" dt="2017-11-06T13:39:05.138" v="1162" actId="165"/>
          <ac:picMkLst>
            <pc:docMk/>
            <pc:sldMk cId="540581268" sldId="262"/>
            <ac:picMk id="8" creationId="{B0AE4405-5A1D-4E3C-820F-5BC636EC07AC}"/>
          </ac:picMkLst>
        </pc:picChg>
        <pc:picChg chg="add mod topLvl">
          <ac:chgData name="Daphne Groot" userId="771462a79f1ed076" providerId="LiveId" clId="{0416E947-A9C4-4B44-8AED-B164B29AFA9A}" dt="2017-11-06T13:23:25.828" v="1054" actId="14100"/>
          <ac:picMkLst>
            <pc:docMk/>
            <pc:sldMk cId="540581268" sldId="262"/>
            <ac:picMk id="9" creationId="{B94F6CD8-E772-408C-B810-387D60FE0D65}"/>
          </ac:picMkLst>
        </pc:picChg>
        <pc:picChg chg="add mod topLvl">
          <ac:chgData name="Daphne Groot" userId="771462a79f1ed076" providerId="LiveId" clId="{0416E947-A9C4-4B44-8AED-B164B29AFA9A}" dt="2017-11-06T13:23:25.828" v="1054" actId="14100"/>
          <ac:picMkLst>
            <pc:docMk/>
            <pc:sldMk cId="540581268" sldId="262"/>
            <ac:picMk id="10" creationId="{7E1AF611-2F16-4B3E-B3E9-27F25C9603FF}"/>
          </ac:picMkLst>
        </pc:picChg>
        <pc:picChg chg="add mod topLvl">
          <ac:chgData name="Daphne Groot" userId="771462a79f1ed076" providerId="LiveId" clId="{0416E947-A9C4-4B44-8AED-B164B29AFA9A}" dt="2017-11-06T13:23:25.828" v="1054" actId="14100"/>
          <ac:picMkLst>
            <pc:docMk/>
            <pc:sldMk cId="540581268" sldId="262"/>
            <ac:picMk id="11" creationId="{2F5E55BD-4B60-4F73-BCA4-CD882A9F13E8}"/>
          </ac:picMkLst>
        </pc:picChg>
        <pc:picChg chg="add mod topLvl">
          <ac:chgData name="Daphne Groot" userId="771462a79f1ed076" providerId="LiveId" clId="{0416E947-A9C4-4B44-8AED-B164B29AFA9A}" dt="2017-11-06T13:23:25.828" v="1054" actId="14100"/>
          <ac:picMkLst>
            <pc:docMk/>
            <pc:sldMk cId="540581268" sldId="262"/>
            <ac:picMk id="12" creationId="{C8C1E0A1-6195-42BD-A6EF-1AF2EA4AC0BD}"/>
          </ac:picMkLst>
        </pc:picChg>
        <pc:picChg chg="add del mod">
          <ac:chgData name="Daphne Groot" userId="771462a79f1ed076" providerId="LiveId" clId="{0416E947-A9C4-4B44-8AED-B164B29AFA9A}" dt="2017-11-06T13:11:06.286" v="771" actId="478"/>
          <ac:picMkLst>
            <pc:docMk/>
            <pc:sldMk cId="540581268" sldId="262"/>
            <ac:picMk id="13" creationId="{4CB26E2C-B50C-4C8B-A3A2-BB3E1E464294}"/>
          </ac:picMkLst>
        </pc:picChg>
        <pc:picChg chg="add del mod">
          <ac:chgData name="Daphne Groot" userId="771462a79f1ed076" providerId="LiveId" clId="{0416E947-A9C4-4B44-8AED-B164B29AFA9A}" dt="2017-11-06T13:10:07.054" v="679"/>
          <ac:picMkLst>
            <pc:docMk/>
            <pc:sldMk cId="540581268" sldId="262"/>
            <ac:picMk id="16" creationId="{EC28A0CA-FB4A-451B-9078-817B08B24497}"/>
          </ac:picMkLst>
        </pc:picChg>
      </pc:sldChg>
      <pc:sldChg chg="modSp add">
        <pc:chgData name="Daphne Groot" userId="771462a79f1ed076" providerId="LiveId" clId="{0416E947-A9C4-4B44-8AED-B164B29AFA9A}" dt="2017-11-06T13:40:34.175" v="1262" actId="20577"/>
        <pc:sldMkLst>
          <pc:docMk/>
          <pc:sldMk cId="4157138046" sldId="263"/>
        </pc:sldMkLst>
        <pc:spChg chg="mod">
          <ac:chgData name="Daphne Groot" userId="771462a79f1ed076" providerId="LiveId" clId="{0416E947-A9C4-4B44-8AED-B164B29AFA9A}" dt="2017-11-06T12:53:00.513" v="330" actId="20577"/>
          <ac:spMkLst>
            <pc:docMk/>
            <pc:sldMk cId="4157138046" sldId="263"/>
            <ac:spMk id="2" creationId="{191C39C8-A2BB-4B22-9347-8C895430E23E}"/>
          </ac:spMkLst>
        </pc:spChg>
        <pc:spChg chg="mod">
          <ac:chgData name="Daphne Groot" userId="771462a79f1ed076" providerId="LiveId" clId="{0416E947-A9C4-4B44-8AED-B164B29AFA9A}" dt="2017-11-06T13:40:34.175" v="1262" actId="20577"/>
          <ac:spMkLst>
            <pc:docMk/>
            <pc:sldMk cId="4157138046" sldId="263"/>
            <ac:spMk id="3" creationId="{EFF9A77B-5DD7-40CA-BC41-731783342F6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9AFAC1B8-A220-4E2F-8C12-EBE42F9FE3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64A3E0D-D5A1-44CA-A983-809626998F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B15C4-CFBA-4CE1-917D-B196C7B51BA5}" type="datetimeFigureOut">
              <a:rPr lang="nl-NL" smtClean="0"/>
              <a:t>6-11-2017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FDB467E-4C64-463A-9EC3-57C1033327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6E9FF3-FEC8-4DFB-B406-F10C7DEB3A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CFC1B-44A9-41EF-8FE5-5CBEA5BEAA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4846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831D8-A57D-4F1C-9D4E-63A26BBAEC59}" type="datetimeFigureOut">
              <a:rPr lang="nl-NL" smtClean="0"/>
              <a:t>6-11-2017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C8A45-E877-4464-A156-19523A0C80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172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Remon</a:t>
            </a:r>
            <a:r>
              <a:rPr lang="nl-NL" dirty="0"/>
              <a:t>, misschien kan jij iets vertellen over dat </a:t>
            </a:r>
            <a:r>
              <a:rPr lang="nl-NL" dirty="0" err="1"/>
              <a:t>FuzzyWuzzy</a:t>
            </a:r>
            <a:r>
              <a:rPr lang="nl-NL" dirty="0"/>
              <a:t>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C8A45-E877-4464-A156-19523A0C805B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668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dekplaat"/>
          <p:cNvSpPr/>
          <p:nvPr/>
        </p:nvSpPr>
        <p:spPr>
          <a:xfrm>
            <a:off x="0" y="0"/>
            <a:ext cx="9144000" cy="101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45720" rtlCol="0" anchor="ctr"/>
          <a:lstStyle/>
          <a:p>
            <a:pPr algn="ctr"/>
            <a:endParaRPr lang="nl-NL" sz="1800"/>
          </a:p>
        </p:txBody>
      </p:sp>
      <p:sp>
        <p:nvSpPr>
          <p:cNvPr id="6" name="shape_Transparantie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/>
          </a:p>
        </p:txBody>
      </p:sp>
      <p:sp>
        <p:nvSpPr>
          <p:cNvPr id="7" name="shape_TransFollower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/>
          </a:p>
        </p:txBody>
      </p:sp>
      <p:sp>
        <p:nvSpPr>
          <p:cNvPr id="4" name="ZwarteBalk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274400"/>
            <a:ext cx="9144000" cy="1080000"/>
          </a:xfrm>
          <a:prstGeom prst="rect">
            <a:avLst/>
          </a:prstGeom>
          <a:solidFill>
            <a:srgbClr val="505050"/>
          </a:solidFill>
          <a:ln w="0" cmpd="sng"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950" tIns="215900" rIns="268265" bIns="215900" anchor="t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5" name="Ondertitel"/>
          <p:cNvSpPr>
            <a:spLocks noGrp="1" noChangeArrowheads="1"/>
          </p:cNvSpPr>
          <p:nvPr>
            <p:ph type="subTitle" idx="1"/>
          </p:nvPr>
        </p:nvSpPr>
        <p:spPr>
          <a:xfrm>
            <a:off x="0" y="4032000"/>
            <a:ext cx="9140825" cy="1908000"/>
          </a:xfrm>
        </p:spPr>
        <p:txBody>
          <a:bodyPr tIns="45720" rIns="267843" bIns="45720">
            <a:normAutofit/>
          </a:bodyPr>
          <a:lstStyle>
            <a:lvl1pPr marL="0" indent="0">
              <a:buFont typeface="Verdana" pitchFamily="34" charset="0"/>
              <a:buNone/>
              <a:defRPr sz="1900"/>
            </a:lvl1pPr>
          </a:lstStyle>
          <a:p>
            <a:pPr lvl="0"/>
            <a:r>
              <a:rPr lang="nl-NL" noProof="0"/>
              <a:t>Klikken om de ondertitelstijl van het model te bewerken</a:t>
            </a:r>
          </a:p>
        </p:txBody>
      </p:sp>
      <p:pic>
        <p:nvPicPr>
          <p:cNvPr id="10" name="LogoSlash_01" descr="SLASHTRA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02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LogoSlash_02" descr="SLASHTRANS" hidden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4" y="392113"/>
            <a:ext cx="41656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deBalk"/>
          <p:cNvSpPr>
            <a:spLocks noChangeArrowheads="1"/>
          </p:cNvSpPr>
          <p:nvPr/>
        </p:nvSpPr>
        <p:spPr bwMode="auto">
          <a:xfrm>
            <a:off x="-1" y="1017588"/>
            <a:ext cx="9144000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>
              <a:solidFill>
                <a:srgbClr val="FFFFFF"/>
              </a:solidFill>
            </a:endParaRPr>
          </a:p>
        </p:txBody>
      </p:sp>
      <p:sp>
        <p:nvSpPr>
          <p:cNvPr id="16" name="Paginanummer"/>
          <p:cNvSpPr/>
          <p:nvPr/>
        </p:nvSpPr>
        <p:spPr>
          <a:xfrm>
            <a:off x="8255000" y="1079500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nl-NL" sz="900" smtClean="0">
                <a:solidFill>
                  <a:srgbClr val="FFFFFF"/>
                </a:solidFill>
              </a:rPr>
              <a:pPr algn="r"/>
              <a:t>‹nr.›</a:t>
            </a:fld>
            <a:endParaRPr lang="nl-NL" sz="900" dirty="0">
              <a:solidFill>
                <a:srgbClr val="FFFFFF"/>
              </a:solidFill>
            </a:endParaRPr>
          </a:p>
        </p:txBody>
      </p:sp>
      <p:sp>
        <p:nvSpPr>
          <p:cNvPr id="15" name="Scheiding"/>
          <p:cNvSpPr txBox="1">
            <a:spLocks noChangeArrowheads="1"/>
          </p:cNvSpPr>
          <p:nvPr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nl-NL" sz="900" dirty="0">
                <a:solidFill>
                  <a:srgbClr val="FFFFFF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13" name="RUGlogoTo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816808" cy="660400"/>
          </a:xfrm>
          <a:prstGeom prst="rect">
            <a:avLst/>
          </a:prstGeom>
        </p:spPr>
      </p:pic>
      <p:sp>
        <p:nvSpPr>
          <p:cNvPr id="8" name="tb_Faculty"/>
          <p:cNvSpPr txBox="1">
            <a:spLocks noChangeArrowheads="1"/>
          </p:cNvSpPr>
          <p:nvPr/>
        </p:nvSpPr>
        <p:spPr bwMode="auto">
          <a:xfrm>
            <a:off x="3687763" y="339725"/>
            <a:ext cx="115576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nl-NL" sz="1000">
                <a:solidFill>
                  <a:srgbClr val="CC0000"/>
                </a:solidFill>
                <a:latin typeface="Georgia" pitchFamily="18" charset="0"/>
              </a:rPr>
              <a:t>faculteit der letteren</a:t>
            </a:r>
          </a:p>
        </p:txBody>
      </p:sp>
      <p:sp>
        <p:nvSpPr>
          <p:cNvPr id="9" name="tb_Department"/>
          <p:cNvSpPr txBox="1">
            <a:spLocks noChangeArrowheads="1"/>
          </p:cNvSpPr>
          <p:nvPr/>
        </p:nvSpPr>
        <p:spPr bwMode="auto">
          <a:xfrm>
            <a:off x="5811838" y="341313"/>
            <a:ext cx="180022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14" name="tbDate"/>
          <p:cNvSpPr txBox="1">
            <a:spLocks noChangeArrowheads="1"/>
          </p:cNvSpPr>
          <p:nvPr/>
        </p:nvSpPr>
        <p:spPr bwMode="auto">
          <a:xfrm>
            <a:off x="7378700" y="1079500"/>
            <a:ext cx="756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nl-NL" sz="900" dirty="0">
              <a:solidFill>
                <a:srgbClr val="FFFFFF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44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>
            <a:normAutofit/>
          </a:bodyPr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Vertikaal"/>
          <p:cNvSpPr>
            <a:spLocks noGrp="1"/>
          </p:cNvSpPr>
          <p:nvPr>
            <p:ph type="body" orient="vert" idx="1"/>
          </p:nvPr>
        </p:nvSpPr>
        <p:spPr/>
        <p:txBody>
          <a:bodyPr vert="eaVert" tIns="45720" bIns="45720">
            <a:normAutofit/>
          </a:bodyPr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4746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alkop"/>
          <p:cNvSpPr>
            <a:spLocks noGrp="1"/>
          </p:cNvSpPr>
          <p:nvPr>
            <p:ph type="title" orient="vert"/>
          </p:nvPr>
        </p:nvSpPr>
        <p:spPr>
          <a:xfrm>
            <a:off x="6856413" y="1341438"/>
            <a:ext cx="2284412" cy="5207000"/>
          </a:xfrm>
        </p:spPr>
        <p:txBody>
          <a:bodyPr vert="eaVert" tIns="46990" bIns="46990">
            <a:noAutofit/>
          </a:bodyPr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Vertikaalklein"/>
          <p:cNvSpPr>
            <a:spLocks noGrp="1"/>
          </p:cNvSpPr>
          <p:nvPr>
            <p:ph type="body" orient="vert" idx="1"/>
          </p:nvPr>
        </p:nvSpPr>
        <p:spPr>
          <a:xfrm>
            <a:off x="0" y="1341438"/>
            <a:ext cx="6704013" cy="5207000"/>
          </a:xfrm>
        </p:spPr>
        <p:txBody>
          <a:bodyPr vert="eaVert" tIns="45720" bIns="45720">
            <a:normAutofit/>
          </a:bodyPr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14420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>
            <a:normAutofit/>
          </a:bodyPr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ekstvak"/>
          <p:cNvSpPr>
            <a:spLocks noGrp="1"/>
          </p:cNvSpPr>
          <p:nvPr>
            <p:ph type="body" idx="1"/>
          </p:nvPr>
        </p:nvSpPr>
        <p:spPr>
          <a:xfrm>
            <a:off x="0" y="1456213"/>
            <a:ext cx="9140825" cy="5147787"/>
          </a:xfrm>
        </p:spPr>
        <p:txBody>
          <a:bodyPr tIns="45720" bIns="45720">
            <a:normAutofit/>
          </a:bodyPr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007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fdekplaat"/>
          <p:cNvSpPr/>
          <p:nvPr/>
        </p:nvSpPr>
        <p:spPr>
          <a:xfrm>
            <a:off x="0" y="0"/>
            <a:ext cx="9144000" cy="101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45720" rtlCol="0" anchor="ctr"/>
          <a:lstStyle/>
          <a:p>
            <a:pPr algn="ctr"/>
            <a:endParaRPr lang="nl-NL" sz="1800"/>
          </a:p>
        </p:txBody>
      </p:sp>
      <p:sp>
        <p:nvSpPr>
          <p:cNvPr id="5" name="tb_Break"/>
          <p:cNvSpPr>
            <a:spLocks noGrp="1" noChangeArrowheads="1"/>
          </p:cNvSpPr>
          <p:nvPr>
            <p:ph type="ctrTitle"/>
          </p:nvPr>
        </p:nvSpPr>
        <p:spPr bwMode="auto">
          <a:xfrm>
            <a:off x="-1" y="1278000"/>
            <a:ext cx="9144000" cy="2476500"/>
          </a:xfrm>
          <a:prstGeom prst="rect">
            <a:avLst/>
          </a:prstGeom>
          <a:solidFill>
            <a:srgbClr val="505050"/>
          </a:solidFill>
          <a:ln w="0" cmpd="sng"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2091" tIns="215900" rIns="267843" bIns="45720" anchor="t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11" name="shape_Transparantie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/>
          </a:p>
        </p:txBody>
      </p:sp>
      <p:sp>
        <p:nvSpPr>
          <p:cNvPr id="12" name="shape_TransFollower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/>
          </a:p>
        </p:txBody>
      </p:sp>
      <p:pic>
        <p:nvPicPr>
          <p:cNvPr id="8" name="LogoSlash_01" descr="SLASHTRA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02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LogoSlash_02" descr="SLASHTRANS" hidden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4" y="392113"/>
            <a:ext cx="41656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ndertitel"/>
          <p:cNvSpPr>
            <a:spLocks noGrp="1" noChangeArrowheads="1"/>
          </p:cNvSpPr>
          <p:nvPr>
            <p:ph type="subTitle" idx="1"/>
          </p:nvPr>
        </p:nvSpPr>
        <p:spPr>
          <a:xfrm>
            <a:off x="0" y="4035425"/>
            <a:ext cx="9140825" cy="1905000"/>
          </a:xfrm>
        </p:spPr>
        <p:txBody>
          <a:bodyPr tIns="45720" rIns="267843" bIns="45720"/>
          <a:lstStyle>
            <a:lvl1pPr marL="0" indent="0">
              <a:buFont typeface="Verdana" pitchFamily="34" charset="0"/>
              <a:buNone/>
              <a:defRPr sz="1900"/>
            </a:lvl1pPr>
          </a:lstStyle>
          <a:p>
            <a:pPr lvl="0"/>
            <a:r>
              <a:rPr lang="nl-NL" noProof="0"/>
              <a:t>Click to edit Master subtitle style</a:t>
            </a:r>
          </a:p>
        </p:txBody>
      </p:sp>
      <p:sp>
        <p:nvSpPr>
          <p:cNvPr id="14" name="RodeBalk"/>
          <p:cNvSpPr>
            <a:spLocks noChangeArrowheads="1"/>
          </p:cNvSpPr>
          <p:nvPr/>
        </p:nvSpPr>
        <p:spPr bwMode="auto">
          <a:xfrm>
            <a:off x="-1" y="1017588"/>
            <a:ext cx="9144000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>
              <a:solidFill>
                <a:srgbClr val="FFFFFF"/>
              </a:solidFill>
            </a:endParaRPr>
          </a:p>
        </p:txBody>
      </p:sp>
      <p:pic>
        <p:nvPicPr>
          <p:cNvPr id="3" name="RUGlogoTo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816808" cy="660400"/>
          </a:xfrm>
          <a:prstGeom prst="rect">
            <a:avLst/>
          </a:prstGeom>
        </p:spPr>
      </p:pic>
      <p:sp>
        <p:nvSpPr>
          <p:cNvPr id="6" name="tb_Faculty"/>
          <p:cNvSpPr txBox="1">
            <a:spLocks noChangeArrowheads="1"/>
          </p:cNvSpPr>
          <p:nvPr/>
        </p:nvSpPr>
        <p:spPr bwMode="auto">
          <a:xfrm>
            <a:off x="3687763" y="338138"/>
            <a:ext cx="115576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nl-NL" sz="1000">
                <a:solidFill>
                  <a:srgbClr val="CC0000"/>
                </a:solidFill>
                <a:latin typeface="Georgia" pitchFamily="18" charset="0"/>
              </a:rPr>
              <a:t>faculteit der letteren</a:t>
            </a:r>
          </a:p>
        </p:txBody>
      </p:sp>
      <p:sp>
        <p:nvSpPr>
          <p:cNvPr id="7" name="tb_Department"/>
          <p:cNvSpPr txBox="1">
            <a:spLocks noChangeAspect="1" noChangeArrowheads="1"/>
          </p:cNvSpPr>
          <p:nvPr/>
        </p:nvSpPr>
        <p:spPr bwMode="auto">
          <a:xfrm>
            <a:off x="5811838" y="341313"/>
            <a:ext cx="18002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2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vak"/>
          <p:cNvSpPr>
            <a:spLocks noGrp="1"/>
          </p:cNvSpPr>
          <p:nvPr>
            <p:ph idx="1"/>
          </p:nvPr>
        </p:nvSpPr>
        <p:spPr>
          <a:xfrm>
            <a:off x="0" y="1456213"/>
            <a:ext cx="9140825" cy="5147787"/>
          </a:xfrm>
        </p:spPr>
        <p:txBody>
          <a:bodyPr tIns="45720" bIns="45720"/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3736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etitel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tIns="46990" bIns="46990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Boventitel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tIns="45720" bIns="45720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189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links"/>
          <p:cNvSpPr>
            <a:spLocks noGrp="1"/>
          </p:cNvSpPr>
          <p:nvPr>
            <p:ph sz="half" idx="1"/>
          </p:nvPr>
        </p:nvSpPr>
        <p:spPr>
          <a:xfrm>
            <a:off x="0" y="2230438"/>
            <a:ext cx="4494213" cy="4318000"/>
          </a:xfrm>
        </p:spPr>
        <p:txBody>
          <a:bodyPr tIns="45720" bIns="4572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kstrechts"/>
          <p:cNvSpPr>
            <a:spLocks noGrp="1"/>
          </p:cNvSpPr>
          <p:nvPr>
            <p:ph sz="half" idx="2"/>
          </p:nvPr>
        </p:nvSpPr>
        <p:spPr>
          <a:xfrm>
            <a:off x="4646613" y="2230438"/>
            <a:ext cx="4494212" cy="4318000"/>
          </a:xfrm>
        </p:spPr>
        <p:txBody>
          <a:bodyPr tIns="45720" bIns="4572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189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4000" cy="638944"/>
          </a:xfrm>
        </p:spPr>
        <p:txBody>
          <a:bodyPr tIns="46990" bIns="46990"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Koplinks"/>
          <p:cNvSpPr>
            <a:spLocks noGrp="1"/>
          </p:cNvSpPr>
          <p:nvPr>
            <p:ph type="body" idx="1"/>
          </p:nvPr>
        </p:nvSpPr>
        <p:spPr>
          <a:xfrm>
            <a:off x="467544" y="2132856"/>
            <a:ext cx="4040188" cy="639762"/>
          </a:xfrm>
        </p:spPr>
        <p:txBody>
          <a:bodyPr tIns="45720" bIns="4572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Kleinlinks"/>
          <p:cNvSpPr>
            <a:spLocks noGrp="1"/>
          </p:cNvSpPr>
          <p:nvPr>
            <p:ph sz="half" idx="2"/>
          </p:nvPr>
        </p:nvSpPr>
        <p:spPr>
          <a:xfrm>
            <a:off x="457200" y="2780928"/>
            <a:ext cx="4040188" cy="3744415"/>
          </a:xfrm>
        </p:spPr>
        <p:txBody>
          <a:bodyPr tIns="45720" bIns="4572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1" name="Koprechts"/>
          <p:cNvSpPr>
            <a:spLocks noGrp="1"/>
          </p:cNvSpPr>
          <p:nvPr>
            <p:ph type="body" sz="quarter" idx="3"/>
          </p:nvPr>
        </p:nvSpPr>
        <p:spPr>
          <a:xfrm>
            <a:off x="4645025" y="2132856"/>
            <a:ext cx="4041775" cy="648071"/>
          </a:xfrm>
        </p:spPr>
        <p:txBody>
          <a:bodyPr tIns="45720" bIns="4572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Kleinrechts"/>
          <p:cNvSpPr>
            <a:spLocks noGrp="1"/>
          </p:cNvSpPr>
          <p:nvPr>
            <p:ph sz="quarter" idx="4"/>
          </p:nvPr>
        </p:nvSpPr>
        <p:spPr>
          <a:xfrm>
            <a:off x="4645025" y="2780928"/>
            <a:ext cx="4041775" cy="3744415"/>
          </a:xfrm>
        </p:spPr>
        <p:txBody>
          <a:bodyPr tIns="45720" bIns="4572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8604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8311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56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>
            <a:normAutofit/>
          </a:bodyPr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ekstvak"/>
          <p:cNvSpPr>
            <a:spLocks noGrp="1"/>
          </p:cNvSpPr>
          <p:nvPr>
            <p:ph idx="1"/>
          </p:nvPr>
        </p:nvSpPr>
        <p:spPr>
          <a:xfrm>
            <a:off x="0" y="1456213"/>
            <a:ext cx="9140825" cy="5147787"/>
          </a:xfrm>
        </p:spPr>
        <p:txBody>
          <a:bodyPr tIns="45720" bIns="45720">
            <a:normAutofit/>
          </a:bodyPr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4563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links"/>
          <p:cNvSpPr>
            <a:spLocks noGrp="1"/>
          </p:cNvSpPr>
          <p:nvPr>
            <p:ph type="title"/>
          </p:nvPr>
        </p:nvSpPr>
        <p:spPr>
          <a:xfrm>
            <a:off x="251520" y="1340768"/>
            <a:ext cx="3213993" cy="864096"/>
          </a:xfrm>
        </p:spPr>
        <p:txBody>
          <a:bodyPr tIns="45720" bIns="45720" anchor="b"/>
          <a:lstStyle>
            <a:lvl1pPr algn="l">
              <a:defRPr sz="24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7" name="Rechtsgroot"/>
          <p:cNvSpPr>
            <a:spLocks noGrp="1"/>
          </p:cNvSpPr>
          <p:nvPr>
            <p:ph idx="1"/>
          </p:nvPr>
        </p:nvSpPr>
        <p:spPr>
          <a:xfrm>
            <a:off x="3575050" y="1340768"/>
            <a:ext cx="5111750" cy="5184576"/>
          </a:xfrm>
        </p:spPr>
        <p:txBody>
          <a:bodyPr tIns="45720" bIns="45720"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8" name="Tekstlinks"/>
          <p:cNvSpPr>
            <a:spLocks noGrp="1"/>
          </p:cNvSpPr>
          <p:nvPr>
            <p:ph type="body" sz="half" idx="2"/>
          </p:nvPr>
        </p:nvSpPr>
        <p:spPr>
          <a:xfrm>
            <a:off x="251520" y="2204864"/>
            <a:ext cx="3213993" cy="4320480"/>
          </a:xfrm>
        </p:spPr>
        <p:txBody>
          <a:bodyPr tIns="45720" bIns="45720"/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6141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nderschriftkop"/>
          <p:cNvSpPr>
            <a:spLocks noGrp="1"/>
          </p:cNvSpPr>
          <p:nvPr>
            <p:ph type="title"/>
          </p:nvPr>
        </p:nvSpPr>
        <p:spPr>
          <a:xfrm>
            <a:off x="1792288" y="5085184"/>
            <a:ext cx="5486400" cy="648072"/>
          </a:xfrm>
        </p:spPr>
        <p:txBody>
          <a:bodyPr tIns="46990" bIns="46990"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7" name="Figuur"/>
          <p:cNvSpPr>
            <a:spLocks noGrp="1" noChangeAspect="1"/>
          </p:cNvSpPr>
          <p:nvPr>
            <p:ph type="pic" idx="1"/>
          </p:nvPr>
        </p:nvSpPr>
        <p:spPr>
          <a:xfrm>
            <a:off x="1792288" y="1484783"/>
            <a:ext cx="5486400" cy="36004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8" name="Onderschrift"/>
          <p:cNvSpPr>
            <a:spLocks noGrp="1"/>
          </p:cNvSpPr>
          <p:nvPr>
            <p:ph type="body" sz="half" idx="2"/>
          </p:nvPr>
        </p:nvSpPr>
        <p:spPr>
          <a:xfrm>
            <a:off x="1792288" y="5733256"/>
            <a:ext cx="5486400" cy="792088"/>
          </a:xfrm>
        </p:spPr>
        <p:txBody>
          <a:bodyPr tIns="45720" bIns="4572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5792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"/>
          <p:cNvSpPr>
            <a:spLocks noGrp="1"/>
          </p:cNvSpPr>
          <p:nvPr>
            <p:ph type="body" orient="vert" idx="1"/>
          </p:nvPr>
        </p:nvSpPr>
        <p:spPr>
          <a:xfrm>
            <a:off x="0" y="2230438"/>
            <a:ext cx="9140825" cy="4318000"/>
          </a:xfrm>
        </p:spPr>
        <p:txBody>
          <a:bodyPr vert="eaVert" tIns="45720" bIns="45720"/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0592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kaalkop"/>
          <p:cNvSpPr>
            <a:spLocks noGrp="1"/>
          </p:cNvSpPr>
          <p:nvPr>
            <p:ph type="title" orient="vert"/>
          </p:nvPr>
        </p:nvSpPr>
        <p:spPr>
          <a:xfrm>
            <a:off x="6856413" y="1341438"/>
            <a:ext cx="2284412" cy="5207000"/>
          </a:xfrm>
        </p:spPr>
        <p:txBody>
          <a:bodyPr vert="eaVert" tIns="46990" bIns="46990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klein"/>
          <p:cNvSpPr>
            <a:spLocks noGrp="1"/>
          </p:cNvSpPr>
          <p:nvPr>
            <p:ph type="body" orient="vert" idx="1"/>
          </p:nvPr>
        </p:nvSpPr>
        <p:spPr>
          <a:xfrm>
            <a:off x="0" y="1341438"/>
            <a:ext cx="6704013" cy="5207000"/>
          </a:xfrm>
        </p:spPr>
        <p:txBody>
          <a:bodyPr vert="eaVert" tIns="45720" bIns="45720"/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3226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dekplaat"/>
          <p:cNvSpPr/>
          <p:nvPr/>
        </p:nvSpPr>
        <p:spPr>
          <a:xfrm>
            <a:off x="0" y="0"/>
            <a:ext cx="9144000" cy="101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45720" rtlCol="0" anchor="ctr"/>
          <a:lstStyle/>
          <a:p>
            <a:pPr algn="ctr"/>
            <a:endParaRPr lang="nl-NL" sz="1800"/>
          </a:p>
        </p:txBody>
      </p:sp>
      <p:sp>
        <p:nvSpPr>
          <p:cNvPr id="5" name="tb_End"/>
          <p:cNvSpPr>
            <a:spLocks noGrp="1" noChangeArrowheads="1"/>
          </p:cNvSpPr>
          <p:nvPr>
            <p:ph type="ctrTitle"/>
          </p:nvPr>
        </p:nvSpPr>
        <p:spPr bwMode="auto">
          <a:xfrm>
            <a:off x="-1" y="1278000"/>
            <a:ext cx="9144000" cy="2476500"/>
          </a:xfrm>
          <a:prstGeom prst="rect">
            <a:avLst/>
          </a:prstGeom>
          <a:solidFill>
            <a:srgbClr val="505050"/>
          </a:solidFill>
          <a:ln w="0" cmpd="sng"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2091" tIns="215900" rIns="267843" bIns="45720" anchor="t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11" name="shape_Transparantie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/>
          </a:p>
        </p:txBody>
      </p:sp>
      <p:sp>
        <p:nvSpPr>
          <p:cNvPr id="12" name="shape_TransFollower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/>
          </a:p>
        </p:txBody>
      </p:sp>
      <p:pic>
        <p:nvPicPr>
          <p:cNvPr id="8" name="LogoSlash_01" descr="SLASHTRA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02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LogoSlash_02" descr="SLASHTRANS" hidden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4" y="392113"/>
            <a:ext cx="41656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ndertitel"/>
          <p:cNvSpPr>
            <a:spLocks noGrp="1" noChangeArrowheads="1"/>
          </p:cNvSpPr>
          <p:nvPr>
            <p:ph type="subTitle" idx="1"/>
          </p:nvPr>
        </p:nvSpPr>
        <p:spPr>
          <a:xfrm>
            <a:off x="0" y="4035425"/>
            <a:ext cx="9140825" cy="1905000"/>
          </a:xfrm>
          <a:ln>
            <a:noFill/>
          </a:ln>
        </p:spPr>
        <p:txBody>
          <a:bodyPr tIns="45720" rIns="267843" bIns="45720"/>
          <a:lstStyle>
            <a:lvl1pPr marL="0" indent="0">
              <a:buFont typeface="Verdana" pitchFamily="34" charset="0"/>
              <a:buNone/>
              <a:defRPr sz="1900"/>
            </a:lvl1pPr>
          </a:lstStyle>
          <a:p>
            <a:pPr lvl="0"/>
            <a:r>
              <a:rPr lang="nl-NL" noProof="0" dirty="0"/>
              <a:t>Click </a:t>
            </a:r>
            <a:r>
              <a:rPr lang="nl-NL" noProof="0" dirty="0" err="1"/>
              <a:t>to</a:t>
            </a:r>
            <a:r>
              <a:rPr lang="nl-NL" noProof="0" dirty="0"/>
              <a:t> </a:t>
            </a:r>
            <a:r>
              <a:rPr lang="nl-NL" noProof="0" dirty="0" err="1"/>
              <a:t>edit</a:t>
            </a:r>
            <a:r>
              <a:rPr lang="nl-NL" noProof="0" dirty="0"/>
              <a:t> Master </a:t>
            </a:r>
            <a:r>
              <a:rPr lang="nl-NL" noProof="0" dirty="0" err="1"/>
              <a:t>subtitle</a:t>
            </a:r>
            <a:r>
              <a:rPr lang="nl-NL" noProof="0" dirty="0"/>
              <a:t> </a:t>
            </a:r>
            <a:r>
              <a:rPr lang="nl-NL" noProof="0" dirty="0" err="1"/>
              <a:t>style</a:t>
            </a:r>
            <a:endParaRPr lang="nl-NL" noProof="0" dirty="0"/>
          </a:p>
        </p:txBody>
      </p:sp>
      <p:sp>
        <p:nvSpPr>
          <p:cNvPr id="16" name="RodeBalk"/>
          <p:cNvSpPr>
            <a:spLocks noChangeArrowheads="1"/>
          </p:cNvSpPr>
          <p:nvPr/>
        </p:nvSpPr>
        <p:spPr bwMode="auto">
          <a:xfrm>
            <a:off x="-1" y="1017588"/>
            <a:ext cx="9144000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>
              <a:solidFill>
                <a:srgbClr val="FFFFFF"/>
              </a:solidFill>
            </a:endParaRPr>
          </a:p>
        </p:txBody>
      </p:sp>
      <p:pic>
        <p:nvPicPr>
          <p:cNvPr id="3" name="RUGlogoTo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816808" cy="660400"/>
          </a:xfrm>
          <a:prstGeom prst="rect">
            <a:avLst/>
          </a:prstGeom>
        </p:spPr>
      </p:pic>
      <p:sp>
        <p:nvSpPr>
          <p:cNvPr id="6" name="tb_Faculty"/>
          <p:cNvSpPr txBox="1">
            <a:spLocks noChangeArrowheads="1"/>
          </p:cNvSpPr>
          <p:nvPr/>
        </p:nvSpPr>
        <p:spPr bwMode="auto">
          <a:xfrm>
            <a:off x="3687763" y="338138"/>
            <a:ext cx="115576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nl-NL" sz="1000">
                <a:solidFill>
                  <a:srgbClr val="CC0000"/>
                </a:solidFill>
                <a:latin typeface="Georgia" pitchFamily="18" charset="0"/>
              </a:rPr>
              <a:t>faculteit der letteren</a:t>
            </a:r>
          </a:p>
        </p:txBody>
      </p:sp>
      <p:sp>
        <p:nvSpPr>
          <p:cNvPr id="7" name="tb_Department"/>
          <p:cNvSpPr txBox="1">
            <a:spLocks noChangeArrowheads="1"/>
          </p:cNvSpPr>
          <p:nvPr/>
        </p:nvSpPr>
        <p:spPr bwMode="auto">
          <a:xfrm>
            <a:off x="5811838" y="341313"/>
            <a:ext cx="18002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490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vak"/>
          <p:cNvSpPr>
            <a:spLocks noGrp="1"/>
          </p:cNvSpPr>
          <p:nvPr>
            <p:ph idx="1"/>
          </p:nvPr>
        </p:nvSpPr>
        <p:spPr>
          <a:xfrm>
            <a:off x="0" y="1456213"/>
            <a:ext cx="9140825" cy="5147787"/>
          </a:xfrm>
        </p:spPr>
        <p:txBody>
          <a:bodyPr tIns="45720" bIns="45720"/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2201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etitel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tIns="46990" bIns="46990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Boventitel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tIns="45720" bIns="45720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21642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links"/>
          <p:cNvSpPr>
            <a:spLocks noGrp="1"/>
          </p:cNvSpPr>
          <p:nvPr>
            <p:ph sz="half" idx="1"/>
          </p:nvPr>
        </p:nvSpPr>
        <p:spPr>
          <a:xfrm>
            <a:off x="0" y="2230438"/>
            <a:ext cx="4494213" cy="4318000"/>
          </a:xfrm>
        </p:spPr>
        <p:txBody>
          <a:bodyPr tIns="45720" bIns="4572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Tekstrechts"/>
          <p:cNvSpPr>
            <a:spLocks noGrp="1"/>
          </p:cNvSpPr>
          <p:nvPr>
            <p:ph sz="half" idx="2"/>
          </p:nvPr>
        </p:nvSpPr>
        <p:spPr>
          <a:xfrm>
            <a:off x="4646613" y="2230438"/>
            <a:ext cx="4494212" cy="4318000"/>
          </a:xfrm>
        </p:spPr>
        <p:txBody>
          <a:bodyPr tIns="45720" bIns="4572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01316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4000" cy="638944"/>
          </a:xfrm>
        </p:spPr>
        <p:txBody>
          <a:bodyPr tIns="46990" bIns="46990"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Koplinks"/>
          <p:cNvSpPr>
            <a:spLocks noGrp="1"/>
          </p:cNvSpPr>
          <p:nvPr>
            <p:ph type="body" idx="1"/>
          </p:nvPr>
        </p:nvSpPr>
        <p:spPr>
          <a:xfrm>
            <a:off x="467544" y="2132856"/>
            <a:ext cx="4040188" cy="639762"/>
          </a:xfrm>
        </p:spPr>
        <p:txBody>
          <a:bodyPr tIns="45720" bIns="4572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Kleinlinks"/>
          <p:cNvSpPr>
            <a:spLocks noGrp="1"/>
          </p:cNvSpPr>
          <p:nvPr>
            <p:ph sz="half" idx="2"/>
          </p:nvPr>
        </p:nvSpPr>
        <p:spPr>
          <a:xfrm>
            <a:off x="457200" y="2780928"/>
            <a:ext cx="4040188" cy="3744415"/>
          </a:xfrm>
        </p:spPr>
        <p:txBody>
          <a:bodyPr tIns="45720" bIns="4572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1" name="Koprechts"/>
          <p:cNvSpPr>
            <a:spLocks noGrp="1"/>
          </p:cNvSpPr>
          <p:nvPr>
            <p:ph type="body" sz="quarter" idx="3"/>
          </p:nvPr>
        </p:nvSpPr>
        <p:spPr>
          <a:xfrm>
            <a:off x="4645025" y="2132856"/>
            <a:ext cx="4041775" cy="648071"/>
          </a:xfrm>
        </p:spPr>
        <p:txBody>
          <a:bodyPr tIns="45720" bIns="4572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Kleinrechts"/>
          <p:cNvSpPr>
            <a:spLocks noGrp="1"/>
          </p:cNvSpPr>
          <p:nvPr>
            <p:ph sz="quarter" idx="4"/>
          </p:nvPr>
        </p:nvSpPr>
        <p:spPr>
          <a:xfrm>
            <a:off x="4645025" y="2780928"/>
            <a:ext cx="4041775" cy="3744415"/>
          </a:xfrm>
        </p:spPr>
        <p:txBody>
          <a:bodyPr tIns="45720" bIns="4572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142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93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etitel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tIns="46990" bIns="46990"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Boventitel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tIns="45720" bIns="45720" anchor="b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5714511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105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links"/>
          <p:cNvSpPr>
            <a:spLocks noGrp="1"/>
          </p:cNvSpPr>
          <p:nvPr>
            <p:ph type="title"/>
          </p:nvPr>
        </p:nvSpPr>
        <p:spPr>
          <a:xfrm>
            <a:off x="251520" y="1340768"/>
            <a:ext cx="3213993" cy="864096"/>
          </a:xfrm>
        </p:spPr>
        <p:txBody>
          <a:bodyPr tIns="45720" bIns="45720" anchor="b"/>
          <a:lstStyle>
            <a:lvl1pPr algn="l">
              <a:defRPr sz="24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7" name="Rechtsgroot"/>
          <p:cNvSpPr>
            <a:spLocks noGrp="1"/>
          </p:cNvSpPr>
          <p:nvPr>
            <p:ph idx="1"/>
          </p:nvPr>
        </p:nvSpPr>
        <p:spPr>
          <a:xfrm>
            <a:off x="3575050" y="1340768"/>
            <a:ext cx="5111750" cy="5184576"/>
          </a:xfrm>
        </p:spPr>
        <p:txBody>
          <a:bodyPr tIns="45720" bIns="45720"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8" name="Tekstlinks"/>
          <p:cNvSpPr>
            <a:spLocks noGrp="1"/>
          </p:cNvSpPr>
          <p:nvPr>
            <p:ph type="body" sz="half" idx="2"/>
          </p:nvPr>
        </p:nvSpPr>
        <p:spPr>
          <a:xfrm>
            <a:off x="251520" y="2204864"/>
            <a:ext cx="3213993" cy="4320480"/>
          </a:xfrm>
        </p:spPr>
        <p:txBody>
          <a:bodyPr tIns="45720" bIns="45720"/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47109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nderschriftkop"/>
          <p:cNvSpPr>
            <a:spLocks noGrp="1"/>
          </p:cNvSpPr>
          <p:nvPr>
            <p:ph type="title"/>
          </p:nvPr>
        </p:nvSpPr>
        <p:spPr>
          <a:xfrm>
            <a:off x="1792288" y="5085184"/>
            <a:ext cx="5486400" cy="648072"/>
          </a:xfrm>
        </p:spPr>
        <p:txBody>
          <a:bodyPr tIns="46990" bIns="46990"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1" name="Figuur"/>
          <p:cNvSpPr>
            <a:spLocks noGrp="1" noChangeAspect="1"/>
          </p:cNvSpPr>
          <p:nvPr>
            <p:ph type="pic" idx="1"/>
          </p:nvPr>
        </p:nvSpPr>
        <p:spPr>
          <a:xfrm>
            <a:off x="1792288" y="1484783"/>
            <a:ext cx="5486400" cy="36004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12" name="Onderschrift"/>
          <p:cNvSpPr>
            <a:spLocks noGrp="1"/>
          </p:cNvSpPr>
          <p:nvPr>
            <p:ph type="body" sz="half" idx="2"/>
          </p:nvPr>
        </p:nvSpPr>
        <p:spPr>
          <a:xfrm>
            <a:off x="1792288" y="5733256"/>
            <a:ext cx="5486400" cy="792088"/>
          </a:xfrm>
        </p:spPr>
        <p:txBody>
          <a:bodyPr tIns="45720" bIns="4572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20668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"/>
          <p:cNvSpPr>
            <a:spLocks noGrp="1"/>
          </p:cNvSpPr>
          <p:nvPr>
            <p:ph type="body" orient="vert" idx="1"/>
          </p:nvPr>
        </p:nvSpPr>
        <p:spPr>
          <a:xfrm>
            <a:off x="0" y="2230438"/>
            <a:ext cx="9140825" cy="4318000"/>
          </a:xfrm>
        </p:spPr>
        <p:txBody>
          <a:bodyPr vert="eaVert" tIns="45720" bIns="45720"/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63361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kaalkop"/>
          <p:cNvSpPr>
            <a:spLocks noGrp="1"/>
          </p:cNvSpPr>
          <p:nvPr>
            <p:ph type="title" orient="vert"/>
          </p:nvPr>
        </p:nvSpPr>
        <p:spPr>
          <a:xfrm>
            <a:off x="6856413" y="1341438"/>
            <a:ext cx="2284412" cy="5207000"/>
          </a:xfrm>
        </p:spPr>
        <p:txBody>
          <a:bodyPr vert="eaVert" tIns="46990" bIns="46990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klein"/>
          <p:cNvSpPr>
            <a:spLocks noGrp="1"/>
          </p:cNvSpPr>
          <p:nvPr>
            <p:ph type="body" orient="vert" idx="1"/>
          </p:nvPr>
        </p:nvSpPr>
        <p:spPr>
          <a:xfrm>
            <a:off x="0" y="1341438"/>
            <a:ext cx="6704013" cy="5207000"/>
          </a:xfrm>
        </p:spPr>
        <p:txBody>
          <a:bodyPr vert="eaVert" tIns="45720" bIns="45720"/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783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>
            <a:normAutofit/>
          </a:bodyPr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ekstlinks"/>
          <p:cNvSpPr>
            <a:spLocks noGrp="1"/>
          </p:cNvSpPr>
          <p:nvPr>
            <p:ph sz="half" idx="1"/>
          </p:nvPr>
        </p:nvSpPr>
        <p:spPr>
          <a:xfrm>
            <a:off x="0" y="2230438"/>
            <a:ext cx="4494213" cy="4318000"/>
          </a:xfrm>
        </p:spPr>
        <p:txBody>
          <a:bodyPr tIns="45720" bIns="4572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ekstrechts"/>
          <p:cNvSpPr>
            <a:spLocks noGrp="1"/>
          </p:cNvSpPr>
          <p:nvPr>
            <p:ph sz="half" idx="2"/>
          </p:nvPr>
        </p:nvSpPr>
        <p:spPr>
          <a:xfrm>
            <a:off x="4646613" y="2230438"/>
            <a:ext cx="4494212" cy="4318000"/>
          </a:xfrm>
        </p:spPr>
        <p:txBody>
          <a:bodyPr tIns="45720" bIns="4572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749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4000" cy="638944"/>
          </a:xfrm>
        </p:spPr>
        <p:txBody>
          <a:bodyPr tIns="46990" bIns="46990">
            <a:noAutofit/>
          </a:bodyPr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Koplinks"/>
          <p:cNvSpPr>
            <a:spLocks noGrp="1"/>
          </p:cNvSpPr>
          <p:nvPr>
            <p:ph type="body" idx="1"/>
          </p:nvPr>
        </p:nvSpPr>
        <p:spPr>
          <a:xfrm>
            <a:off x="467544" y="2132856"/>
            <a:ext cx="4040188" cy="639762"/>
          </a:xfrm>
        </p:spPr>
        <p:txBody>
          <a:bodyPr tIns="45720" bIns="45720"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Kleinlinks"/>
          <p:cNvSpPr>
            <a:spLocks noGrp="1"/>
          </p:cNvSpPr>
          <p:nvPr>
            <p:ph sz="half" idx="2"/>
          </p:nvPr>
        </p:nvSpPr>
        <p:spPr>
          <a:xfrm>
            <a:off x="457200" y="2780928"/>
            <a:ext cx="4040188" cy="3744415"/>
          </a:xfrm>
        </p:spPr>
        <p:txBody>
          <a:bodyPr tIns="45720" bIns="4572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Koprechts"/>
          <p:cNvSpPr>
            <a:spLocks noGrp="1"/>
          </p:cNvSpPr>
          <p:nvPr>
            <p:ph type="body" sz="quarter" idx="3"/>
          </p:nvPr>
        </p:nvSpPr>
        <p:spPr>
          <a:xfrm>
            <a:off x="4645025" y="2132856"/>
            <a:ext cx="4041775" cy="648071"/>
          </a:xfrm>
        </p:spPr>
        <p:txBody>
          <a:bodyPr tIns="45720" bIns="45720"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Kleinrechts"/>
          <p:cNvSpPr>
            <a:spLocks noGrp="1"/>
          </p:cNvSpPr>
          <p:nvPr>
            <p:ph sz="quarter" idx="4"/>
          </p:nvPr>
        </p:nvSpPr>
        <p:spPr>
          <a:xfrm>
            <a:off x="4645025" y="2780928"/>
            <a:ext cx="4041775" cy="3744415"/>
          </a:xfrm>
        </p:spPr>
        <p:txBody>
          <a:bodyPr tIns="45720" bIns="4572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5493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>
            <a:normAutofit/>
          </a:bodyPr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05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85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links"/>
          <p:cNvSpPr>
            <a:spLocks noGrp="1"/>
          </p:cNvSpPr>
          <p:nvPr>
            <p:ph type="title"/>
          </p:nvPr>
        </p:nvSpPr>
        <p:spPr>
          <a:xfrm>
            <a:off x="251520" y="1340768"/>
            <a:ext cx="3213993" cy="864096"/>
          </a:xfrm>
        </p:spPr>
        <p:txBody>
          <a:bodyPr tIns="45720" bIns="45720" anchor="b">
            <a:noAutofit/>
          </a:bodyPr>
          <a:lstStyle>
            <a:lvl1pPr algn="l">
              <a:defRPr sz="2400" b="1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Rechtsgroot"/>
          <p:cNvSpPr>
            <a:spLocks noGrp="1"/>
          </p:cNvSpPr>
          <p:nvPr>
            <p:ph idx="1"/>
          </p:nvPr>
        </p:nvSpPr>
        <p:spPr>
          <a:xfrm>
            <a:off x="3575050" y="1340768"/>
            <a:ext cx="5111750" cy="5184576"/>
          </a:xfrm>
        </p:spPr>
        <p:txBody>
          <a:bodyPr tIns="45720" bIns="45720"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ekstlinks"/>
          <p:cNvSpPr>
            <a:spLocks noGrp="1"/>
          </p:cNvSpPr>
          <p:nvPr>
            <p:ph type="body" sz="half" idx="2"/>
          </p:nvPr>
        </p:nvSpPr>
        <p:spPr>
          <a:xfrm>
            <a:off x="251520" y="2204864"/>
            <a:ext cx="3213993" cy="4320480"/>
          </a:xfrm>
        </p:spPr>
        <p:txBody>
          <a:bodyPr tIns="45720" bIns="4572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92546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schriftkop"/>
          <p:cNvSpPr>
            <a:spLocks noGrp="1"/>
          </p:cNvSpPr>
          <p:nvPr>
            <p:ph type="title"/>
          </p:nvPr>
        </p:nvSpPr>
        <p:spPr>
          <a:xfrm>
            <a:off x="1792288" y="5085184"/>
            <a:ext cx="5486400" cy="648072"/>
          </a:xfrm>
        </p:spPr>
        <p:txBody>
          <a:bodyPr tIns="46990" bIns="46990" anchor="b">
            <a:normAutofit/>
          </a:bodyPr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Figuur"/>
          <p:cNvSpPr>
            <a:spLocks noGrp="1" noChangeAspect="1"/>
          </p:cNvSpPr>
          <p:nvPr>
            <p:ph type="pic" idx="1"/>
          </p:nvPr>
        </p:nvSpPr>
        <p:spPr>
          <a:xfrm>
            <a:off x="1792288" y="1484783"/>
            <a:ext cx="5486400" cy="36004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Onderschrift"/>
          <p:cNvSpPr>
            <a:spLocks noGrp="1"/>
          </p:cNvSpPr>
          <p:nvPr>
            <p:ph type="body" sz="half" idx="2"/>
          </p:nvPr>
        </p:nvSpPr>
        <p:spPr>
          <a:xfrm>
            <a:off x="1792288" y="5733256"/>
            <a:ext cx="5486400" cy="792088"/>
          </a:xfrm>
        </p:spPr>
        <p:txBody>
          <a:bodyPr tIns="45720" bIns="4572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95245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_Transparantie" hidden="1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/>
          </a:p>
        </p:txBody>
      </p:sp>
      <p:sp>
        <p:nvSpPr>
          <p:cNvPr id="1031" name="shape_TransFollower" hidden="1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/>
          </a:p>
        </p:txBody>
      </p:sp>
      <p:sp>
        <p:nvSpPr>
          <p:cNvPr id="1026" name="Tekstvak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456213"/>
            <a:ext cx="9140825" cy="51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20" rIns="27000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altLang="nl-NL"/>
              <a:t>Tekststijl van het model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  <a:endParaRPr lang="nl-NL" altLang="nl-NL" dirty="0"/>
          </a:p>
        </p:txBody>
      </p:sp>
      <p:sp>
        <p:nvSpPr>
          <p:cNvPr id="1028" name="Titelvak"/>
          <p:cNvSpPr>
            <a:spLocks noGrp="1" noChangeArrowheads="1"/>
          </p:cNvSpPr>
          <p:nvPr>
            <p:ph type="title"/>
          </p:nvPr>
        </p:nvSpPr>
        <p:spPr bwMode="auto">
          <a:xfrm>
            <a:off x="0" y="584835"/>
            <a:ext cx="91408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6990" rIns="270000" bIns="4699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altLang="nl-NL"/>
              <a:t>Klik om stijl te bewerken</a:t>
            </a:r>
            <a:endParaRPr lang="nl-NL" altLang="nl-NL" dirty="0"/>
          </a:p>
        </p:txBody>
      </p:sp>
      <p:sp>
        <p:nvSpPr>
          <p:cNvPr id="1027" name="RodeBalk"/>
          <p:cNvSpPr>
            <a:spLocks noChangeArrowheads="1"/>
          </p:cNvSpPr>
          <p:nvPr/>
        </p:nvSpPr>
        <p:spPr bwMode="auto">
          <a:xfrm>
            <a:off x="-1" y="407035"/>
            <a:ext cx="9144000" cy="76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>
              <a:solidFill>
                <a:srgbClr val="FFFFFF"/>
              </a:solidFill>
            </a:endParaRPr>
          </a:p>
        </p:txBody>
      </p:sp>
      <p:pic>
        <p:nvPicPr>
          <p:cNvPr id="1033" name="LogoSlash_01" descr="SLASHTRANS" hidden="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02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LogoSlash_02" descr="SLASHTRANS" hidden="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4" y="392113"/>
            <a:ext cx="41656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chuineBalk"/>
          <p:cNvSpPr/>
          <p:nvPr/>
        </p:nvSpPr>
        <p:spPr>
          <a:xfrm>
            <a:off x="7974000" y="394244"/>
            <a:ext cx="1170000" cy="97028"/>
          </a:xfrm>
          <a:custGeom>
            <a:avLst/>
            <a:gdLst>
              <a:gd name="connsiteX0" fmla="*/ 0 w 1170000"/>
              <a:gd name="connsiteY0" fmla="*/ 0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0 w 1170000"/>
              <a:gd name="connsiteY4" fmla="*/ 0 h 96197"/>
              <a:gd name="connsiteX0" fmla="*/ 76200 w 1170000"/>
              <a:gd name="connsiteY0" fmla="*/ 2382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76200 w 1170000"/>
              <a:gd name="connsiteY4" fmla="*/ 2382 h 9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0000" h="96197">
                <a:moveTo>
                  <a:pt x="76200" y="2382"/>
                </a:moveTo>
                <a:lnTo>
                  <a:pt x="1170000" y="0"/>
                </a:lnTo>
                <a:lnTo>
                  <a:pt x="1170000" y="96197"/>
                </a:lnTo>
                <a:lnTo>
                  <a:pt x="0" y="96197"/>
                </a:lnTo>
                <a:lnTo>
                  <a:pt x="76200" y="23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45720" rtlCol="0" anchor="ctr"/>
          <a:lstStyle/>
          <a:p>
            <a:pPr algn="ctr"/>
            <a:endParaRPr lang="nl-NL" sz="1800" dirty="0"/>
          </a:p>
        </p:txBody>
      </p:sp>
      <p:sp>
        <p:nvSpPr>
          <p:cNvPr id="3" name="Paginanummer"/>
          <p:cNvSpPr/>
          <p:nvPr/>
        </p:nvSpPr>
        <p:spPr>
          <a:xfrm>
            <a:off x="8674100" y="400685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nl-NL" sz="600" smtClean="0">
                <a:solidFill>
                  <a:srgbClr val="000000"/>
                </a:solidFill>
              </a:rPr>
              <a:pPr algn="r"/>
              <a:t>‹nr.›</a:t>
            </a:fld>
            <a:endParaRPr lang="nl-NL" sz="600" dirty="0">
              <a:solidFill>
                <a:srgbClr val="000000"/>
              </a:solidFill>
            </a:endParaRPr>
          </a:p>
        </p:txBody>
      </p:sp>
      <p:sp>
        <p:nvSpPr>
          <p:cNvPr id="1037" name="Scheiding"/>
          <p:cNvSpPr txBox="1">
            <a:spLocks noChangeArrowheads="1"/>
          </p:cNvSpPr>
          <p:nvPr/>
        </p:nvSpPr>
        <p:spPr bwMode="auto">
          <a:xfrm>
            <a:off x="8661400" y="400685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nl-NL" sz="600" dirty="0">
                <a:solidFill>
                  <a:srgbClr val="000000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6" name="RUGlogoTop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1" y="82093"/>
            <a:ext cx="1126723" cy="264160"/>
          </a:xfrm>
          <a:prstGeom prst="rect">
            <a:avLst/>
          </a:prstGeom>
        </p:spPr>
      </p:pic>
      <p:sp>
        <p:nvSpPr>
          <p:cNvPr id="1034" name="tb_Faculty" hidden="1"/>
          <p:cNvSpPr txBox="1">
            <a:spLocks noChangeArrowheads="1"/>
          </p:cNvSpPr>
          <p:nvPr/>
        </p:nvSpPr>
        <p:spPr bwMode="auto">
          <a:xfrm>
            <a:off x="3687763" y="339725"/>
            <a:ext cx="115576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nl-NL" sz="1000" dirty="0">
                <a:solidFill>
                  <a:srgbClr val="CC0000"/>
                </a:solidFill>
                <a:latin typeface="Georgia" pitchFamily="18" charset="0"/>
              </a:rPr>
              <a:t>faculteit der letteren</a:t>
            </a:r>
          </a:p>
        </p:txBody>
      </p:sp>
      <p:sp>
        <p:nvSpPr>
          <p:cNvPr id="1035" name="tb_Department" hidden="1"/>
          <p:cNvSpPr txBox="1">
            <a:spLocks noChangeArrowheads="1"/>
          </p:cNvSpPr>
          <p:nvPr/>
        </p:nvSpPr>
        <p:spPr bwMode="auto">
          <a:xfrm>
            <a:off x="5811838" y="341313"/>
            <a:ext cx="180022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1032" name="tbDate"/>
          <p:cNvSpPr txBox="1">
            <a:spLocks noChangeArrowheads="1"/>
          </p:cNvSpPr>
          <p:nvPr/>
        </p:nvSpPr>
        <p:spPr bwMode="auto">
          <a:xfrm>
            <a:off x="7874000" y="400685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nl-NL" sz="600" dirty="0">
              <a:solidFill>
                <a:srgbClr val="000000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50825" algn="l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44538" indent="-242888" algn="l" rtl="0" eaLnBrk="1" fontAlgn="base" hangingPunct="1">
        <a:spcBef>
          <a:spcPct val="20000"/>
        </a:spcBef>
        <a:spcAft>
          <a:spcPct val="0"/>
        </a:spcAft>
        <a:buSzPct val="85000"/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635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04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176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748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320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892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hape_Transparantie" hidden="1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/>
          </a:p>
        </p:txBody>
      </p:sp>
      <p:sp>
        <p:nvSpPr>
          <p:cNvPr id="2054" name="shape_TransFollower" hidden="1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/>
          </a:p>
        </p:txBody>
      </p:sp>
      <p:sp>
        <p:nvSpPr>
          <p:cNvPr id="2050" name="Tekstvak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456213"/>
            <a:ext cx="9140825" cy="51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20" rIns="267843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Click </a:t>
            </a:r>
            <a:r>
              <a:rPr lang="nl-NL" altLang="nl-NL" dirty="0" err="1"/>
              <a:t>to</a:t>
            </a:r>
            <a:r>
              <a:rPr lang="nl-NL" altLang="nl-NL" dirty="0"/>
              <a:t> </a:t>
            </a:r>
            <a:r>
              <a:rPr lang="nl-NL" altLang="nl-NL" dirty="0" err="1"/>
              <a:t>edit</a:t>
            </a:r>
            <a:r>
              <a:rPr lang="nl-NL" altLang="nl-NL" dirty="0"/>
              <a:t> Master </a:t>
            </a:r>
            <a:r>
              <a:rPr lang="nl-NL" altLang="nl-NL" dirty="0" err="1"/>
              <a:t>text</a:t>
            </a:r>
            <a:r>
              <a:rPr lang="nl-NL" altLang="nl-NL" dirty="0"/>
              <a:t> </a:t>
            </a:r>
            <a:r>
              <a:rPr lang="nl-NL" altLang="nl-NL" dirty="0" err="1"/>
              <a:t>styles</a:t>
            </a:r>
            <a:endParaRPr lang="nl-NL" altLang="nl-NL" dirty="0"/>
          </a:p>
          <a:p>
            <a:pPr lvl="1"/>
            <a:r>
              <a:rPr lang="nl-NL" altLang="nl-NL" dirty="0"/>
              <a:t>Second level</a:t>
            </a:r>
          </a:p>
          <a:p>
            <a:pPr lvl="0"/>
            <a:r>
              <a:rPr lang="nl-NL" altLang="nl-NL" dirty="0" err="1"/>
              <a:t>Third</a:t>
            </a:r>
            <a:r>
              <a:rPr lang="nl-NL" altLang="nl-NL" dirty="0"/>
              <a:t> level</a:t>
            </a:r>
          </a:p>
          <a:p>
            <a:pPr lvl="1"/>
            <a:r>
              <a:rPr lang="nl-NL" altLang="nl-NL" dirty="0" err="1"/>
              <a:t>Fourth</a:t>
            </a:r>
            <a:r>
              <a:rPr lang="nl-NL" altLang="nl-NL" dirty="0"/>
              <a:t> level</a:t>
            </a:r>
          </a:p>
          <a:p>
            <a:pPr lvl="2"/>
            <a:r>
              <a:rPr lang="nl-NL" altLang="nl-NL" dirty="0" err="1"/>
              <a:t>Fifth</a:t>
            </a:r>
            <a:r>
              <a:rPr lang="nl-NL" altLang="nl-NL" dirty="0"/>
              <a:t> level</a:t>
            </a:r>
          </a:p>
        </p:txBody>
      </p:sp>
      <p:sp>
        <p:nvSpPr>
          <p:cNvPr id="2059" name="Titelvak"/>
          <p:cNvSpPr>
            <a:spLocks noGrp="1" noChangeArrowheads="1"/>
          </p:cNvSpPr>
          <p:nvPr>
            <p:ph type="title"/>
          </p:nvPr>
        </p:nvSpPr>
        <p:spPr bwMode="auto">
          <a:xfrm>
            <a:off x="0" y="584835"/>
            <a:ext cx="91408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6990" rIns="27000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Click </a:t>
            </a:r>
            <a:r>
              <a:rPr lang="nl-NL" altLang="nl-NL" dirty="0" err="1"/>
              <a:t>to</a:t>
            </a:r>
            <a:r>
              <a:rPr lang="nl-NL" altLang="nl-NL" dirty="0"/>
              <a:t> </a:t>
            </a:r>
            <a:r>
              <a:rPr lang="nl-NL" altLang="nl-NL" dirty="0" err="1"/>
              <a:t>edit</a:t>
            </a:r>
            <a:r>
              <a:rPr lang="nl-NL" altLang="nl-NL" dirty="0"/>
              <a:t> Master </a:t>
            </a:r>
            <a:r>
              <a:rPr lang="nl-NL" altLang="nl-NL" dirty="0" err="1"/>
              <a:t>title</a:t>
            </a:r>
            <a:r>
              <a:rPr lang="nl-NL" altLang="nl-NL" dirty="0"/>
              <a:t> </a:t>
            </a:r>
            <a:r>
              <a:rPr lang="nl-NL" altLang="nl-NL" dirty="0" err="1"/>
              <a:t>style</a:t>
            </a:r>
            <a:endParaRPr lang="nl-NL" altLang="nl-NL" dirty="0"/>
          </a:p>
        </p:txBody>
      </p:sp>
      <p:sp>
        <p:nvSpPr>
          <p:cNvPr id="2051" name="RodeBalk"/>
          <p:cNvSpPr>
            <a:spLocks noChangeArrowheads="1"/>
          </p:cNvSpPr>
          <p:nvPr/>
        </p:nvSpPr>
        <p:spPr bwMode="auto">
          <a:xfrm>
            <a:off x="-1" y="407035"/>
            <a:ext cx="9144000" cy="76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>
              <a:solidFill>
                <a:srgbClr val="FFFFFF"/>
              </a:solidFill>
            </a:endParaRPr>
          </a:p>
        </p:txBody>
      </p:sp>
      <p:pic>
        <p:nvPicPr>
          <p:cNvPr id="2056" name="LogoSlash_01" descr="SLASHTRANS" hidden="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02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LogoSlash_02" descr="SLASHTRANS" hidden="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4" y="392113"/>
            <a:ext cx="41656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chuineBalk"/>
          <p:cNvSpPr/>
          <p:nvPr/>
        </p:nvSpPr>
        <p:spPr>
          <a:xfrm>
            <a:off x="7974000" y="394244"/>
            <a:ext cx="1170000" cy="97028"/>
          </a:xfrm>
          <a:custGeom>
            <a:avLst/>
            <a:gdLst>
              <a:gd name="connsiteX0" fmla="*/ 0 w 1170000"/>
              <a:gd name="connsiteY0" fmla="*/ 0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0 w 1170000"/>
              <a:gd name="connsiteY4" fmla="*/ 0 h 96197"/>
              <a:gd name="connsiteX0" fmla="*/ 76200 w 1170000"/>
              <a:gd name="connsiteY0" fmla="*/ 2382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76200 w 1170000"/>
              <a:gd name="connsiteY4" fmla="*/ 2382 h 9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0000" h="96197">
                <a:moveTo>
                  <a:pt x="76200" y="2382"/>
                </a:moveTo>
                <a:lnTo>
                  <a:pt x="1170000" y="0"/>
                </a:lnTo>
                <a:lnTo>
                  <a:pt x="1170000" y="96197"/>
                </a:lnTo>
                <a:lnTo>
                  <a:pt x="0" y="96197"/>
                </a:lnTo>
                <a:lnTo>
                  <a:pt x="76200" y="23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45720" rtlCol="0" anchor="ctr"/>
          <a:lstStyle/>
          <a:p>
            <a:pPr algn="ctr"/>
            <a:endParaRPr lang="nl-NL" sz="1800" dirty="0"/>
          </a:p>
        </p:txBody>
      </p:sp>
      <p:sp>
        <p:nvSpPr>
          <p:cNvPr id="14" name="Paginanummer"/>
          <p:cNvSpPr/>
          <p:nvPr/>
        </p:nvSpPr>
        <p:spPr>
          <a:xfrm>
            <a:off x="8674100" y="400685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nl-NL" sz="600" smtClean="0">
                <a:solidFill>
                  <a:srgbClr val="000000"/>
                </a:solidFill>
              </a:rPr>
              <a:pPr algn="r"/>
              <a:t>‹nr.›</a:t>
            </a:fld>
            <a:endParaRPr lang="nl-NL" sz="600" dirty="0">
              <a:solidFill>
                <a:srgbClr val="000000"/>
              </a:solidFill>
            </a:endParaRPr>
          </a:p>
        </p:txBody>
      </p:sp>
      <p:sp>
        <p:nvSpPr>
          <p:cNvPr id="2061" name="Scheiding"/>
          <p:cNvSpPr txBox="1">
            <a:spLocks noChangeArrowheads="1"/>
          </p:cNvSpPr>
          <p:nvPr/>
        </p:nvSpPr>
        <p:spPr bwMode="auto">
          <a:xfrm>
            <a:off x="8661400" y="400685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nl-NL" sz="600" dirty="0">
                <a:solidFill>
                  <a:srgbClr val="000000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3" name="RUGlogoTop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1" y="82093"/>
            <a:ext cx="1126723" cy="264160"/>
          </a:xfrm>
          <a:prstGeom prst="rect">
            <a:avLst/>
          </a:prstGeom>
        </p:spPr>
      </p:pic>
      <p:sp>
        <p:nvSpPr>
          <p:cNvPr id="5129" name="tb_Faculty" hidden="1"/>
          <p:cNvSpPr txBox="1">
            <a:spLocks noChangeArrowheads="1"/>
          </p:cNvSpPr>
          <p:nvPr/>
        </p:nvSpPr>
        <p:spPr bwMode="auto">
          <a:xfrm>
            <a:off x="3687763" y="338138"/>
            <a:ext cx="115576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nl-NL" sz="1000" dirty="0">
                <a:solidFill>
                  <a:srgbClr val="CC0000"/>
                </a:solidFill>
                <a:latin typeface="Georgia" pitchFamily="18" charset="0"/>
              </a:rPr>
              <a:t>faculteit der letteren</a:t>
            </a:r>
          </a:p>
        </p:txBody>
      </p:sp>
      <p:sp>
        <p:nvSpPr>
          <p:cNvPr id="5130" name="tb_Department" hidden="1"/>
          <p:cNvSpPr txBox="1">
            <a:spLocks noChangeAspect="1" noChangeArrowheads="1"/>
          </p:cNvSpPr>
          <p:nvPr/>
        </p:nvSpPr>
        <p:spPr bwMode="auto">
          <a:xfrm>
            <a:off x="5811838" y="341313"/>
            <a:ext cx="18002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5128" name="tbDate"/>
          <p:cNvSpPr txBox="1">
            <a:spLocks noChangeArrowheads="1"/>
          </p:cNvSpPr>
          <p:nvPr/>
        </p:nvSpPr>
        <p:spPr bwMode="auto">
          <a:xfrm>
            <a:off x="7874000" y="400685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nl-NL" sz="600" dirty="0">
              <a:solidFill>
                <a:srgbClr val="000000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17525" indent="-266700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60413" indent="-2413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0475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176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748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320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892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hape_Transparantie" hidden="1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/>
          </a:p>
        </p:txBody>
      </p:sp>
      <p:sp>
        <p:nvSpPr>
          <p:cNvPr id="3078" name="shape_TransFollower" hidden="1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/>
          </a:p>
        </p:txBody>
      </p:sp>
      <p:sp>
        <p:nvSpPr>
          <p:cNvPr id="3074" name="Tekstvak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456213"/>
            <a:ext cx="9140825" cy="51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20" rIns="267843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Click </a:t>
            </a:r>
            <a:r>
              <a:rPr lang="nl-NL" altLang="nl-NL" dirty="0" err="1"/>
              <a:t>to</a:t>
            </a:r>
            <a:r>
              <a:rPr lang="nl-NL" altLang="nl-NL" dirty="0"/>
              <a:t> </a:t>
            </a:r>
            <a:r>
              <a:rPr lang="nl-NL" altLang="nl-NL" dirty="0" err="1"/>
              <a:t>edit</a:t>
            </a:r>
            <a:r>
              <a:rPr lang="nl-NL" altLang="nl-NL" dirty="0"/>
              <a:t> Master </a:t>
            </a:r>
            <a:r>
              <a:rPr lang="nl-NL" altLang="nl-NL" dirty="0" err="1"/>
              <a:t>text</a:t>
            </a:r>
            <a:r>
              <a:rPr lang="nl-NL" altLang="nl-NL" dirty="0"/>
              <a:t> </a:t>
            </a:r>
            <a:r>
              <a:rPr lang="nl-NL" altLang="nl-NL" dirty="0" err="1"/>
              <a:t>styles</a:t>
            </a:r>
            <a:endParaRPr lang="nl-NL" altLang="nl-NL" dirty="0"/>
          </a:p>
          <a:p>
            <a:pPr lvl="1"/>
            <a:r>
              <a:rPr lang="nl-NL" altLang="nl-NL" dirty="0"/>
              <a:t>Second level</a:t>
            </a:r>
          </a:p>
          <a:p>
            <a:pPr lvl="2"/>
            <a:r>
              <a:rPr lang="nl-NL" altLang="nl-NL" dirty="0" err="1"/>
              <a:t>Third</a:t>
            </a:r>
            <a:r>
              <a:rPr lang="nl-NL" altLang="nl-NL" dirty="0"/>
              <a:t> level</a:t>
            </a:r>
          </a:p>
          <a:p>
            <a:pPr lvl="3"/>
            <a:r>
              <a:rPr lang="nl-NL" altLang="nl-NL" dirty="0" err="1"/>
              <a:t>Fourth</a:t>
            </a:r>
            <a:r>
              <a:rPr lang="nl-NL" altLang="nl-NL" dirty="0"/>
              <a:t> level</a:t>
            </a:r>
          </a:p>
          <a:p>
            <a:pPr lvl="4"/>
            <a:r>
              <a:rPr lang="nl-NL" altLang="nl-NL" dirty="0" err="1"/>
              <a:t>Fifth</a:t>
            </a:r>
            <a:r>
              <a:rPr lang="nl-NL" altLang="nl-NL" dirty="0"/>
              <a:t> level</a:t>
            </a:r>
          </a:p>
        </p:txBody>
      </p:sp>
      <p:sp>
        <p:nvSpPr>
          <p:cNvPr id="3083" name="Titelvak"/>
          <p:cNvSpPr>
            <a:spLocks noGrp="1" noChangeArrowheads="1"/>
          </p:cNvSpPr>
          <p:nvPr>
            <p:ph type="title"/>
          </p:nvPr>
        </p:nvSpPr>
        <p:spPr bwMode="auto">
          <a:xfrm>
            <a:off x="0" y="584835"/>
            <a:ext cx="91408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6990" rIns="27000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Click </a:t>
            </a:r>
            <a:r>
              <a:rPr lang="nl-NL" altLang="nl-NL" dirty="0" err="1"/>
              <a:t>to</a:t>
            </a:r>
            <a:r>
              <a:rPr lang="nl-NL" altLang="nl-NL" dirty="0"/>
              <a:t> </a:t>
            </a:r>
            <a:r>
              <a:rPr lang="nl-NL" altLang="nl-NL" dirty="0" err="1"/>
              <a:t>edit</a:t>
            </a:r>
            <a:r>
              <a:rPr lang="nl-NL" altLang="nl-NL" dirty="0"/>
              <a:t> Master </a:t>
            </a:r>
            <a:r>
              <a:rPr lang="nl-NL" altLang="nl-NL" dirty="0" err="1"/>
              <a:t>title</a:t>
            </a:r>
            <a:r>
              <a:rPr lang="nl-NL" altLang="nl-NL" dirty="0"/>
              <a:t> </a:t>
            </a:r>
            <a:r>
              <a:rPr lang="nl-NL" altLang="nl-NL" dirty="0" err="1"/>
              <a:t>style</a:t>
            </a:r>
            <a:endParaRPr lang="nl-NL" altLang="nl-NL" dirty="0"/>
          </a:p>
        </p:txBody>
      </p:sp>
      <p:sp>
        <p:nvSpPr>
          <p:cNvPr id="3075" name="RodeBalk"/>
          <p:cNvSpPr>
            <a:spLocks noChangeArrowheads="1"/>
          </p:cNvSpPr>
          <p:nvPr/>
        </p:nvSpPr>
        <p:spPr bwMode="auto">
          <a:xfrm>
            <a:off x="-1" y="407035"/>
            <a:ext cx="9144000" cy="76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>
              <a:solidFill>
                <a:srgbClr val="FFFFFF"/>
              </a:solidFill>
            </a:endParaRPr>
          </a:p>
        </p:txBody>
      </p:sp>
      <p:pic>
        <p:nvPicPr>
          <p:cNvPr id="3080" name="LogoSlash_01" descr="SLASHTRANS" hidden="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02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LogoSlash_02" descr="SLASHTRANS" hidden="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4" y="392113"/>
            <a:ext cx="41656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chuineBalk"/>
          <p:cNvSpPr/>
          <p:nvPr/>
        </p:nvSpPr>
        <p:spPr>
          <a:xfrm>
            <a:off x="7974000" y="394244"/>
            <a:ext cx="1170000" cy="97028"/>
          </a:xfrm>
          <a:custGeom>
            <a:avLst/>
            <a:gdLst>
              <a:gd name="connsiteX0" fmla="*/ 0 w 1170000"/>
              <a:gd name="connsiteY0" fmla="*/ 0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0 w 1170000"/>
              <a:gd name="connsiteY4" fmla="*/ 0 h 96197"/>
              <a:gd name="connsiteX0" fmla="*/ 76200 w 1170000"/>
              <a:gd name="connsiteY0" fmla="*/ 2382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76200 w 1170000"/>
              <a:gd name="connsiteY4" fmla="*/ 2382 h 9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0000" h="96197">
                <a:moveTo>
                  <a:pt x="76200" y="2382"/>
                </a:moveTo>
                <a:lnTo>
                  <a:pt x="1170000" y="0"/>
                </a:lnTo>
                <a:lnTo>
                  <a:pt x="1170000" y="96197"/>
                </a:lnTo>
                <a:lnTo>
                  <a:pt x="0" y="96197"/>
                </a:lnTo>
                <a:lnTo>
                  <a:pt x="76200" y="23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45720" rtlCol="0" anchor="ctr"/>
          <a:lstStyle/>
          <a:p>
            <a:pPr algn="ctr"/>
            <a:endParaRPr lang="nl-NL" sz="1800" dirty="0"/>
          </a:p>
        </p:txBody>
      </p:sp>
      <p:sp>
        <p:nvSpPr>
          <p:cNvPr id="14" name="Paginanummer"/>
          <p:cNvSpPr/>
          <p:nvPr/>
        </p:nvSpPr>
        <p:spPr>
          <a:xfrm>
            <a:off x="8674100" y="400685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nl-NL" sz="600" smtClean="0">
                <a:solidFill>
                  <a:srgbClr val="000000"/>
                </a:solidFill>
              </a:rPr>
              <a:pPr algn="r"/>
              <a:t>‹nr.›</a:t>
            </a:fld>
            <a:endParaRPr lang="nl-NL" sz="600" dirty="0">
              <a:solidFill>
                <a:srgbClr val="000000"/>
              </a:solidFill>
            </a:endParaRPr>
          </a:p>
        </p:txBody>
      </p:sp>
      <p:sp>
        <p:nvSpPr>
          <p:cNvPr id="3085" name="Scheiding"/>
          <p:cNvSpPr txBox="1">
            <a:spLocks noChangeArrowheads="1"/>
          </p:cNvSpPr>
          <p:nvPr/>
        </p:nvSpPr>
        <p:spPr bwMode="auto">
          <a:xfrm>
            <a:off x="8661400" y="400685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nl-NL" sz="600" dirty="0">
                <a:solidFill>
                  <a:srgbClr val="000000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3" name="RUGlogoTop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1" y="82093"/>
            <a:ext cx="1126723" cy="264160"/>
          </a:xfrm>
          <a:prstGeom prst="rect">
            <a:avLst/>
          </a:prstGeom>
        </p:spPr>
      </p:pic>
      <p:sp>
        <p:nvSpPr>
          <p:cNvPr id="7177" name="tb_Faculty" hidden="1"/>
          <p:cNvSpPr txBox="1">
            <a:spLocks noChangeArrowheads="1"/>
          </p:cNvSpPr>
          <p:nvPr/>
        </p:nvSpPr>
        <p:spPr bwMode="auto">
          <a:xfrm>
            <a:off x="3687763" y="338138"/>
            <a:ext cx="115576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nl-NL" sz="1000" dirty="0">
                <a:solidFill>
                  <a:srgbClr val="CC0000"/>
                </a:solidFill>
                <a:latin typeface="Georgia" pitchFamily="18" charset="0"/>
              </a:rPr>
              <a:t>faculteit der letteren</a:t>
            </a:r>
          </a:p>
        </p:txBody>
      </p:sp>
      <p:sp>
        <p:nvSpPr>
          <p:cNvPr id="7178" name="tb_Department" hidden="1"/>
          <p:cNvSpPr txBox="1">
            <a:spLocks noChangeArrowheads="1"/>
          </p:cNvSpPr>
          <p:nvPr/>
        </p:nvSpPr>
        <p:spPr bwMode="auto">
          <a:xfrm>
            <a:off x="5811838" y="341313"/>
            <a:ext cx="18002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7176" name="tbDate"/>
          <p:cNvSpPr txBox="1">
            <a:spLocks noChangeArrowheads="1"/>
          </p:cNvSpPr>
          <p:nvPr/>
        </p:nvSpPr>
        <p:spPr bwMode="auto">
          <a:xfrm>
            <a:off x="7874000" y="400685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nl-NL" sz="600" dirty="0">
              <a:solidFill>
                <a:srgbClr val="000000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50825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60413" indent="-258763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8413" indent="-257175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256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828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400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972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DDFE8-B050-44BE-A51E-61ED3FBB76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Semantic</a:t>
            </a:r>
            <a:r>
              <a:rPr lang="nl-NL" dirty="0"/>
              <a:t> Web Technology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4A03B3E-4486-4CFC-B791-DA3628F2D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Rémon</a:t>
            </a:r>
            <a:r>
              <a:rPr lang="nl-NL" dirty="0"/>
              <a:t> Kruizinga</a:t>
            </a:r>
          </a:p>
          <a:p>
            <a:r>
              <a:rPr lang="nl-NL" dirty="0"/>
              <a:t>Hennie </a:t>
            </a:r>
            <a:r>
              <a:rPr lang="nl-NL" dirty="0" err="1"/>
              <a:t>Veldtuis</a:t>
            </a:r>
            <a:endParaRPr lang="nl-NL" dirty="0"/>
          </a:p>
          <a:p>
            <a:r>
              <a:rPr lang="nl-NL" dirty="0"/>
              <a:t>Daphne Groot</a:t>
            </a:r>
          </a:p>
        </p:txBody>
      </p:sp>
    </p:spTree>
    <p:extLst>
      <p:ext uri="{BB962C8B-B14F-4D97-AF65-F5344CB8AC3E}">
        <p14:creationId xmlns:p14="http://schemas.microsoft.com/office/powerpoint/2010/main" val="173046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B673B-E4ED-4F2E-BB10-5A6A0779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Project </a:t>
            </a:r>
            <a:r>
              <a:rPr lang="nl-NL" dirty="0" err="1"/>
              <a:t>description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1CAFB9-B9A5-4678-A878-B0DA20FA4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program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generates</a:t>
            </a:r>
            <a:r>
              <a:rPr lang="nl-NL" dirty="0"/>
              <a:t> </a:t>
            </a:r>
            <a:r>
              <a:rPr lang="nl-NL" dirty="0" err="1"/>
              <a:t>sentences</a:t>
            </a:r>
            <a:r>
              <a:rPr lang="nl-NL" dirty="0"/>
              <a:t> out of </a:t>
            </a:r>
            <a:r>
              <a:rPr lang="nl-NL" dirty="0" err="1"/>
              <a:t>triples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77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0EF26-F723-44F2-838A-D4D3434F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set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6B257F-BBBE-4037-B4E2-E0EF08050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from </a:t>
            </a:r>
            <a:r>
              <a:rPr lang="en-GB" dirty="0" err="1"/>
              <a:t>WebNLG</a:t>
            </a:r>
            <a:r>
              <a:rPr lang="en-GB" dirty="0"/>
              <a:t> challenge</a:t>
            </a:r>
          </a:p>
          <a:p>
            <a:r>
              <a:rPr lang="en-GB" dirty="0"/>
              <a:t>Start with data that consists of one triple per entry</a:t>
            </a:r>
          </a:p>
          <a:p>
            <a:r>
              <a:rPr lang="en-GB" dirty="0"/>
              <a:t>Example of entry: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first only focus on the single triple sets from all categories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8DB1EBF-A0E0-4BFC-B2A0-67483F280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21" y="3202910"/>
            <a:ext cx="7563759" cy="190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5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CA8A2-8F6D-4A7B-8436-327552BF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Technique and tools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F69A1B-3AC3-4608-B8C0-55F4B14BA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XML-tree functionality</a:t>
            </a:r>
          </a:p>
          <a:p>
            <a:r>
              <a:rPr lang="en-GB" dirty="0" err="1"/>
              <a:t>FuzzyWuzzy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2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367333-1E7C-4AAF-B150-56D164DE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B1339D9C-BBBC-4705-980E-EBB046BB1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618" y="3306575"/>
            <a:ext cx="8488395" cy="2880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77EB247D-9B0A-4231-901C-9CA8E134E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19" y="2556572"/>
            <a:ext cx="3634287" cy="2880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1646D672-4847-4F5E-9416-A939E9651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18" y="4021424"/>
            <a:ext cx="7747222" cy="28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45216800-B97D-46B8-A572-60C6D0863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97" y="4764570"/>
            <a:ext cx="5755438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3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50E2D-D802-4D1C-B438-2DD9ED32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Evaluation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D577B3-68E1-41AD-89E2-0C8993E2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ways:</a:t>
            </a:r>
          </a:p>
          <a:p>
            <a:pPr lvl="1"/>
            <a:r>
              <a:rPr lang="en-GB" dirty="0"/>
              <a:t>Bleu</a:t>
            </a:r>
          </a:p>
          <a:p>
            <a:pPr lvl="2"/>
            <a:r>
              <a:rPr lang="en-GB" dirty="0"/>
              <a:t>Used to calculate the similarity between the correct sentence and our sentence</a:t>
            </a:r>
          </a:p>
          <a:p>
            <a:pPr lvl="1"/>
            <a:r>
              <a:rPr lang="en-GB" dirty="0"/>
              <a:t>Human judgement</a:t>
            </a:r>
          </a:p>
          <a:p>
            <a:pPr lvl="2"/>
            <a:r>
              <a:rPr lang="en-GB" dirty="0"/>
              <a:t>Used to evaluate the sentences not evaluated well by Bleu</a:t>
            </a:r>
          </a:p>
        </p:txBody>
      </p:sp>
    </p:spTree>
    <p:extLst>
      <p:ext uri="{BB962C8B-B14F-4D97-AF65-F5344CB8AC3E}">
        <p14:creationId xmlns:p14="http://schemas.microsoft.com/office/powerpoint/2010/main" val="251863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el 14">
            <a:extLst>
              <a:ext uri="{FF2B5EF4-FFF2-40B4-BE49-F238E27FC236}">
                <a16:creationId xmlns:a16="http://schemas.microsoft.com/office/drawing/2014/main" id="{AE050E6B-4E00-41D9-A2E4-2C72EF8C2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665346"/>
              </p:ext>
            </p:extLst>
          </p:nvPr>
        </p:nvGraphicFramePr>
        <p:xfrm>
          <a:off x="386849" y="1376997"/>
          <a:ext cx="6174656" cy="513793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4139464878"/>
                    </a:ext>
                  </a:extLst>
                </a:gridCol>
                <a:gridCol w="2884671">
                  <a:extLst>
                    <a:ext uri="{9D8B030D-6E8A-4147-A177-3AD203B41FA5}">
                      <a16:colId xmlns:a16="http://schemas.microsoft.com/office/drawing/2014/main" val="3693832217"/>
                    </a:ext>
                  </a:extLst>
                </a:gridCol>
                <a:gridCol w="1156385">
                  <a:extLst>
                    <a:ext uri="{9D8B030D-6E8A-4147-A177-3AD203B41FA5}">
                      <a16:colId xmlns:a16="http://schemas.microsoft.com/office/drawing/2014/main" val="217944323"/>
                    </a:ext>
                  </a:extLst>
                </a:gridCol>
              </a:tblGrid>
              <a:tr h="467085">
                <a:tc>
                  <a:txBody>
                    <a:bodyPr/>
                    <a:lstStyle/>
                    <a:p>
                      <a:r>
                        <a:rPr lang="nl-NL" dirty="0" err="1"/>
                        <a:t>Category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Results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Correct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90717"/>
                  </a:ext>
                </a:extLst>
              </a:tr>
              <a:tr h="467085">
                <a:tc>
                  <a:txBody>
                    <a:bodyPr/>
                    <a:lstStyle/>
                    <a:p>
                      <a:r>
                        <a:rPr lang="nl-NL" dirty="0"/>
                        <a:t>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55.9%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71625"/>
                  </a:ext>
                </a:extLst>
              </a:tr>
              <a:tr h="467085">
                <a:tc>
                  <a:txBody>
                    <a:bodyPr/>
                    <a:lstStyle/>
                    <a:p>
                      <a:r>
                        <a:rPr lang="nl-NL" dirty="0"/>
                        <a:t>Astronaut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33.3%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586369"/>
                  </a:ext>
                </a:extLst>
              </a:tr>
              <a:tr h="467085">
                <a:tc>
                  <a:txBody>
                    <a:bodyPr/>
                    <a:lstStyle/>
                    <a:p>
                      <a:r>
                        <a:rPr lang="nl-NL" dirty="0"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56.7%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88039"/>
                  </a:ext>
                </a:extLst>
              </a:tr>
              <a:tr h="467085">
                <a:tc>
                  <a:txBody>
                    <a:bodyPr/>
                    <a:lstStyle/>
                    <a:p>
                      <a:r>
                        <a:rPr lang="nl-NL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45.2%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857627"/>
                  </a:ext>
                </a:extLst>
              </a:tr>
              <a:tr h="467085">
                <a:tc>
                  <a:txBody>
                    <a:bodyPr/>
                    <a:lstStyle/>
                    <a:p>
                      <a:r>
                        <a:rPr lang="nl-NL" dirty="0" err="1"/>
                        <a:t>ComicsCharacter</a:t>
                      </a:r>
                      <a:endParaRPr lang="nl-N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nl-NL" sz="1200" dirty="0"/>
                        <a:t>[An error </a:t>
                      </a:r>
                      <a:r>
                        <a:rPr lang="nl-NL" sz="1200" dirty="0" err="1"/>
                        <a:t>occures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when</a:t>
                      </a:r>
                      <a:r>
                        <a:rPr lang="nl-NL" sz="1200" dirty="0"/>
                        <a:t> running </a:t>
                      </a:r>
                      <a:r>
                        <a:rPr lang="nl-NL" sz="1200" dirty="0" err="1"/>
                        <a:t>this</a:t>
                      </a:r>
                      <a:r>
                        <a:rPr lang="nl-NL" sz="1200" dirty="0"/>
                        <a:t> dataset]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289727"/>
                  </a:ext>
                </a:extLst>
              </a:tr>
              <a:tr h="467085">
                <a:tc>
                  <a:txBody>
                    <a:bodyPr/>
                    <a:lstStyle/>
                    <a:p>
                      <a:r>
                        <a:rPr lang="nl-NL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55.9%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568401"/>
                  </a:ext>
                </a:extLst>
              </a:tr>
              <a:tr h="467085">
                <a:tc>
                  <a:txBody>
                    <a:bodyPr/>
                    <a:lstStyle/>
                    <a:p>
                      <a:r>
                        <a:rPr lang="nl-NL" dirty="0"/>
                        <a:t>Monument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60.0%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362160"/>
                  </a:ext>
                </a:extLst>
              </a:tr>
              <a:tr h="467085">
                <a:tc>
                  <a:txBody>
                    <a:bodyPr/>
                    <a:lstStyle/>
                    <a:p>
                      <a:r>
                        <a:rPr lang="nl-NL" dirty="0" err="1"/>
                        <a:t>SportsTeam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46.9%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430277"/>
                  </a:ext>
                </a:extLst>
              </a:tr>
              <a:tr h="467085">
                <a:tc>
                  <a:txBody>
                    <a:bodyPr/>
                    <a:lstStyle/>
                    <a:p>
                      <a:r>
                        <a:rPr lang="nl-NL" dirty="0"/>
                        <a:t>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42.9%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67381"/>
                  </a:ext>
                </a:extLst>
              </a:tr>
              <a:tr h="467085">
                <a:tc>
                  <a:txBody>
                    <a:bodyPr/>
                    <a:lstStyle/>
                    <a:p>
                      <a:r>
                        <a:rPr lang="nl-NL" dirty="0" err="1"/>
                        <a:t>WrittenWork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60.7%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06040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B2FAC3FE-F514-440F-BE92-DECBC80E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Evaluation </a:t>
            </a:r>
            <a:r>
              <a:rPr lang="nl-NL" dirty="0" err="1"/>
              <a:t>so</a:t>
            </a:r>
            <a:r>
              <a:rPr lang="nl-NL" dirty="0"/>
              <a:t> far</a:t>
            </a:r>
          </a:p>
        </p:txBody>
      </p:sp>
      <p:grpSp>
        <p:nvGrpSpPr>
          <p:cNvPr id="17" name="Groep 16">
            <a:extLst>
              <a:ext uri="{FF2B5EF4-FFF2-40B4-BE49-F238E27FC236}">
                <a16:creationId xmlns:a16="http://schemas.microsoft.com/office/drawing/2014/main" id="{F35F9AD8-A6B2-4C3C-88F6-390655E6A389}"/>
              </a:ext>
            </a:extLst>
          </p:cNvPr>
          <p:cNvGrpSpPr/>
          <p:nvPr/>
        </p:nvGrpSpPr>
        <p:grpSpPr>
          <a:xfrm>
            <a:off x="2630326" y="1906867"/>
            <a:ext cx="2540103" cy="4504794"/>
            <a:chOff x="4336286" y="1523405"/>
            <a:chExt cx="2540103" cy="4504794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2E79EEAA-DF43-43B6-A233-EFD108ED4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6286" y="3856246"/>
              <a:ext cx="2405453" cy="324000"/>
            </a:xfrm>
            <a:prstGeom prst="rect">
              <a:avLst/>
            </a:prstGeom>
          </p:spPr>
        </p:pic>
        <p:pic>
          <p:nvPicPr>
            <p:cNvPr id="8" name="Afbeelding 7">
              <a:extLst>
                <a:ext uri="{FF2B5EF4-FFF2-40B4-BE49-F238E27FC236}">
                  <a16:creationId xmlns:a16="http://schemas.microsoft.com/office/drawing/2014/main" id="{B0AE4405-5A1D-4E3C-820F-5BC636EC0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6643" y="2904795"/>
              <a:ext cx="2230972" cy="324000"/>
            </a:xfrm>
            <a:prstGeom prst="rect">
              <a:avLst/>
            </a:prstGeom>
          </p:spPr>
        </p:pic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E11BEE4A-6C0B-4922-ABCC-3D75AD2E00C5}"/>
                </a:ext>
              </a:extLst>
            </p:cNvPr>
            <p:cNvGrpSpPr/>
            <p:nvPr/>
          </p:nvGrpSpPr>
          <p:grpSpPr>
            <a:xfrm>
              <a:off x="4336286" y="1523405"/>
              <a:ext cx="2540103" cy="4504794"/>
              <a:chOff x="4336286" y="1523405"/>
              <a:chExt cx="2540103" cy="4504794"/>
            </a:xfrm>
          </p:grpSpPr>
          <p:pic>
            <p:nvPicPr>
              <p:cNvPr id="4" name="Afbeelding 3">
                <a:extLst>
                  <a:ext uri="{FF2B5EF4-FFF2-40B4-BE49-F238E27FC236}">
                    <a16:creationId xmlns:a16="http://schemas.microsoft.com/office/drawing/2014/main" id="{63618AAC-76D6-4910-92D8-2B037FA014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6644" y="2447201"/>
                <a:ext cx="2366179" cy="324000"/>
              </a:xfrm>
              <a:prstGeom prst="rect">
                <a:avLst/>
              </a:prstGeom>
            </p:spPr>
          </p:pic>
          <p:pic>
            <p:nvPicPr>
              <p:cNvPr id="6" name="Afbeelding 5">
                <a:extLst>
                  <a:ext uri="{FF2B5EF4-FFF2-40B4-BE49-F238E27FC236}">
                    <a16:creationId xmlns:a16="http://schemas.microsoft.com/office/drawing/2014/main" id="{0424E0B0-8279-49BD-9DA7-00CB9F5AF1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6643" y="1523405"/>
                <a:ext cx="2249486" cy="324000"/>
              </a:xfrm>
              <a:prstGeom prst="rect">
                <a:avLst/>
              </a:prstGeom>
            </p:spPr>
          </p:pic>
          <p:pic>
            <p:nvPicPr>
              <p:cNvPr id="7" name="Afbeelding 6">
                <a:extLst>
                  <a:ext uri="{FF2B5EF4-FFF2-40B4-BE49-F238E27FC236}">
                    <a16:creationId xmlns:a16="http://schemas.microsoft.com/office/drawing/2014/main" id="{83E85AAB-AA1A-4200-9746-8F44245984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36643" y="1996823"/>
                <a:ext cx="2539746" cy="324000"/>
              </a:xfrm>
              <a:prstGeom prst="rect">
                <a:avLst/>
              </a:prstGeom>
            </p:spPr>
          </p:pic>
          <p:pic>
            <p:nvPicPr>
              <p:cNvPr id="9" name="Afbeelding 8">
                <a:extLst>
                  <a:ext uri="{FF2B5EF4-FFF2-40B4-BE49-F238E27FC236}">
                    <a16:creationId xmlns:a16="http://schemas.microsoft.com/office/drawing/2014/main" id="{B94F6CD8-E772-408C-B810-387D60FE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6286" y="4325431"/>
                <a:ext cx="2306122" cy="324000"/>
              </a:xfrm>
              <a:prstGeom prst="rect">
                <a:avLst/>
              </a:prstGeom>
            </p:spPr>
          </p:pic>
          <p:pic>
            <p:nvPicPr>
              <p:cNvPr id="10" name="Afbeelding 9">
                <a:extLst>
                  <a:ext uri="{FF2B5EF4-FFF2-40B4-BE49-F238E27FC236}">
                    <a16:creationId xmlns:a16="http://schemas.microsoft.com/office/drawing/2014/main" id="{7E1AF611-2F16-4B3E-B3E9-27F25C9603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36286" y="4806442"/>
                <a:ext cx="2450252" cy="324000"/>
              </a:xfrm>
              <a:prstGeom prst="rect">
                <a:avLst/>
              </a:prstGeom>
            </p:spPr>
          </p:pic>
          <p:pic>
            <p:nvPicPr>
              <p:cNvPr id="11" name="Afbeelding 10">
                <a:extLst>
                  <a:ext uri="{FF2B5EF4-FFF2-40B4-BE49-F238E27FC236}">
                    <a16:creationId xmlns:a16="http://schemas.microsoft.com/office/drawing/2014/main" id="{2F5E55BD-4B60-4F73-BCA4-CD882A9F13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36286" y="5266521"/>
                <a:ext cx="2395634" cy="324000"/>
              </a:xfrm>
              <a:prstGeom prst="rect">
                <a:avLst/>
              </a:prstGeom>
            </p:spPr>
          </p:pic>
          <p:pic>
            <p:nvPicPr>
              <p:cNvPr id="12" name="Afbeelding 11">
                <a:extLst>
                  <a:ext uri="{FF2B5EF4-FFF2-40B4-BE49-F238E27FC236}">
                    <a16:creationId xmlns:a16="http://schemas.microsoft.com/office/drawing/2014/main" id="{C8C1E0A1-6195-42BD-A6EF-1AF2EA4AC0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36287" y="5704199"/>
                <a:ext cx="2325181" cy="324000"/>
              </a:xfrm>
              <a:prstGeom prst="rect">
                <a:avLst/>
              </a:prstGeom>
            </p:spPr>
          </p:pic>
        </p:grpSp>
      </p:grpSp>
      <p:sp>
        <p:nvSpPr>
          <p:cNvPr id="18" name="Tekstvak 17">
            <a:extLst>
              <a:ext uri="{FF2B5EF4-FFF2-40B4-BE49-F238E27FC236}">
                <a16:creationId xmlns:a16="http://schemas.microsoft.com/office/drawing/2014/main" id="{C4EADAAA-D8DA-467A-B7B3-DF064391782F}"/>
              </a:ext>
            </a:extLst>
          </p:cNvPr>
          <p:cNvSpPr txBox="1"/>
          <p:nvPr/>
        </p:nvSpPr>
        <p:spPr>
          <a:xfrm>
            <a:off x="6850789" y="1376997"/>
            <a:ext cx="18779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Best: </a:t>
            </a:r>
            <a:r>
              <a:rPr lang="nl-NL" dirty="0" err="1"/>
              <a:t>WrittenWork</a:t>
            </a:r>
            <a:endParaRPr lang="nl-NL" dirty="0"/>
          </a:p>
          <a:p>
            <a:endParaRPr lang="nl-NL" dirty="0"/>
          </a:p>
          <a:p>
            <a:r>
              <a:rPr lang="nl-NL" dirty="0"/>
              <a:t>Worst:</a:t>
            </a:r>
          </a:p>
          <a:p>
            <a:r>
              <a:rPr lang="nl-NL" dirty="0"/>
              <a:t>Astronaut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058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C39C8-A2BB-4B22-9347-8C895430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Still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F9A77B-5DD7-40CA-BC41-731783342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Improve</a:t>
            </a:r>
            <a:r>
              <a:rPr lang="nl-NL" dirty="0"/>
              <a:t> </a:t>
            </a:r>
            <a:r>
              <a:rPr lang="nl-NL" dirty="0" err="1"/>
              <a:t>singular</a:t>
            </a:r>
            <a:r>
              <a:rPr lang="nl-NL" dirty="0"/>
              <a:t>/</a:t>
            </a:r>
            <a:r>
              <a:rPr lang="nl-NL" dirty="0" err="1"/>
              <a:t>plural</a:t>
            </a:r>
            <a:r>
              <a:rPr lang="nl-NL" dirty="0"/>
              <a:t> mistakes</a:t>
            </a:r>
          </a:p>
          <a:p>
            <a:r>
              <a:rPr lang="nl-NL" dirty="0"/>
              <a:t>A/</a:t>
            </a:r>
            <a:r>
              <a:rPr lang="nl-NL" dirty="0" err="1"/>
              <a:t>an</a:t>
            </a:r>
            <a:r>
              <a:rPr lang="nl-NL" dirty="0"/>
              <a:t> mistakes</a:t>
            </a:r>
          </a:p>
          <a:p>
            <a:r>
              <a:rPr lang="nl-NL" dirty="0" err="1"/>
              <a:t>Improve</a:t>
            </a:r>
            <a:r>
              <a:rPr lang="nl-NL" dirty="0"/>
              <a:t> </a:t>
            </a:r>
            <a:r>
              <a:rPr lang="nl-NL" dirty="0" err="1"/>
              <a:t>categories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perform</a:t>
            </a:r>
            <a:r>
              <a:rPr lang="nl-NL" dirty="0"/>
              <a:t> </a:t>
            </a:r>
            <a:r>
              <a:rPr lang="nl-NL" dirty="0" err="1"/>
              <a:t>poorly</a:t>
            </a:r>
            <a:endParaRPr lang="nl-NL" dirty="0"/>
          </a:p>
          <a:p>
            <a:r>
              <a:rPr lang="nl-NL" dirty="0"/>
              <a:t>Multiple triple sets</a:t>
            </a:r>
          </a:p>
        </p:txBody>
      </p:sp>
    </p:spTree>
    <p:extLst>
      <p:ext uri="{BB962C8B-B14F-4D97-AF65-F5344CB8AC3E}">
        <p14:creationId xmlns:p14="http://schemas.microsoft.com/office/powerpoint/2010/main" val="4157138046"/>
      </p:ext>
    </p:extLst>
  </p:cSld>
  <p:clrMapOvr>
    <a:masterClrMapping/>
  </p:clrMapOvr>
</p:sld>
</file>

<file path=ppt/theme/theme1.xml><?xml version="1.0" encoding="utf-8"?>
<a:theme xmlns:a="http://schemas.openxmlformats.org/drawingml/2006/main" name="RUG">
  <a:themeElements>
    <a:clrScheme name="Title Design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9CEF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CBF6"/>
      </a:accent5>
      <a:accent6>
        <a:srgbClr val="B90000"/>
      </a:accent6>
      <a:hlink>
        <a:srgbClr val="000000"/>
      </a:hlink>
      <a:folHlink>
        <a:srgbClr val="772D6B"/>
      </a:folHlink>
    </a:clrScheme>
    <a:fontScheme name="Title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tle Design 1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UG" id="{5ED73366-D9AF-491B-A094-1D7E4FBB74C0}" vid="{55A1B055-367B-4ED4-A2C3-9AB40B9AFBEC}"/>
    </a:ext>
  </a:extLst>
</a:theme>
</file>

<file path=ppt/theme/theme2.xml><?xml version="1.0" encoding="utf-8"?>
<a:theme xmlns:a="http://schemas.openxmlformats.org/drawingml/2006/main" name="Break Design">
  <a:themeElements>
    <a:clrScheme name="Break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ak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reak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End Design">
  <a:themeElements>
    <a:clrScheme name="End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d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nd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RUG</Template>
  <TotalTime>1233</TotalTime>
  <Words>168</Words>
  <Application>Microsoft Office PowerPoint</Application>
  <PresentationFormat>Diavoorstelling (4:3)</PresentationFormat>
  <Paragraphs>60</Paragraphs>
  <Slides>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3</vt:i4>
      </vt:variant>
      <vt:variant>
        <vt:lpstr>Diatitels</vt:lpstr>
      </vt:variant>
      <vt:variant>
        <vt:i4>8</vt:i4>
      </vt:variant>
    </vt:vector>
  </HeadingPairs>
  <TitlesOfParts>
    <vt:vector size="17" baseType="lpstr">
      <vt:lpstr>Arial</vt:lpstr>
      <vt:lpstr>Calibri</vt:lpstr>
      <vt:lpstr>Courier New</vt:lpstr>
      <vt:lpstr>Georgia</vt:lpstr>
      <vt:lpstr>Verdana</vt:lpstr>
      <vt:lpstr>Wingdings</vt:lpstr>
      <vt:lpstr>RUG</vt:lpstr>
      <vt:lpstr>Break Design</vt:lpstr>
      <vt:lpstr>End Design</vt:lpstr>
      <vt:lpstr>Semantic Web Technology</vt:lpstr>
      <vt:lpstr>Project description</vt:lpstr>
      <vt:lpstr>Data set</vt:lpstr>
      <vt:lpstr>Technique and tools</vt:lpstr>
      <vt:lpstr>Method</vt:lpstr>
      <vt:lpstr>Evaluation</vt:lpstr>
      <vt:lpstr>Evaluation so far</vt:lpstr>
      <vt:lpstr>Still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 Technology</dc:title>
  <dc:creator>Daphne Groot</dc:creator>
  <cp:lastModifiedBy>Daphne Groot</cp:lastModifiedBy>
  <cp:revision>4</cp:revision>
  <dcterms:created xsi:type="dcterms:W3CDTF">2017-10-16T15:13:58Z</dcterms:created>
  <dcterms:modified xsi:type="dcterms:W3CDTF">2017-11-06T13:42:55Z</dcterms:modified>
</cp:coreProperties>
</file>