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  <p:sldMasterId id="2147483721" r:id="rId2"/>
  </p:sldMasterIdLst>
  <p:notesMasterIdLst>
    <p:notesMasterId r:id="rId12"/>
  </p:notesMasterIdLst>
  <p:handoutMasterIdLst>
    <p:handoutMasterId r:id="rId13"/>
  </p:handoutMasterIdLst>
  <p:sldIdLst>
    <p:sldId id="402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412" r:id="rId11"/>
  </p:sldIdLst>
  <p:sldSz cx="17348200" cy="9756775"/>
  <p:notesSz cx="6858000" cy="9144000"/>
  <p:defaultTextStyle>
    <a:defPPr>
      <a:defRPr lang="nl-NL"/>
    </a:defPPr>
    <a:lvl1pPr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649288" indent="-192088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1300163" indent="-385763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949450" indent="-577850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2600325" indent="-771525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3" userDrawn="1">
          <p15:clr>
            <a:srgbClr val="A4A3A4"/>
          </p15:clr>
        </p15:guide>
        <p15:guide id="2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2922"/>
    <a:srgbClr val="BE2E1A"/>
    <a:srgbClr val="BF2E1B"/>
    <a:srgbClr val="B72E1B"/>
    <a:srgbClr val="B3011B"/>
    <a:srgbClr val="A8011B"/>
    <a:srgbClr val="00332B"/>
    <a:srgbClr val="E8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77" autoAdjust="0"/>
    <p:restoredTop sz="94610" autoAdjust="0"/>
  </p:normalViewPr>
  <p:slideViewPr>
    <p:cSldViewPr snapToGrid="0" snapToObjects="1">
      <p:cViewPr varScale="1">
        <p:scale>
          <a:sx n="50" d="100"/>
          <a:sy n="50" d="100"/>
        </p:scale>
        <p:origin x="1026" y="42"/>
      </p:cViewPr>
      <p:guideLst>
        <p:guide orient="horz" pos="3073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2" d="100"/>
          <a:sy n="162" d="100"/>
        </p:scale>
        <p:origin x="6544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7A39E9D-B438-D94D-AF2A-93757548558C}" type="datetime1">
              <a:rPr lang="nl-NL" altLang="nl-NL"/>
              <a:pPr/>
              <a:t>7-6-2018</a:t>
            </a:fld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8A9EAD0-9E80-4D48-BD70-0B8751B7105E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16391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3AA95554-0BC3-EC48-BCE0-DB850053191D}" type="datetime1">
              <a:rPr lang="nl-NL" altLang="nl-NL"/>
              <a:pPr/>
              <a:t>7-6-2018</a:t>
            </a:fld>
            <a:endParaRPr lang="nl-NL" alt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99F9E045-9CC3-1D4F-BC0B-726384831F88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7747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9288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163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9450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325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681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10068-CF9F-1546-A962-438E155E6626}" type="slidenum">
              <a:rPr lang="nl-NL" altLang="nl-NL"/>
              <a:pPr/>
              <a:t>‹nr.›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Reference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F75110B-C37C-4424-B3EB-D602AEFD58D8}" type="datetime1">
              <a:rPr lang="nl-NL" altLang="nl-NL" smtClean="0"/>
              <a:t>7-6-2018</a:t>
            </a:fld>
            <a:endParaRPr lang="nl-NL" altLang="nl-NL"/>
          </a:p>
        </p:txBody>
      </p:sp>
      <p:cxnSp>
        <p:nvCxnSpPr>
          <p:cNvPr id="10" name="Rechte verbindingslijn 9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rgbClr val="BE2E1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860292" y="9147198"/>
            <a:ext cx="2229523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4"/>
          </a:xfrm>
          <a:prstGeom prst="rect">
            <a:avLst/>
          </a:prstGeom>
        </p:spPr>
      </p:pic>
    </p:spTree>
    <p:extLst/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 baseline="0"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510068-CF9F-1546-A962-438E155E6626}" type="slidenum">
              <a:rPr lang="nl-NL" altLang="nl-NL" smtClean="0"/>
              <a:pPr/>
              <a:t>‹nr.›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nl-NL" smtClean="0"/>
              <a:t>Reference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6E6ED1-E182-475C-9C98-BC78E070EE0D}" type="datetime1">
              <a:rPr lang="nl-NL" altLang="nl-NL" smtClean="0"/>
              <a:t>7-6-2018</a:t>
            </a:fld>
            <a:endParaRPr lang="nl-NL" altLang="nl-NL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5"/>
          </a:xfrm>
          <a:prstGeom prst="rect">
            <a:avLst/>
          </a:prstGeom>
        </p:spPr>
      </p:pic>
    </p:spTree>
    <p:extLst/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‹nr.›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Reference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17A028E-BF5B-4605-B190-449ACE9FC45B}" type="datetime1">
              <a:rPr lang="nl-NL" altLang="nl-NL" smtClean="0"/>
              <a:t>7-6-2018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3318318"/>
            <a:ext cx="14889249" cy="508545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1200884" y="2157048"/>
            <a:ext cx="14889249" cy="97301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336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‹nr.›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Reference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AFDAAC-C55E-43FE-AA7E-BFFBD2284A1C}" type="datetime1">
              <a:rPr lang="nl-NL" altLang="nl-NL" smtClean="0"/>
              <a:t>7-6-2018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2157047"/>
            <a:ext cx="14889249" cy="6224953"/>
          </a:xfrm>
        </p:spPr>
        <p:txBody>
          <a:bodyPr/>
          <a:lstStyle>
            <a:lvl1pPr algn="l">
              <a:defRPr baseline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0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1800224"/>
            <a:ext cx="14889249" cy="70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‹nr.›</a:t>
            </a:fld>
            <a:endParaRPr lang="nl-NL" alt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Reference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latin typeface="Calibri" charset="0"/>
              </a:defRPr>
            </a:lvl1pPr>
          </a:lstStyle>
          <a:p>
            <a:fld id="{3E721127-E46E-4EDB-B1CC-E2A394A58863}" type="datetime1">
              <a:rPr lang="nl-NL" altLang="nl-NL" smtClean="0"/>
              <a:t>7-6-2018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2913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</p:sldLayoutIdLst>
  <p:transition spd="med"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866215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BE2E1A"/>
          </a:solidFill>
          <a:latin typeface="+mj-lt"/>
          <a:ea typeface="+mj-ea"/>
          <a:cs typeface="+mj-cs"/>
        </a:defRPr>
      </a:lvl1pPr>
      <a:lvl2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2pPr>
      <a:lvl3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3pPr>
      <a:lvl4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4pPr>
      <a:lvl5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5pPr>
      <a:lvl6pPr marL="60995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6pPr>
      <a:lvl7pPr marL="121990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7pPr>
      <a:lvl8pPr marL="182985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8pPr>
      <a:lvl9pPr marL="243980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9pPr>
    </p:titleStyle>
    <p:bodyStyle>
      <a:lvl1pPr marL="609951" indent="-609951" algn="l" defTabSz="866215" rtl="0" eaLnBrk="1" fontAlgn="base" hangingPunct="1">
        <a:lnSpc>
          <a:spcPct val="10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7463" algn="l" defTabSz="866215" rtl="0" eaLnBrk="1" fontAlgn="base" hangingPunct="1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7364" indent="-457463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4718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021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819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2157414"/>
            <a:ext cx="14889249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Klik om de tekststijl van het model te bewerken</a:t>
            </a:r>
          </a:p>
          <a:p>
            <a:pPr lvl="1"/>
            <a:r>
              <a:rPr lang="nl-NL" altLang="nl-NL" dirty="0"/>
              <a:t>Tweede niveau</a:t>
            </a:r>
          </a:p>
          <a:p>
            <a:pPr lvl="2"/>
            <a:r>
              <a:rPr lang="nl-NL" altLang="nl-NL" dirty="0"/>
              <a:t>Derde niveau</a:t>
            </a:r>
          </a:p>
          <a:p>
            <a:pPr lvl="3"/>
            <a:r>
              <a:rPr lang="nl-NL" altLang="nl-NL" dirty="0"/>
              <a:t>Vierde niveau</a:t>
            </a:r>
          </a:p>
          <a:p>
            <a:pPr lvl="4"/>
            <a:r>
              <a:rPr lang="nl-NL" altLang="nl-NL" dirty="0"/>
              <a:t>Vijfde niveau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‹nr.›</a:t>
            </a:fld>
            <a:endParaRPr lang="nl-NL" alt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Reference</a:t>
            </a: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C9C2FF5F-C2FC-4BCE-AEDA-8E7C8B6AA7D7}" type="datetime1">
              <a:rPr lang="nl-NL" altLang="nl-NL" smtClean="0"/>
              <a:t>7-6-2018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3953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2" r:id="rId2"/>
  </p:sldLayoutIdLst>
  <p:transition spd="med"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86621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2pPr>
      <a:lvl3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3pPr>
      <a:lvl4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4pPr>
      <a:lvl5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5pPr>
      <a:lvl6pPr marL="60995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6pPr>
      <a:lvl7pPr marL="121990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7pPr>
      <a:lvl8pPr marL="182985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8pPr>
      <a:lvl9pPr marL="243980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9pPr>
    </p:titleStyle>
    <p:bodyStyle>
      <a:lvl1pPr algn="l" defTabSz="866215" rtl="0" eaLnBrk="0" fontAlgn="base" hangingPunct="0">
        <a:spcBef>
          <a:spcPts val="2001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5346" algn="l" defTabSz="866215" rtl="0" eaLnBrk="0" fontAlgn="base" hangingPunct="0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5247" indent="-457463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2599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18904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884" y="382223"/>
            <a:ext cx="14889249" cy="1774825"/>
          </a:xfrm>
        </p:spPr>
        <p:txBody>
          <a:bodyPr/>
          <a:lstStyle/>
          <a:p>
            <a:r>
              <a:rPr lang="de-DE" dirty="0" err="1" smtClean="0"/>
              <a:t>Computational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Cognitive </a:t>
            </a:r>
            <a:r>
              <a:rPr lang="de-DE" dirty="0" err="1" smtClean="0"/>
              <a:t>Modelling</a:t>
            </a:r>
            <a:r>
              <a:rPr lang="de-DE" dirty="0" smtClean="0"/>
              <a:t> of Language </a:t>
            </a:r>
            <a:r>
              <a:rPr lang="de-DE" dirty="0" err="1" smtClean="0"/>
              <a:t>and</a:t>
            </a:r>
            <a:r>
              <a:rPr lang="de-DE" dirty="0" smtClean="0"/>
              <a:t> Web Interaction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i="1" dirty="0" err="1" smtClean="0"/>
              <a:t>Authors</a:t>
            </a:r>
            <a:r>
              <a:rPr lang="de-DE" i="1" dirty="0" smtClean="0"/>
              <a:t>:								</a:t>
            </a:r>
            <a:endParaRPr lang="de-DE" i="1" dirty="0" smtClean="0"/>
          </a:p>
          <a:p>
            <a:r>
              <a:rPr lang="de-DE" dirty="0" smtClean="0"/>
              <a:t>Franka </a:t>
            </a:r>
            <a:r>
              <a:rPr lang="de-DE" dirty="0" err="1" smtClean="0"/>
              <a:t>Buytenhuijs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Daphne Lenders</a:t>
            </a:r>
            <a:br>
              <a:rPr lang="de-DE" dirty="0" smtClean="0"/>
            </a:br>
            <a:r>
              <a:rPr lang="de-DE" dirty="0" err="1" smtClean="0"/>
              <a:t>Justine</a:t>
            </a:r>
            <a:r>
              <a:rPr lang="de-DE" dirty="0" smtClean="0"/>
              <a:t> Winkler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DE" dirty="0" smtClean="0"/>
              <a:t>Change </a:t>
            </a:r>
            <a:r>
              <a:rPr lang="de-DE" dirty="0" err="1" smtClean="0"/>
              <a:t>Perspective</a:t>
            </a:r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Reference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 smtClean="0"/>
          </a:p>
          <a:p>
            <a:r>
              <a:rPr lang="de-DE" dirty="0" err="1" smtClean="0"/>
              <a:t>Similarity</a:t>
            </a:r>
            <a:endParaRPr lang="de-DE" dirty="0" smtClean="0"/>
          </a:p>
          <a:p>
            <a:r>
              <a:rPr lang="de-DE" dirty="0" err="1" smtClean="0"/>
              <a:t>Blablabla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Reference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Spook</a:t>
            </a:r>
            <a:r>
              <a:rPr lang="de-DE" dirty="0" err="1" smtClean="0"/>
              <a:t>y</a:t>
            </a:r>
            <a:r>
              <a:rPr lang="de-DE" dirty="0" smtClean="0"/>
              <a:t> </a:t>
            </a:r>
            <a:r>
              <a:rPr lang="de-DE" dirty="0" err="1" smtClean="0"/>
              <a:t>Author</a:t>
            </a:r>
            <a:r>
              <a:rPr lang="de-DE" dirty="0" smtClean="0"/>
              <a:t> </a:t>
            </a:r>
            <a:r>
              <a:rPr lang="de-DE" dirty="0" err="1" smtClean="0"/>
              <a:t>Identification</a:t>
            </a:r>
            <a:endParaRPr lang="de-DE" dirty="0" smtClean="0"/>
          </a:p>
          <a:p>
            <a:r>
              <a:rPr lang="de-DE" dirty="0" smtClean="0"/>
              <a:t>19.5k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entries</a:t>
            </a:r>
            <a:r>
              <a:rPr lang="de-DE" dirty="0" smtClean="0"/>
              <a:t>, </a:t>
            </a:r>
            <a:r>
              <a:rPr lang="de-DE" dirty="0" err="1" smtClean="0"/>
              <a:t>containing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of </a:t>
            </a:r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 smtClean="0"/>
          </a:p>
          <a:p>
            <a:endParaRPr lang="nl-NL" dirty="0"/>
          </a:p>
        </p:txBody>
      </p:sp>
      <p:pic>
        <p:nvPicPr>
          <p:cNvPr id="1026" name="Picture 2" descr="Afbeeldingsresultaat voor mary shell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993" y="3619500"/>
            <a:ext cx="2265232" cy="317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054" y="3619499"/>
            <a:ext cx="2435266" cy="3176435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4272" y="3619500"/>
            <a:ext cx="2588206" cy="3176434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7143750" y="7191669"/>
            <a:ext cx="243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+mn-lt"/>
              </a:rPr>
              <a:t>Mary Shelley</a:t>
            </a:r>
          </a:p>
          <a:p>
            <a:pPr algn="ctr"/>
            <a:r>
              <a:rPr lang="de-DE" sz="2800" dirty="0" smtClean="0">
                <a:latin typeface="+mn-lt"/>
              </a:rPr>
              <a:t>1797 – 1851</a:t>
            </a:r>
          </a:p>
          <a:p>
            <a:pPr algn="ctr"/>
            <a:r>
              <a:rPr lang="de-DE" sz="2800" i="1" dirty="0" smtClean="0">
                <a:latin typeface="+mn-lt"/>
              </a:rPr>
              <a:t>Frankenstein</a:t>
            </a:r>
            <a:endParaRPr lang="nl-NL" sz="2800" i="1" dirty="0" smtClean="0">
              <a:latin typeface="+mn-lt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10535920" y="7201488"/>
            <a:ext cx="2438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+mn-lt"/>
              </a:rPr>
              <a:t>Edgar Allen Poe</a:t>
            </a:r>
          </a:p>
          <a:p>
            <a:pPr algn="ctr"/>
            <a:r>
              <a:rPr lang="de-DE" sz="2800" dirty="0" smtClean="0">
                <a:latin typeface="+mn-lt"/>
              </a:rPr>
              <a:t>1809 – 1849</a:t>
            </a:r>
          </a:p>
          <a:p>
            <a:pPr algn="ctr"/>
            <a:r>
              <a:rPr lang="de-DE" sz="2800" i="1" dirty="0" smtClean="0">
                <a:latin typeface="+mn-lt"/>
              </a:rPr>
              <a:t>The Raven</a:t>
            </a:r>
            <a:endParaRPr lang="de-DE" sz="2800" i="1" dirty="0" smtClean="0">
              <a:latin typeface="+mn-lt"/>
            </a:endParaRPr>
          </a:p>
          <a:p>
            <a:pPr algn="ctr"/>
            <a:endParaRPr lang="de-DE" sz="2800" dirty="0" smtClean="0">
              <a:latin typeface="+mn-lt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13233675" y="7201488"/>
            <a:ext cx="4089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+mn-lt"/>
              </a:rPr>
              <a:t>Howard Phillips Lovecraft</a:t>
            </a:r>
          </a:p>
          <a:p>
            <a:pPr algn="ctr"/>
            <a:r>
              <a:rPr lang="de-DE" sz="2800" dirty="0" smtClean="0">
                <a:latin typeface="+mn-lt"/>
              </a:rPr>
              <a:t>1890 – 1937</a:t>
            </a:r>
          </a:p>
          <a:p>
            <a:pPr algn="ctr"/>
            <a:r>
              <a:rPr lang="de-DE" sz="2800" i="1" dirty="0" smtClean="0">
                <a:latin typeface="+mn-lt"/>
              </a:rPr>
              <a:t>The Call of </a:t>
            </a:r>
            <a:r>
              <a:rPr lang="de-DE" sz="2800" i="1" dirty="0" err="1" smtClean="0">
                <a:latin typeface="+mn-lt"/>
              </a:rPr>
              <a:t>Cthulhu</a:t>
            </a:r>
            <a:endParaRPr lang="de-DE" sz="2800" i="1" dirty="0" smtClean="0">
              <a:latin typeface="+mn-lt"/>
            </a:endParaRPr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Reference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62685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 Description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General Problem </a:t>
            </a:r>
            <a:r>
              <a:rPr lang="de-DE" dirty="0" err="1" smtClean="0"/>
              <a:t>Authorship</a:t>
            </a:r>
            <a:r>
              <a:rPr lang="de-DE" dirty="0" smtClean="0"/>
              <a:t> Attribution: </a:t>
            </a:r>
            <a:r>
              <a:rPr lang="de-DE" dirty="0" err="1" smtClean="0"/>
              <a:t>Too</a:t>
            </a:r>
            <a:r>
              <a:rPr lang="de-DE" dirty="0" smtClean="0"/>
              <a:t> </a:t>
            </a:r>
            <a:r>
              <a:rPr lang="de-DE" dirty="0" err="1" smtClean="0"/>
              <a:t>little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smtClean="0"/>
              <a:t>Observation: </a:t>
            </a:r>
            <a:r>
              <a:rPr lang="de-DE" dirty="0" err="1" smtClean="0"/>
              <a:t>Authors</a:t>
            </a:r>
            <a:r>
              <a:rPr lang="de-DE" dirty="0" smtClean="0"/>
              <a:t> of </a:t>
            </a:r>
            <a:r>
              <a:rPr lang="de-DE" dirty="0" err="1" smtClean="0"/>
              <a:t>kaggle</a:t>
            </a:r>
            <a:r>
              <a:rPr lang="de-DE" dirty="0" smtClean="0"/>
              <a:t> </a:t>
            </a:r>
            <a:r>
              <a:rPr lang="de-DE" dirty="0" err="1" smtClean="0"/>
              <a:t>challenge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seperated</a:t>
            </a:r>
            <a:r>
              <a:rPr lang="de-DE" dirty="0" smtClean="0"/>
              <a:t> in „time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>“</a:t>
            </a:r>
            <a:endParaRPr lang="de-DE" dirty="0" smtClean="0"/>
          </a:p>
          <a:p>
            <a:r>
              <a:rPr lang="de-DE" dirty="0" smtClean="0"/>
              <a:t>Work </a:t>
            </a:r>
            <a:r>
              <a:rPr lang="de-DE" dirty="0" err="1" smtClean="0"/>
              <a:t>by</a:t>
            </a:r>
            <a:r>
              <a:rPr lang="de-DE" dirty="0" smtClean="0"/>
              <a:t> Hughes et al.: </a:t>
            </a:r>
            <a:endParaRPr lang="nl-NL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>
          <a:xfrm>
            <a:off x="1200884" y="9162138"/>
            <a:ext cx="10744199" cy="519112"/>
          </a:xfrm>
          <a:solidFill>
            <a:srgbClr val="B72922"/>
          </a:solidFill>
        </p:spPr>
        <p:txBody>
          <a:bodyPr/>
          <a:lstStyle/>
          <a:p>
            <a:pPr>
              <a:defRPr/>
            </a:pPr>
            <a:r>
              <a:rPr lang="en-US" dirty="0"/>
              <a:t>Hughes, J. M., </a:t>
            </a:r>
            <a:r>
              <a:rPr lang="en-US" dirty="0" err="1"/>
              <a:t>Foti</a:t>
            </a:r>
            <a:r>
              <a:rPr lang="en-US" dirty="0"/>
              <a:t>, N. J., </a:t>
            </a:r>
            <a:r>
              <a:rPr lang="en-US" dirty="0" err="1"/>
              <a:t>Krakauer</a:t>
            </a:r>
            <a:r>
              <a:rPr lang="en-US" dirty="0"/>
              <a:t>, D. C., &amp; </a:t>
            </a:r>
            <a:r>
              <a:rPr lang="en-US" dirty="0" err="1"/>
              <a:t>Rockmore</a:t>
            </a:r>
            <a:r>
              <a:rPr lang="en-US" dirty="0"/>
              <a:t>, D. N. (2012). Quantitative patterns of stylistic influence in the evolution of literature. </a:t>
            </a:r>
            <a:r>
              <a:rPr lang="en-US" i="1" dirty="0"/>
              <a:t>Proceedings of the National Academy of Sciences</a:t>
            </a:r>
            <a:r>
              <a:rPr lang="en-US" dirty="0"/>
              <a:t>, </a:t>
            </a:r>
            <a:r>
              <a:rPr lang="en-US" i="1" dirty="0"/>
              <a:t>109</a:t>
            </a:r>
            <a:r>
              <a:rPr lang="en-US" dirty="0"/>
              <a:t>(20), 7682-7686.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29611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Authors</a:t>
            </a:r>
            <a:r>
              <a:rPr lang="de-DE" dirty="0" smtClean="0"/>
              <a:t> + </a:t>
            </a:r>
            <a:r>
              <a:rPr lang="de-DE" dirty="0" err="1" smtClean="0"/>
              <a:t>Influencers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0" y="1766607"/>
            <a:ext cx="8420100" cy="641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606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Similarities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err="1" smtClean="0"/>
              <a:t>Similarity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word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endParaRPr lang="de-DE" dirty="0" smtClean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2"/>
          <a:srcRect l="248"/>
          <a:stretch/>
        </p:blipFill>
        <p:spPr>
          <a:xfrm>
            <a:off x="303104" y="4002804"/>
            <a:ext cx="16684338" cy="1237859"/>
          </a:xfrm>
          <a:prstGeom prst="rect">
            <a:avLst/>
          </a:prstGeom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Reference</a:t>
            </a:r>
            <a:endParaRPr lang="nl-NL" dirty="0"/>
          </a:p>
        </p:txBody>
      </p:sp>
      <p:sp>
        <p:nvSpPr>
          <p:cNvPr id="7" name="Tijdelijke aanduiding voor voettekst 6"/>
          <p:cNvSpPr txBox="1">
            <a:spLocks/>
          </p:cNvSpPr>
          <p:nvPr/>
        </p:nvSpPr>
        <p:spPr>
          <a:xfrm>
            <a:off x="1200884" y="9162138"/>
            <a:ext cx="10744199" cy="519112"/>
          </a:xfrm>
          <a:prstGeom prst="rect">
            <a:avLst/>
          </a:prstGeom>
          <a:solidFill>
            <a:srgbClr val="B72922"/>
          </a:solidFill>
        </p:spPr>
        <p:txBody>
          <a:bodyPr vert="horz" lIns="0" tIns="0" rIns="0" bIns="0" rtlCol="0" anchor="ctr"/>
          <a:lstStyle>
            <a:defPPr>
              <a:defRPr lang="nl-NL"/>
            </a:defPPr>
            <a:lvl1pPr algn="l" defTabSz="867533" rtl="0" eaLnBrk="1" fontAlgn="auto" hangingPunct="1">
              <a:spcBef>
                <a:spcPts val="0"/>
              </a:spcBef>
              <a:spcAft>
                <a:spcPts val="0"/>
              </a:spcAft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49288" indent="-192088" algn="l" defTabSz="649288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300163" indent="-385763" algn="l" defTabSz="649288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949450" indent="-577850" algn="l" defTabSz="649288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600325" indent="-771525" algn="l" defTabSz="649288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Hughes, J. M., Foti, N. J., Krakauer, D. C., &amp; Rockmore, D. N. (2012). Quantitative patterns of stylistic influence in the evolution of literature. </a:t>
            </a:r>
            <a:r>
              <a:rPr lang="en-US" i="1" smtClean="0"/>
              <a:t>Proceedings of the National Academy of Sciences</a:t>
            </a:r>
            <a:r>
              <a:rPr lang="en-US" smtClean="0"/>
              <a:t>, </a:t>
            </a:r>
            <a:r>
              <a:rPr lang="en-US" i="1" smtClean="0"/>
              <a:t>109</a:t>
            </a:r>
            <a:r>
              <a:rPr lang="en-US" smtClean="0"/>
              <a:t>(20), 7682-7686.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90544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Classifier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 </a:t>
            </a:r>
            <a:r>
              <a:rPr lang="de-DE" dirty="0" err="1" smtClean="0"/>
              <a:t>Blabla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Reference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65906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Preliminary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 </a:t>
            </a:r>
            <a:r>
              <a:rPr lang="de-DE" dirty="0" err="1" smtClean="0"/>
              <a:t>Blabla</a:t>
            </a:r>
            <a:r>
              <a:rPr lang="de-DE" dirty="0" smtClean="0"/>
              <a:t> </a:t>
            </a:r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Reference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59888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0"/>
            <a:ext cx="17348200" cy="9163050"/>
          </a:xfrm>
          <a:gradFill>
            <a:gsLst>
              <a:gs pos="0">
                <a:srgbClr val="FF0000"/>
              </a:gs>
              <a:gs pos="18000">
                <a:schemeClr val="accent6"/>
              </a:gs>
              <a:gs pos="91000">
                <a:srgbClr val="56759B"/>
              </a:gs>
              <a:gs pos="98000">
                <a:srgbClr val="7030A0"/>
              </a:gs>
              <a:gs pos="77000">
                <a:schemeClr val="accent1">
                  <a:lumMod val="60000"/>
                  <a:lumOff val="40000"/>
                </a:schemeClr>
              </a:gs>
              <a:gs pos="40000">
                <a:srgbClr val="FFFF00"/>
              </a:gs>
              <a:gs pos="61000">
                <a:srgbClr val="00B050"/>
              </a:gs>
            </a:gsLst>
            <a:lin ang="5400000" scaled="1"/>
          </a:gra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23900" b="1" dirty="0">
                <a:ln w="22225">
                  <a:solidFill>
                    <a:schemeClr val="accent2"/>
                  </a:solidFill>
                  <a:prstDash val="solid"/>
                </a:ln>
                <a:gradFill>
                  <a:gsLst>
                    <a:gs pos="0">
                      <a:srgbClr val="FF0000"/>
                    </a:gs>
                    <a:gs pos="18000">
                      <a:schemeClr val="accent6"/>
                    </a:gs>
                    <a:gs pos="91000">
                      <a:srgbClr val="56759B"/>
                    </a:gs>
                    <a:gs pos="98000">
                      <a:srgbClr val="7030A0"/>
                    </a:gs>
                    <a:gs pos="77000">
                      <a:schemeClr val="accent1">
                        <a:lumMod val="60000"/>
                        <a:lumOff val="40000"/>
                      </a:schemeClr>
                    </a:gs>
                    <a:gs pos="40000">
                      <a:srgbClr val="FFFF00"/>
                    </a:gs>
                    <a:gs pos="61000">
                      <a:srgbClr val="00B050"/>
                    </a:gs>
                  </a:gsLst>
                  <a:lin ang="5400000" scaled="1"/>
                </a:gradFill>
              </a:rPr>
              <a:t>QUESTIONS</a:t>
            </a:r>
            <a:endParaRPr lang="nl-NL" sz="23900" b="1" dirty="0">
              <a:ln w="22225">
                <a:solidFill>
                  <a:schemeClr val="accent2"/>
                </a:solidFill>
                <a:prstDash val="solid"/>
              </a:ln>
              <a:gradFill>
                <a:gsLst>
                  <a:gs pos="0">
                    <a:srgbClr val="FF0000"/>
                  </a:gs>
                  <a:gs pos="18000">
                    <a:schemeClr val="accent6"/>
                  </a:gs>
                  <a:gs pos="91000">
                    <a:srgbClr val="56759B"/>
                  </a:gs>
                  <a:gs pos="98000">
                    <a:srgbClr val="7030A0"/>
                  </a:gs>
                  <a:gs pos="77000">
                    <a:schemeClr val="accent1">
                      <a:lumMod val="60000"/>
                      <a:lumOff val="40000"/>
                    </a:schemeClr>
                  </a:gs>
                  <a:gs pos="40000">
                    <a:srgbClr val="FFFF00"/>
                  </a:gs>
                  <a:gs pos="61000">
                    <a:srgbClr val="00B050"/>
                  </a:gs>
                </a:gsLst>
                <a:lin ang="5400000" scaled="1"/>
              </a:gradFill>
            </a:endParaRPr>
          </a:p>
        </p:txBody>
      </p:sp>
      <p:pic>
        <p:nvPicPr>
          <p:cNvPr id="2050" name="Picture 2" descr="Afbeeldingsresultaat voor question mark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91759"/>
            <a:ext cx="8070850" cy="537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rije vorm 5"/>
          <p:cNvSpPr/>
          <p:nvPr/>
        </p:nvSpPr>
        <p:spPr>
          <a:xfrm>
            <a:off x="963294" y="4809664"/>
            <a:ext cx="7780655" cy="4353386"/>
          </a:xfrm>
          <a:custGeom>
            <a:avLst/>
            <a:gdLst>
              <a:gd name="connsiteX0" fmla="*/ 791704 w 791733"/>
              <a:gd name="connsiteY0" fmla="*/ 782522 h 782528"/>
              <a:gd name="connsiteX1" fmla="*/ 158658 w 791733"/>
              <a:gd name="connsiteY1" fmla="*/ 386868 h 782528"/>
              <a:gd name="connsiteX2" fmla="*/ 397 w 791733"/>
              <a:gd name="connsiteY2" fmla="*/ 6 h 782528"/>
              <a:gd name="connsiteX3" fmla="*/ 185035 w 791733"/>
              <a:gd name="connsiteY3" fmla="*/ 395660 h 782528"/>
              <a:gd name="connsiteX4" fmla="*/ 791704 w 791733"/>
              <a:gd name="connsiteY4" fmla="*/ 782522 h 782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733" h="782528">
                <a:moveTo>
                  <a:pt x="791704" y="782522"/>
                </a:moveTo>
                <a:cubicBezTo>
                  <a:pt x="787308" y="781057"/>
                  <a:pt x="290542" y="517287"/>
                  <a:pt x="158658" y="386868"/>
                </a:cubicBezTo>
                <a:cubicBezTo>
                  <a:pt x="26774" y="256449"/>
                  <a:pt x="-3999" y="-1459"/>
                  <a:pt x="397" y="6"/>
                </a:cubicBezTo>
                <a:cubicBezTo>
                  <a:pt x="4793" y="1471"/>
                  <a:pt x="54616" y="266706"/>
                  <a:pt x="185035" y="395660"/>
                </a:cubicBezTo>
                <a:cubicBezTo>
                  <a:pt x="315454" y="524614"/>
                  <a:pt x="796100" y="783987"/>
                  <a:pt x="791704" y="782522"/>
                </a:cubicBezTo>
                <a:close/>
              </a:path>
            </a:pathLst>
          </a:custGeom>
          <a:solidFill>
            <a:srgbClr val="C4D79B"/>
          </a:solidFill>
          <a:ln>
            <a:solidFill>
              <a:srgbClr val="C4D7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/>
          </a:p>
        </p:txBody>
      </p:sp>
      <p:sp>
        <p:nvSpPr>
          <p:cNvPr id="7" name="Vrije vorm 6"/>
          <p:cNvSpPr/>
          <p:nvPr/>
        </p:nvSpPr>
        <p:spPr>
          <a:xfrm>
            <a:off x="4035425" y="4959350"/>
            <a:ext cx="4275138" cy="2638742"/>
          </a:xfrm>
          <a:custGeom>
            <a:avLst/>
            <a:gdLst>
              <a:gd name="connsiteX0" fmla="*/ 9572 w 29109"/>
              <a:gd name="connsiteY0" fmla="*/ 562896 h 562896"/>
              <a:gd name="connsiteX1" fmla="*/ 779 w 29109"/>
              <a:gd name="connsiteY1" fmla="*/ 219996 h 562896"/>
              <a:gd name="connsiteX2" fmla="*/ 27156 w 29109"/>
              <a:gd name="connsiteY2" fmla="*/ 188 h 562896"/>
              <a:gd name="connsiteX3" fmla="*/ 27156 w 29109"/>
              <a:gd name="connsiteY3" fmla="*/ 255165 h 562896"/>
              <a:gd name="connsiteX4" fmla="*/ 9572 w 29109"/>
              <a:gd name="connsiteY4" fmla="*/ 562896 h 56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09" h="562896">
                <a:moveTo>
                  <a:pt x="9572" y="562896"/>
                </a:moveTo>
                <a:cubicBezTo>
                  <a:pt x="3710" y="438338"/>
                  <a:pt x="-2152" y="313781"/>
                  <a:pt x="779" y="219996"/>
                </a:cubicBezTo>
                <a:cubicBezTo>
                  <a:pt x="3710" y="126211"/>
                  <a:pt x="22760" y="-5673"/>
                  <a:pt x="27156" y="188"/>
                </a:cubicBezTo>
                <a:cubicBezTo>
                  <a:pt x="31552" y="6049"/>
                  <a:pt x="27156" y="255165"/>
                  <a:pt x="27156" y="255165"/>
                </a:cubicBezTo>
                <a:lnTo>
                  <a:pt x="9572" y="562896"/>
                </a:lnTo>
                <a:close/>
              </a:path>
            </a:pathLst>
          </a:custGeom>
          <a:solidFill>
            <a:srgbClr val="C4D79B"/>
          </a:solidFill>
          <a:ln>
            <a:solidFill>
              <a:srgbClr val="C4D7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/>
          </a:p>
        </p:txBody>
      </p:sp>
      <p:pic>
        <p:nvPicPr>
          <p:cNvPr id="2052" name="Picture 4" descr="Afbeeldingsresultaat voor question mark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945" y="1434017"/>
            <a:ext cx="732416" cy="73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fbeeldingsresultaat voor question mark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645" y="1434017"/>
            <a:ext cx="732416" cy="73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Reference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818700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9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9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9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878 -0.00586 0.01729 -0.01302 0.02635 -0.01757 C 0.08949 -0.0506 0.10523 -0.06151 0.17459 -0.08396 C 0.21248 -0.09632 0.25036 -0.10885 0.2888 -0.1152 C 0.33217 -0.12252 0.37591 -0.12171 0.41947 -0.12496 C 0.46596 -0.12236 0.51253 -0.1248 0.55893 -0.11715 C 0.67414 -0.09844 0.67816 -0.0768 0.78514 -0.041 C 0.83867 -0.02327 0.8922 -0.00342 0.94656 0.00586 C 0.97254 0.01025 0.96193 0.00797 0.9784 0.01171 C 0.94399 0.01562 0.9094 0.01611 0.87518 0.02343 C 0.84617 0.02945 0.70543 0.08217 0.68631 0.08981 C 0.40529 0.20159 0.51574 0.15555 0.26025 0.28311 C 0.11447 0.35568 0.24496 0.28474 0.12847 0.35535 C 0.07924 0.38496 0.084 0.3713 0.04392 0.42174 C 0.02315 0.44761 0.00366 0.47641 -0.01647 0.50374 C -0.0205 0.50895 -0.02434 0.5148 -0.02855 0.51936 C -0.03038 0.52131 -0.03578 0.52733 -0.03404 0.52522 C -0.03093 0.52099 -0.02736 0.51757 -0.02416 0.5135 C -0.01602 0.5026 -0.00888 0.4891 0 0.48031 C 0.03733 0.44273 0.07595 0.40953 0.1142 0.37488 C 0.1929 0.30312 0.3125 0.19866 0.38433 0.16206 C 0.41874 0.14448 0.4525 0.12268 0.48755 0.10934 C 0.51711 0.09795 0.54758 0.09502 0.5776 0.08786 C 0.61676 0.09242 0.65602 0.09372 0.69509 0.10153 C 0.70598 0.10364 0.72694 0.11715 0.72694 0.11715 C 0.70681 0.14383 0.72419 0.12366 0.67972 0.14644 C 0.65648 0.15815 0.63369 0.17198 0.61054 0.18353 C 0.57842 0.19932 0.54639 0.21575 0.51391 0.22844 C 0.46349 0.24796 0.36292 0.27628 0.30966 0.28897 C 0.28074 0.29564 0.25174 0.30003 0.22291 0.30654 C 0.19866 0.31175 0.17423 0.31467 0.15044 0.32411 C 0.14714 0.32541 0.14055 0.33387 0.14055 0.32802 C 0.14055 0.32183 0.14732 0.32476 0.15044 0.32216 L 0.41727 0.08396 C 0.46312 0.04344 0.50961 0.00488 0.55563 -0.03515 C 0.5916 -0.06671 0.62811 -0.09649 0.66325 -0.13082 C 0.68448 -0.15164 0.70543 -0.17312 0.72694 -0.1933 C 0.7359 -0.20176 0.76409 -0.22193 0.75439 -0.21673 C 0.68256 -0.17947 0.6907 -0.18646 0.59517 -0.11129 C 0.49277 -0.03092 0.3933 0.06069 0.28989 0.13667 C 0.03001 0.3272 0.12875 0.26651 -0.0011 0.34364 C -0.02142 0.32297 -0.01391 0.33631 0.02635 0.28506 C 0.09169 0.20159 0.15748 0.11943 0.22401 0.03905 C 0.29017 -0.04117 0.36941 -0.13066 0.44143 -0.19525 C 0.46843 -0.21966 0.49615 -0.24227 0.52489 -0.25968 C 0.54218 -0.27042 0.56076 -0.2727 0.57869 -0.27921 C 0.59599 -0.27416 0.61191 -0.2797 0.58528 -0.24602 C 0.50942 -0.15067 0.38488 -0.00309 0.29758 0.08981 C 0.26683 0.12235 0.23536 0.15246 0.20424 0.18353 C 0.18814 0.19932 0.17313 0.21917 0.15593 0.23039 C 0.1519 0.233 0.13991 0.24129 0.14385 0.2382 C 0.15099 0.23251 0.15858 0.22828 0.16581 0.22258 C 0.21861 0.17946 0.27049 0.1326 0.32394 0.09177 C 0.37234 0.05451 0.42157 0.02066 0.47108 -0.01172 C 0.50906 -0.03661 0.54749 -0.05955 0.58638 -0.08005 C 0.63241 -0.10462 0.65181 -0.10999 0.6918 -0.12301 C 0.69921 -0.12089 0.70616 -0.12285 0.69509 -0.09763 C 0.66352 -0.02669 0.62921 0.04035 0.59626 0.10934 C 0.53431 0.2382 0.5291 0.24211 0.47547 0.37292 C 0.45012 0.43459 0.45406 0.4219 0.44363 0.46664 C 0.47218 0.47673 0.44848 0.47283 0.49963 0.42369 C 0.55865 0.36674 0.61649 0.3054 0.67752 0.25577 C 0.792 0.16222 0.7941 0.14399 0.87518 0.10543 C 0.87765 0.10413 0.8803 0.10413 0.88287 0.10348 C 0.72483 0.2849 0.81213 0.1793 0.62811 0.41978 C 0.61164 0.44126 0.5959 0.46469 0.57869 0.48422 C 0.57064 0.49333 0.56268 0.50276 0.55454 0.51155 C 0.5528 0.51318 0.54776 0.51806 0.54905 0.51546 C 0.55197 0.50895 0.55618 0.50455 0.56003 0.49984 C 0.61365 0.43166 0.66645 0.36137 0.72145 0.29678 L 0.81259 0.18939 C 0.81515 0.18614 0.82028 0.17963 0.82028 0.17963 C 0.81195 0.17458 0.80856 0.17182 0.79612 0.17963 C 0.74011 0.21412 0.68548 0.25496 0.6303 0.29287 L 0.5172 0.37097 C 0.4321 0.42971 0.36328 0.48243 0.27452 0.52327 C 0.23984 0.53905 0.20452 0.55093 0.1691 0.55841 C 0.14247 0.56394 0.11566 0.56101 0.08894 0.56232 C 0.06094 0.55727 0.04026 0.56964 0.02525 0.52131 C 0.02141 0.50911 0.02306 0.49398 0.02196 0.48031 C 0.02745 0.44907 0.02955 0.41523 0.03843 0.38659 C 0.06003 0.31565 0.1185 0.20485 0.15483 0.16596 C 0.27342 0.03856 0.32668 -0.00976 0.44582 -0.04491 C 0.46605 -0.05093 0.48682 -0.05012 0.50732 -0.05272 C 0.5183 -0.05077 0.53221 -0.06037 0.54026 -0.04686 C 0.5452 -0.03856 0.53367 -0.02473 0.52818 -0.01757 C 0.50512 0.01155 0.48124 0.03905 0.45571 0.06053 C 0.29786 0.19281 0.19646 0.27953 0.03514 0.34168 C -0.01739 0.36186 -0.07101 0.37032 -0.12409 0.38464 C -0.18595 0.36593 -0.32092 0.39961 -0.35908 0.24796 C -0.36713 0.21559 -0.36347 0.17767 -0.36567 0.14253 C -0.3276 0.05727 -0.29704 -0.04084 -0.25138 -0.11325 C -0.19336 -0.2055 -0.0399 -0.29824 0.02745 -0.33583 C 0.13241 -0.39424 0.24103 -0.43752 0.35029 -0.46274 C 0.42825 -0.48064 0.50695 -0.49008 0.58528 -0.50374 C 0.60541 -0.49593 0.63744 -0.51383 0.64568 -0.48031 C 0.65263 -0.45151 0.62051 -0.43589 0.60615 -0.41783 C 0.53642 -0.32965 0.42862 -0.21868 0.35578 -0.15034 C 0.24762 -0.0493 0.16334 0.02017 0.04721 0.08786 C 0.00256 0.11373 -0.04283 0.13651 -0.08895 0.15229 C -0.12006 0.16271 -0.15191 0.1614 -0.18339 0.16596 C -0.1972 0.16206 -0.21203 0.16352 -0.22511 0.15425 C -0.24817 0.13781 -0.2134 0.07663 -0.21294 0.07615 C -0.15218 -0.0179 -0.08867 -0.07029 -0.01208 -0.11715 C 0.07943 -0.17329 0.18722 -0.21201 0.28331 -0.2304 C 0.33062 -0.23967 0.37847 -0.23951 0.42606 -0.24406 C 0.51125 -0.23463 0.60093 -0.26912 0.67533 -0.18744 C 0.68018 -0.18223 0.68265 -0.17182 0.68631 -0.16401 C 0.68338 -0.15034 0.6831 -0.13375 0.67752 -0.12301 C 0.63067 -0.03531 0.53248 0.08168 0.48206 0.13667 C 0.41718 0.20712 0.25887 0.36251 0.18228 0.39831 C 0.09974 0.43671 0.01391 0.44777 -0.07028 0.4725 C -0.10487 0.46046 -0.14944 0.46599 -0.17012 0.40026 C -0.17625 0.38073 -0.17314 0.356 -0.17451 0.33387 C -0.1606 0.29613 -0.15035 0.25317 -0.13278 0.22063 C -0.07568 0.11422 -0.013 0.06101 0.06369 0.00781 C 0.10404 -0.0205 0.14549 -0.04491 0.18777 -0.06248 C 0.22703 -0.07891 0.26757 -0.08331 0.30746 -0.09372 C 0.42084 -0.08152 0.45488 -0.11406 0.53257 -0.041 C 0.53806 -0.03596 0.54209 -0.02669 0.54685 -0.01953 C 0.51226 0.07859 0.52983 0.05076 0.44692 0.12105 C 0.39376 0.16596 0.28916 0.23853 0.2306 0.25187 C 0.17057 0.26537 0.10981 0.25968 0.04941 0.26358 C 0.03367 0.25057 0.01665 0.24146 0.00219 0.22453 C -0.00613 0.21477 -0.0194 0.20257 -0.01757 0.18548 C -0.00531 0.06443 0.03925 0.02896 0.09663 -0.01562 C 0.17359 -0.07566 0.24689 -0.10527 0.33052 -0.12301 C 0.37381 -0.13228 0.41764 -0.13212 0.4612 -0.13668 C 0.56698 -0.13131 0.57165 -0.14367 0.66764 -0.09567 C 0.71074 -0.0742 0.70827 -0.07306 0.73353 -0.0371 C 0.73023 -0.02148 0.7306 -0.00147 0.72364 0.00976 C 0.68539 0.07061 0.5937 0.13277 0.55344 0.15815 C 0.45397 0.2203 0.38625 0.24862 0.28111 0.27335 C 0.23664 0.2836 0.1918 0.28636 0.14714 0.29287 C 0.05454 0.27969 0.04163 0.29613 -0.03404 0.23039 C -0.04557 0.2203 -0.05454 0.20306 -0.06479 0.18939 C -0.06552 0.17442 -0.07028 0.15831 -0.06699 0.14448 C -0.05088 0.07566 0.00027 0.03417 0.03294 0.00976 C 0.08885 -0.03222 0.16965 -0.06362 0.2295 -0.0742 C 0.26153 -0.07989 0.29392 -0.0768 0.32613 -0.0781 C 0.37555 -0.07468 0.41727 -0.08168 0.46339 -0.04881 C 0.47593 -0.04003 0.48609 -0.02278 0.49743 -0.00976 C 0.4967 -0.00326 0.49743 0.00439 0.49524 0.00976 C 0.46989 0.07078 0.42093 0.11682 0.38872 0.15034 C 0.30948 0.23234 0.25402 0.28555 0.16471 0.32411 C 0.13351 0.33745 0.10102 0.33843 0.06918 0.34559 C 0.03257 0.32997 -0.00577 0.32362 -0.04063 0.29873 C -0.05656 0.28718 -0.06141 0.22681 -0.05381 0.20501 C -0.02398 0.1178 0.03431 0.06085 0.08235 0.01757 C 0.20067 -0.08933 0.22721 -0.09388 0.35907 -0.14644 C 0.40712 -0.1658 0.45507 -0.18793 0.50402 -0.19916 C 0.57055 -0.21461 0.63799 -0.21738 0.70497 -0.22649 C 0.71888 -0.22324 0.73307 -0.22291 0.7467 -0.21673 C 0.751 -0.21494 0.75576 -0.21038 0.75768 -0.20306 C 0.75951 -0.19606 0.75924 -0.18581 0.75659 -0.17963 C 0.74624 -0.15653 0.73343 -0.137 0.72035 -0.1191 C 0.68686 -0.07387 0.65282 -0.02961 0.61713 0.00976 C 0.51272 0.12431 0.44637 0.18109 0.32723 0.24211 C 0.28157 0.26537 0.23426 0.27595 0.18777 0.29287 C 0.18356 0.29206 0.01784 0.32216 -0.01098 0.21282 C -0.01712 0.18972 -0.01318 0.16206 -0.01428 0.13667 C -0.00549 0.09632 -0.00156 0.05141 0.01208 0.01562 C 0.0355 -0.04654 0.13104 -0.19948 0.16691 -0.22454 C 0.23462 -0.27205 0.3082 -0.28702 0.37884 -0.31826 C 0.4956 -0.27172 0.55518 -0.2906 0.6347 -0.16987 C 0.64678 -0.15164 0.65446 -0.12561 0.66435 -0.10348 C 0.66471 -0.09047 0.6681 -0.07664 0.66544 -0.06443 C 0.65108 -0.00033 0.60898 0.034 0.5776 0.05857 C 0.53486 0.09177 0.4181 0.15148 0.37445 0.1601 C 0.30042 0.17442 0.22584 0.17312 0.15153 0.17963 C 0.12408 0.17344 0.02992 0.16368 -0.0022 0.12301 C -0.01776 0.10315 -0.02489 0.06834 -0.03624 0.041 C -0.03112 0.01822 -0.02901 -0.00749 -0.02087 -0.02734 C 0.02672 -0.14497 0.10871 -0.185 0.18338 -0.22649 C 0.21394 -0.24357 0.24707 -0.24081 0.27891 -0.24797 C 0.35322 -0.22128 0.42853 -0.2029 0.50183 -0.16792 C 0.5291 -0.1549 0.52754 -0.13586 0.53038 -0.10348 C 0.50713 -0.04344 0.51574 -0.05744 0.4579 -0.00195 C 0.41654 0.03742 0.29108 0.137 0.24707 0.15229 C 0.17624 0.1767 0.10358 0.17963 0.03184 0.19329 C 0.01391 0.18614 -0.00851 0.19395 -0.02197 0.17182 C -0.07165 0.09063 -0.05033 0.01529 -0.01318 -0.05858 C 0.01052 -0.10592 0.03797 -0.14904 0.06918 -0.17963 C 0.26876 -0.37586 0.24972 -0.34966 0.42606 -0.40026 C 0.51427 -0.37342 0.60349 -0.35617 0.6907 -0.32021 C 0.69976 -0.3163 0.70507 -0.29776 0.70937 -0.28311 C 0.71239 -0.2727 0.71083 -0.25968 0.71156 -0.24797 C 0.67386 -0.18549 0.63872 -0.11764 0.59846 -0.06053 C 0.54273 0.01806 0.41645 0.14871 0.35139 0.18744 C 0.26464 0.23885 0.17423 0.26814 0.08565 0.30849 C 0.04557 0.30329 -0.02901 0.31093 -0.06589 0.25382 C -0.08263 0.22779 -0.08858 0.18614 -0.09993 0.15229 C -0.09298 0.12431 -0.08977 0.09225 -0.07907 0.06834 C -0.01602 -0.07468 0.08309 -0.11943 0.17899 -0.16792 C 0.21431 -0.18581 0.25219 -0.17963 0.2888 -0.18549 C 0.39531 -0.16905 0.42057 -0.1824 0.52599 -0.0742 C 0.54008 -0.05972 0.54429 -0.02603 0.55344 -0.00195 C 0.54941 0.01106 0.5474 0.02685 0.54136 0.0371 C 0.50036 0.10511 0.42551 0.17149 0.38104 0.21087 C 0.20534 0.36544 0.25164 0.31386 0.00659 0.40026 C -0.02233 0.39375 -0.05235 0.3957 -0.08016 0.38073 C -0.18457 0.32444 -0.15731 0.17914 -0.13278 -0.02538 C -0.12592 -0.08363 -0.09773 -0.12708 -0.07577 -0.17182 C -0.02782 -0.26961 0.02672 -0.34429 0.09553 -0.3905 C 0.1271 -0.41165 0.16142 -0.41653 0.19436 -0.42955 C 0.22758 -0.41393 0.45543 -0.39017 0.50622 -0.22259 C 0.5194 -0.17882 0.52013 -0.12626 0.52708 -0.0781 C 0.47566 0.07143 0.49817 0.02701 0.35358 0.17767 C 0.29154 0.24211 0.19967 0.29531 0.12847 0.31435 C 0.09727 0.32248 0.06552 0.31825 0.03404 0.32021 C 0.01098 0.3124 -0.01556 0.31956 -0.03514 0.29678 C -0.12235 0.19557 -0.10881 0.09534 -0.05381 -0.06053 C -0.0356 -0.11243 -0.00257 -0.1427 0.02635 -0.17573 C 0.15428 -0.322 0.19747 -0.29401 0.37445 -0.35324 C 0.50695 -0.3355 0.5161 -0.35731 0.64897 -0.21478 C 0.66508 -0.19753 0.67093 -0.16011 0.68191 -0.13277 C 0.68448 -0.10804 0.69418 -0.08249 0.6896 -0.05858 C 0.65492 0.11894 0.6206 0.13993 0.53367 0.2343 C 0.33784 0.44647 0.37783 0.38724 0.10651 0.5506 C -0.08218 0.5026 -0.11265 0.57712 -0.21084 0.29873 C -0.22255 0.26521 -0.21669 0.22063 -0.21953 0.18158 C -0.20013 0.09762 -0.18897 0.00602 -0.16142 -0.07029 C -0.14559 -0.11406 -0.11851 -0.14172 -0.09334 -0.16792 C -0.02425 -0.24 0.00457 -0.23349 0.08126 -0.25187 C 0.14129 -0.2317 0.2025 -0.22112 0.26134 -0.19135 C 0.30838 -0.16759 0.3793 -0.09096 0.41288 -0.02343 C 0.43978 0.03075 0.45973 0.09502 0.48316 0.15425 C 0.48243 0.18809 0.48691 0.22356 0.48096 0.25577 C 0.47685 0.27758 0.46486 0.29255 0.45461 0.30654 C 0.43063 0.33892 0.40538 0.36918 0.37884 0.3944 C 0.23691 0.5288 0.24808 0.48389 0.05051 0.51546 C -0.03359 0.46941 -0.06607 0.46404 -0.13937 0.37488 C -0.16033 0.34933 -0.17671 0.3137 -0.19537 0.28311 C -0.20818 0.2369 -0.236 0.19574 -0.23381 0.14448 C -0.2317 0.09258 -0.20599 0.0506 -0.18448 0.01562 C -0.16527 -0.01578 -0.13946 -0.03173 -0.1153 -0.04881 C -0.03844 -0.10348 -0.01153 -0.09925 0.07137 -0.11715 C 0.13287 -0.10804 0.19509 -0.10983 0.25585 -0.08982 C 0.2909 -0.07843 0.37719 0.00195 0.40519 0.04686 C 0.4342 0.09339 0.45717 0.15099 0.48316 0.20306 C 0.48609 0.22519 0.4957 0.24764 0.49194 0.26944 C 0.46211 0.43947 0.41672 0.48389 0.3459 0.60722 C 0.33126 0.57794 0.31305 0.5532 0.30197 0.51936 C 0.26436 0.40433 0.26995 0.35324 0.26354 0.22453 C 0.2672 0.17702 0.26262 0.12496 0.27452 0.082 C 0.31771 -0.07501 0.36347 -0.17947 0.44473 -0.26164 C 0.46879 -0.28604 0.49414 -0.31077 0.52159 -0.31826 C 0.57329 -0.33192 0.62628 -0.322 0.67862 -0.32395 C 0.69729 -0.30915 0.71934 -0.30345 0.73462 -0.27921 C 0.80335 -0.16922 0.7963 -0.17068 0.8049 -0.05858 C 0.8038 -0.0358 0.80792 -0.01009 0.80161 0.00976 C 0.7845 0.06264 0.7618 0.11031 0.73682 0.15229 C 0.70516 0.20517 0.63772 0.2657 0.59626 0.28897 C 0.57275 0.30198 0.54795 0.30589 0.52379 0.31435 C 0.4601 0.27562 0.39183 0.27139 0.35578 0.1601 C 0.33903 0.10852 0.33162 0.04946 0.31954 -0.00586 C 0.32101 -0.02994 0.31863 -0.05581 0.32394 -0.0781 C 0.33034 -0.1056 0.33967 -0.13375 0.35358 -0.15034 C 0.46413 -0.28295 0.47364 -0.26993 0.58528 -0.31028 C 0.7435 -0.26782 0.83034 -0.31809 0.93338 -0.16401 C 0.94372 -0.14855 0.95022 -0.12626 0.95864 -0.10739 C 0.96047 -0.08721 0.96742 -0.06655 0.96413 -0.04686 C 0.96147 -0.03189 0.95086 -0.02571 0.94326 -0.01757 C 0.92295 0.00374 0.90282 0.02652 0.88067 0.041 C 0.80426 0.0903 0.6562 0.17377 0.56332 0.1972 C 0.5248 0.2068 0.48572 0.20631 0.44692 0.21087 C 0.41123 0.19264 0.27342 0.17621 0.24377 0.05467 C 0.23105 0.00276 0.2306 -0.05597 0.22401 -0.11129 C 0.22877 -0.14188 0.22968 -0.17524 0.23828 -0.20306 C 0.27617 -0.32639 0.35002 -0.38659 0.41837 -0.44517 C 0.44189 -0.46534 0.46815 -0.47527 0.49414 -0.48227 C 0.52013 -0.4891 0.54685 -0.48487 0.5732 -0.48617 C 0.66288 -0.4385 0.6853 -0.45949 0.73682 -0.36105 C 0.74524 -0.34494 0.75073 -0.32477 0.75768 -0.30654 C 0.76098 -0.2753 0.76793 -0.24471 0.76757 -0.21282 C 0.7672 -0.19086 0.76189 -0.16922 0.75549 -0.15034 C 0.71715 -0.03856 0.62115 0.07208 0.5765 0.13082 C 0.53102 0.19037 0.46394 0.26521 0.40849 0.29482 C 0.376 0.31207 0.34187 0.31565 0.30856 0.32606 C 0.29868 0.31825 0.28779 0.31354 0.27891 0.30263 C 0.25686 0.27546 0.26345 0.22909 0.26134 0.18744 C 0.27644 0.14237 0.2941 0.07924 0.32064 0.05076 C 0.41691 -0.05272 0.42112 -0.04393 0.50842 -0.07224 C 0.58281 -0.05662 0.61575 -0.07582 0.66874 -0.00976 C 0.67761 0.0013 0.68411 0.01757 0.6918 0.03124 C 0.69509 0.05206 0.69976 0.07224 0.70168 0.09372 C 0.70424 0.12447 0.69079 0.1422 0.67862 0.1601 C 0.63653 0.22096 0.59379 0.28067 0.55014 0.33778 C 0.46623 0.44728 0.48224 0.42532 0.39421 0.48617 C 0.32037 0.47787 0.2984 0.51448 0.26025 0.42564 C 0.25274 0.40823 0.24926 0.38659 0.24377 0.36707 C 0.24341 0.3163 0.23618 0.26407 0.24268 0.21477 C 0.24725 0.1793 0.26052 0.14757 0.27562 0.12301 C 0.31213 0.06313 0.35276 0.01057 0.39531 -0.03515 C 0.44116 -0.08461 0.50951 -0.1139 0.56222 -0.12496 C 0.58656 -0.13017 0.61127 -0.12756 0.63579 -0.12887 C 0.67295 -0.10348 0.76482 -0.07517 0.78733 0.02148 C 0.80106 0.08054 0.80271 0.14644 0.81039 0.20891 C 0.79063 0.34347 0.79273 0.38057 0.73792 0.49984 C 0.71769 0.5436 0.69033 0.57533 0.66654 0.61308 C 0.6541 0.60527 0.63854 0.60608 0.62921 0.58965 C 0.5894 0.52001 0.59233 0.45737 0.58418 0.36707 C 0.60285 0.2779 0.60706 0.17426 0.64019 0.09958 C 0.70168 -0.0397 0.79017 -0.11764 0.88177 -0.16401 C 0.90831 -0.17752 0.93548 -0.18825 0.96303 -0.1933 C 1.00228 -0.20062 1.04209 -0.1985 1.08162 -0.20111 C 1.07879 -0.16873 1.08418 -0.17573 1.06735 -0.17573 L 0.93118 -0.15034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24" dur="2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878 -0.00586 0.01729 -0.01302 0.02635 -0.01757 C 0.08949 -0.0506 0.10523 -0.06151 0.17459 -0.08396 C 0.21248 -0.09632 0.25036 -0.10885 0.2888 -0.1152 C 0.33217 -0.12252 0.37591 -0.12171 0.41947 -0.12496 C 0.46596 -0.12236 0.51253 -0.1248 0.55893 -0.11715 C 0.67414 -0.09844 0.67816 -0.0768 0.78514 -0.041 C 0.83867 -0.02327 0.8922 -0.00342 0.94656 0.00586 C 0.97254 0.01025 0.96193 0.00797 0.9784 0.01171 C 0.94399 0.01562 0.9094 0.01611 0.87518 0.02343 C 0.84617 0.02945 0.70543 0.08217 0.68631 0.08981 C 0.40529 0.20159 0.51574 0.15555 0.26025 0.28311 C 0.11447 0.35568 0.24496 0.28474 0.12847 0.35535 C 0.07924 0.38496 0.084 0.3713 0.04392 0.42174 C 0.02315 0.44761 0.00366 0.47641 -0.01647 0.50374 C -0.0205 0.50895 -0.02434 0.5148 -0.02855 0.51936 C -0.03038 0.52131 -0.03578 0.52733 -0.03404 0.52522 C -0.03093 0.52099 -0.02736 0.51757 -0.02416 0.5135 C -0.01602 0.5026 -0.00888 0.4891 0 0.48031 C 0.03733 0.44273 0.07595 0.40953 0.1142 0.37488 C 0.1929 0.30312 0.3125 0.19866 0.38433 0.16206 C 0.41874 0.14448 0.4525 0.12268 0.48755 0.10934 C 0.51711 0.09795 0.54758 0.09502 0.5776 0.08786 C 0.61676 0.09242 0.65602 0.09372 0.69509 0.10153 C 0.70598 0.10364 0.72694 0.11715 0.72694 0.11715 C 0.70681 0.14383 0.72419 0.12366 0.67972 0.14644 C 0.65648 0.15815 0.63369 0.17198 0.61054 0.18353 C 0.57842 0.19932 0.54639 0.21575 0.51391 0.22844 C 0.46349 0.24796 0.36292 0.27628 0.30966 0.28897 C 0.28074 0.29564 0.25174 0.30003 0.22291 0.30654 C 0.19866 0.31175 0.17423 0.31467 0.15044 0.32411 C 0.14714 0.32541 0.14055 0.33387 0.14055 0.32802 C 0.14055 0.32183 0.14732 0.32476 0.15044 0.32216 L 0.41727 0.08396 C 0.46312 0.04344 0.50961 0.00488 0.55563 -0.03515 C 0.5916 -0.06671 0.62811 -0.09649 0.66325 -0.13082 C 0.68448 -0.15164 0.70543 -0.17312 0.72694 -0.1933 C 0.7359 -0.20176 0.76409 -0.22193 0.75439 -0.21673 C 0.68256 -0.17947 0.6907 -0.18646 0.59517 -0.11129 C 0.49277 -0.03092 0.3933 0.06069 0.28989 0.13667 C 0.03001 0.3272 0.12875 0.26651 -0.0011 0.34364 C -0.02142 0.32297 -0.01391 0.33631 0.02635 0.28506 C 0.09169 0.20159 0.15748 0.11943 0.22401 0.03905 C 0.29017 -0.04117 0.36941 -0.13066 0.44143 -0.19525 C 0.46843 -0.21966 0.49615 -0.24227 0.52489 -0.25968 C 0.54218 -0.27042 0.56076 -0.2727 0.57869 -0.27921 C 0.59599 -0.27416 0.61191 -0.2797 0.58528 -0.24602 C 0.50942 -0.15067 0.38488 -0.00309 0.29758 0.08981 C 0.26683 0.12235 0.23536 0.15246 0.20424 0.18353 C 0.18814 0.19932 0.17313 0.21917 0.15593 0.23039 C 0.1519 0.233 0.13991 0.24129 0.14385 0.2382 C 0.15099 0.23251 0.15858 0.22828 0.16581 0.22258 C 0.21861 0.17946 0.27049 0.1326 0.32394 0.09177 C 0.37234 0.05451 0.42157 0.02066 0.47108 -0.01172 C 0.50906 -0.03661 0.54749 -0.05955 0.58638 -0.08005 C 0.63241 -0.10462 0.65181 -0.10999 0.6918 -0.12301 C 0.69921 -0.12089 0.70616 -0.12285 0.69509 -0.09763 C 0.66352 -0.02669 0.62921 0.04035 0.59626 0.10934 C 0.53431 0.2382 0.5291 0.24211 0.47547 0.37292 C 0.45012 0.43459 0.45406 0.4219 0.44363 0.46664 C 0.47218 0.47673 0.44848 0.47283 0.49963 0.42369 C 0.55865 0.36674 0.61649 0.3054 0.67752 0.25577 C 0.792 0.16222 0.7941 0.14399 0.87518 0.10543 C 0.87765 0.10413 0.8803 0.10413 0.88287 0.10348 C 0.72483 0.2849 0.81213 0.1793 0.62811 0.41978 C 0.61164 0.44126 0.5959 0.46469 0.57869 0.48422 C 0.57064 0.49333 0.56268 0.50276 0.55454 0.51155 C 0.5528 0.51318 0.54776 0.51806 0.54905 0.51546 C 0.55197 0.50895 0.55618 0.50455 0.56003 0.49984 C 0.61365 0.43166 0.66645 0.36137 0.72145 0.29678 L 0.81259 0.18939 C 0.81515 0.18614 0.82028 0.17963 0.82028 0.17963 C 0.81195 0.17458 0.80856 0.17182 0.79612 0.17963 C 0.74011 0.21412 0.68548 0.25496 0.6303 0.29287 L 0.5172 0.37097 C 0.4321 0.42971 0.36328 0.48243 0.27452 0.52327 C 0.23984 0.53905 0.20452 0.55093 0.1691 0.55841 C 0.14247 0.56394 0.11566 0.56101 0.08894 0.56232 C 0.06094 0.55727 0.04026 0.56964 0.02525 0.52131 C 0.02141 0.50911 0.02306 0.49398 0.02196 0.48031 C 0.02745 0.44907 0.02955 0.41523 0.03843 0.38659 C 0.06003 0.31565 0.1185 0.20485 0.15483 0.16596 C 0.27342 0.03856 0.32668 -0.00976 0.44582 -0.04491 C 0.46605 -0.05093 0.48682 -0.05012 0.50732 -0.05272 C 0.5183 -0.05077 0.53221 -0.06037 0.54026 -0.04686 C 0.5452 -0.03856 0.53367 -0.02473 0.52818 -0.01757 C 0.50512 0.01155 0.48124 0.03905 0.45571 0.06053 C 0.29786 0.19281 0.19646 0.27953 0.03514 0.34168 C -0.01739 0.36186 -0.07101 0.37032 -0.12409 0.38464 C -0.18595 0.36593 -0.32092 0.39961 -0.35908 0.24796 C -0.36713 0.21559 -0.36347 0.17767 -0.36567 0.14253 C -0.3276 0.05727 -0.29704 -0.04084 -0.25138 -0.11325 C -0.19336 -0.2055 -0.0399 -0.29824 0.02745 -0.33583 C 0.13241 -0.39424 0.24103 -0.43752 0.35029 -0.46274 C 0.42825 -0.48064 0.50695 -0.49008 0.58528 -0.50374 C 0.60541 -0.49593 0.63744 -0.51383 0.64568 -0.48031 C 0.65263 -0.45151 0.62051 -0.43589 0.60615 -0.41783 C 0.53642 -0.32965 0.42862 -0.21868 0.35578 -0.15034 C 0.24762 -0.0493 0.16334 0.02017 0.04721 0.08786 C 0.00256 0.11373 -0.04283 0.13651 -0.08895 0.15229 C -0.12006 0.16271 -0.15191 0.1614 -0.18339 0.16596 C -0.1972 0.16206 -0.21203 0.16352 -0.22511 0.15425 C -0.24817 0.13781 -0.2134 0.07663 -0.21294 0.07615 C -0.15218 -0.0179 -0.08867 -0.07029 -0.01208 -0.11715 C 0.07943 -0.17329 0.18722 -0.21201 0.28331 -0.2304 C 0.33062 -0.23967 0.37847 -0.23951 0.42606 -0.24406 C 0.51125 -0.23463 0.60093 -0.26912 0.67533 -0.18744 C 0.68018 -0.18223 0.68265 -0.17182 0.68631 -0.16401 C 0.68338 -0.15034 0.6831 -0.13375 0.67752 -0.12301 C 0.63067 -0.03531 0.53248 0.08168 0.48206 0.13667 C 0.41718 0.20712 0.25887 0.36251 0.18228 0.39831 C 0.09974 0.43671 0.01391 0.44777 -0.07028 0.4725 C -0.10487 0.46046 -0.14944 0.46599 -0.17012 0.40026 C -0.17625 0.38073 -0.17314 0.356 -0.17451 0.33387 C -0.1606 0.29613 -0.15035 0.25317 -0.13278 0.22063 C -0.07568 0.11422 -0.013 0.06101 0.06369 0.00781 C 0.10404 -0.0205 0.14549 -0.04491 0.18777 -0.06248 C 0.22703 -0.07891 0.26757 -0.08331 0.30746 -0.09372 C 0.42084 -0.08152 0.45488 -0.11406 0.53257 -0.041 C 0.53806 -0.03596 0.54209 -0.02669 0.54685 -0.01953 C 0.51226 0.07859 0.52983 0.05076 0.44692 0.12105 C 0.39376 0.16596 0.28916 0.23853 0.2306 0.25187 C 0.17057 0.26537 0.10981 0.25968 0.04941 0.26358 C 0.03367 0.25057 0.01665 0.24146 0.00219 0.22453 C -0.00613 0.21477 -0.0194 0.20257 -0.01757 0.18548 C -0.00531 0.06443 0.03925 0.02896 0.09663 -0.01562 C 0.17359 -0.07566 0.24689 -0.10527 0.33052 -0.12301 C 0.37381 -0.13228 0.41764 -0.13212 0.4612 -0.13668 C 0.56698 -0.13131 0.57165 -0.14367 0.66764 -0.09567 C 0.71074 -0.0742 0.70827 -0.07306 0.73353 -0.0371 C 0.73023 -0.02148 0.7306 -0.00147 0.72364 0.00976 C 0.68539 0.07061 0.5937 0.13277 0.55344 0.15815 C 0.45397 0.2203 0.38625 0.24862 0.28111 0.27335 C 0.23664 0.2836 0.1918 0.28636 0.14714 0.29287 C 0.05454 0.27969 0.04163 0.29613 -0.03404 0.23039 C -0.04557 0.2203 -0.05454 0.20306 -0.06479 0.18939 C -0.06552 0.17442 -0.07028 0.15831 -0.06699 0.14448 C -0.05088 0.07566 0.00027 0.03417 0.03294 0.00976 C 0.08885 -0.03222 0.16965 -0.06362 0.2295 -0.0742 C 0.26153 -0.07989 0.29392 -0.0768 0.32613 -0.0781 C 0.37555 -0.07468 0.41727 -0.08168 0.46339 -0.04881 C 0.47593 -0.04003 0.48609 -0.02278 0.49743 -0.00976 C 0.4967 -0.00326 0.49743 0.00439 0.49524 0.00976 C 0.46989 0.07078 0.42093 0.11682 0.38872 0.15034 C 0.30948 0.23234 0.25402 0.28555 0.16471 0.32411 C 0.13351 0.33745 0.10102 0.33843 0.06918 0.34559 C 0.03257 0.32997 -0.00577 0.32362 -0.04063 0.29873 C -0.05656 0.28718 -0.06141 0.22681 -0.05381 0.20501 C -0.02398 0.1178 0.03431 0.06085 0.08235 0.01757 C 0.20067 -0.08933 0.22721 -0.09388 0.35907 -0.14644 C 0.40712 -0.1658 0.45507 -0.18793 0.50402 -0.19916 C 0.57055 -0.21461 0.63799 -0.21738 0.70497 -0.22649 C 0.71888 -0.22324 0.73307 -0.22291 0.7467 -0.21673 C 0.751 -0.21494 0.75576 -0.21038 0.75768 -0.20306 C 0.75951 -0.19606 0.75924 -0.18581 0.75659 -0.17963 C 0.74624 -0.15653 0.73343 -0.137 0.72035 -0.1191 C 0.68686 -0.07387 0.65282 -0.02961 0.61713 0.00976 C 0.51272 0.12431 0.44637 0.18109 0.32723 0.24211 C 0.28157 0.26537 0.23426 0.27595 0.18777 0.29287 C 0.18356 0.29206 0.01784 0.32216 -0.01098 0.21282 C -0.01712 0.18972 -0.01318 0.16206 -0.01428 0.13667 C -0.00549 0.09632 -0.00156 0.05141 0.01208 0.01562 C 0.0355 -0.04654 0.13104 -0.19948 0.16691 -0.22454 C 0.23462 -0.27205 0.3082 -0.28702 0.37884 -0.31826 C 0.4956 -0.27172 0.55518 -0.2906 0.6347 -0.16987 C 0.64678 -0.15164 0.65446 -0.12561 0.66435 -0.10348 C 0.66471 -0.09047 0.6681 -0.07664 0.66544 -0.06443 C 0.65108 -0.00033 0.60898 0.034 0.5776 0.05857 C 0.53486 0.09177 0.4181 0.15148 0.37445 0.1601 C 0.30042 0.17442 0.22584 0.17312 0.15153 0.17963 C 0.12408 0.17344 0.02992 0.16368 -0.0022 0.12301 C -0.01776 0.10315 -0.02489 0.06834 -0.03624 0.041 C -0.03112 0.01822 -0.02901 -0.00749 -0.02087 -0.02734 C 0.02672 -0.14497 0.10871 -0.185 0.18338 -0.22649 C 0.21394 -0.24357 0.24707 -0.24081 0.27891 -0.24797 C 0.35322 -0.22128 0.42853 -0.2029 0.50183 -0.16792 C 0.5291 -0.1549 0.52754 -0.13586 0.53038 -0.10348 C 0.50713 -0.04344 0.51574 -0.05744 0.4579 -0.00195 C 0.41654 0.03742 0.29108 0.137 0.24707 0.15229 C 0.17624 0.1767 0.10358 0.17963 0.03184 0.19329 C 0.01391 0.18614 -0.00851 0.19395 -0.02197 0.17182 C -0.07165 0.09063 -0.05033 0.01529 -0.01318 -0.05858 C 0.01052 -0.10592 0.03797 -0.14904 0.06918 -0.17963 C 0.26876 -0.37586 0.24972 -0.34966 0.42606 -0.40026 C 0.51427 -0.37342 0.60349 -0.35617 0.6907 -0.32021 C 0.69976 -0.3163 0.70507 -0.29776 0.70937 -0.28311 C 0.71239 -0.2727 0.71083 -0.25968 0.71156 -0.24797 C 0.67386 -0.18549 0.63872 -0.11764 0.59846 -0.06053 C 0.54273 0.01806 0.41645 0.14871 0.35139 0.18744 C 0.26464 0.23885 0.17423 0.26814 0.08565 0.30849 C 0.04557 0.30329 -0.02901 0.31093 -0.06589 0.25382 C -0.08263 0.22779 -0.08858 0.18614 -0.09993 0.15229 C -0.09298 0.12431 -0.08977 0.09225 -0.07907 0.06834 C -0.01602 -0.07468 0.08309 -0.11943 0.17899 -0.16792 C 0.21431 -0.18581 0.25219 -0.17963 0.2888 -0.18549 C 0.39531 -0.16905 0.42057 -0.1824 0.52599 -0.0742 C 0.54008 -0.05972 0.54429 -0.02603 0.55344 -0.00195 C 0.54941 0.01106 0.5474 0.02685 0.54136 0.0371 C 0.50036 0.10511 0.42551 0.17149 0.38104 0.21087 C 0.20534 0.36544 0.25164 0.31386 0.00659 0.40026 C -0.02233 0.39375 -0.05235 0.3957 -0.08016 0.38073 C -0.18457 0.32444 -0.15731 0.17914 -0.13278 -0.02538 C -0.12592 -0.08363 -0.09773 -0.12708 -0.07577 -0.17182 C -0.02782 -0.26961 0.02672 -0.34429 0.09553 -0.3905 C 0.1271 -0.41165 0.16142 -0.41653 0.19436 -0.42955 C 0.22758 -0.41393 0.45543 -0.39017 0.50622 -0.22259 C 0.5194 -0.17882 0.52013 -0.12626 0.52708 -0.0781 C 0.47566 0.07143 0.49817 0.02701 0.35358 0.17767 C 0.29154 0.24211 0.19967 0.29531 0.12847 0.31435 C 0.09727 0.32248 0.06552 0.31825 0.03404 0.32021 C 0.01098 0.3124 -0.01556 0.31956 -0.03514 0.29678 C -0.12235 0.19557 -0.10881 0.09534 -0.05381 -0.06053 C -0.0356 -0.11243 -0.00257 -0.1427 0.02635 -0.17573 C 0.15428 -0.322 0.19747 -0.29401 0.37445 -0.35324 C 0.50695 -0.3355 0.5161 -0.35731 0.64897 -0.21478 C 0.66508 -0.19753 0.67093 -0.16011 0.68191 -0.13277 C 0.68448 -0.10804 0.69418 -0.08249 0.6896 -0.05858 C 0.65492 0.11894 0.6206 0.13993 0.53367 0.2343 C 0.33784 0.44647 0.37783 0.38724 0.10651 0.5506 C -0.08218 0.5026 -0.11265 0.57712 -0.21084 0.29873 C -0.22255 0.26521 -0.21669 0.22063 -0.21953 0.18158 C -0.20013 0.09762 -0.18897 0.00602 -0.16142 -0.07029 C -0.14559 -0.11406 -0.11851 -0.14172 -0.09334 -0.16792 C -0.02425 -0.24 0.00457 -0.23349 0.08126 -0.25187 C 0.14129 -0.2317 0.2025 -0.22112 0.26134 -0.19135 C 0.30838 -0.16759 0.3793 -0.09096 0.41288 -0.02343 C 0.43978 0.03075 0.45973 0.09502 0.48316 0.15425 C 0.48243 0.18809 0.48691 0.22356 0.48096 0.25577 C 0.47685 0.27758 0.46486 0.29255 0.45461 0.30654 C 0.43063 0.33892 0.40538 0.36918 0.37884 0.3944 C 0.23691 0.5288 0.24808 0.48389 0.05051 0.51546 C -0.03359 0.46941 -0.06607 0.46404 -0.13937 0.37488 C -0.16033 0.34933 -0.17671 0.3137 -0.19537 0.28311 C -0.20818 0.2369 -0.236 0.19574 -0.23381 0.14448 C -0.2317 0.09258 -0.20599 0.0506 -0.18448 0.01562 C -0.16527 -0.01578 -0.13946 -0.03173 -0.1153 -0.04881 C -0.03844 -0.10348 -0.01153 -0.09925 0.07137 -0.11715 C 0.13287 -0.10804 0.19509 -0.10983 0.25585 -0.08982 C 0.2909 -0.07843 0.37719 0.00195 0.40519 0.04686 C 0.4342 0.09339 0.45717 0.15099 0.48316 0.20306 C 0.48609 0.22519 0.4957 0.24764 0.49194 0.26944 C 0.46211 0.43947 0.41672 0.48389 0.3459 0.60722 C 0.33126 0.57794 0.31305 0.5532 0.30197 0.51936 C 0.26436 0.40433 0.26995 0.35324 0.26354 0.22453 C 0.2672 0.17702 0.26262 0.12496 0.27452 0.082 C 0.31771 -0.07501 0.36347 -0.17947 0.44473 -0.26164 C 0.46879 -0.28604 0.49414 -0.31077 0.52159 -0.31826 C 0.57329 -0.33192 0.62628 -0.322 0.67862 -0.32395 C 0.69729 -0.30915 0.71934 -0.30345 0.73462 -0.27921 C 0.80335 -0.16922 0.7963 -0.17068 0.8049 -0.05858 C 0.8038 -0.0358 0.80792 -0.01009 0.80161 0.00976 C 0.7845 0.06264 0.7618 0.11031 0.73682 0.15229 C 0.70516 0.20517 0.63772 0.2657 0.59626 0.28897 C 0.57275 0.30198 0.54795 0.30589 0.52379 0.31435 C 0.4601 0.27562 0.39183 0.27139 0.35578 0.1601 C 0.33903 0.10852 0.33162 0.04946 0.31954 -0.00586 C 0.32101 -0.02994 0.31863 -0.05581 0.32394 -0.0781 C 0.33034 -0.1056 0.33967 -0.13375 0.35358 -0.15034 C 0.46413 -0.28295 0.47364 -0.26993 0.58528 -0.31028 C 0.7435 -0.26782 0.83034 -0.31809 0.93338 -0.16401 C 0.94372 -0.14855 0.95022 -0.12626 0.95864 -0.10739 C 0.96047 -0.08721 0.96742 -0.06655 0.96413 -0.04686 C 0.96147 -0.03189 0.95086 -0.02571 0.94326 -0.01757 C 0.92295 0.00374 0.90282 0.02652 0.88067 0.041 C 0.80426 0.0903 0.6562 0.17377 0.56332 0.1972 C 0.5248 0.2068 0.48572 0.20631 0.44692 0.21087 C 0.41123 0.19264 0.27342 0.17621 0.24377 0.05467 C 0.23105 0.00276 0.2306 -0.05597 0.22401 -0.11129 C 0.22877 -0.14188 0.22968 -0.17524 0.23828 -0.20306 C 0.27617 -0.32639 0.35002 -0.38659 0.41837 -0.44517 C 0.44189 -0.46534 0.46815 -0.47527 0.49414 -0.48227 C 0.52013 -0.4891 0.54685 -0.48487 0.5732 -0.48617 C 0.66288 -0.4385 0.6853 -0.45949 0.73682 -0.36105 C 0.74524 -0.34494 0.75073 -0.32477 0.75768 -0.30654 C 0.76098 -0.2753 0.76793 -0.24471 0.76757 -0.21282 C 0.7672 -0.19086 0.76189 -0.16922 0.75549 -0.15034 C 0.71715 -0.03856 0.62115 0.07208 0.5765 0.13082 C 0.53102 0.19037 0.46394 0.26521 0.40849 0.29482 C 0.376 0.31207 0.34187 0.31565 0.30856 0.32606 C 0.29868 0.31825 0.28779 0.31354 0.27891 0.30263 C 0.25686 0.27546 0.26345 0.22909 0.26134 0.18744 C 0.27644 0.14237 0.2941 0.07924 0.32064 0.05076 C 0.41691 -0.05272 0.42112 -0.04393 0.50842 -0.07224 C 0.58281 -0.05662 0.61575 -0.07582 0.66874 -0.00976 C 0.67761 0.0013 0.68411 0.01757 0.6918 0.03124 C 0.69509 0.05206 0.69976 0.07224 0.70168 0.09372 C 0.70424 0.12447 0.69079 0.1422 0.67862 0.1601 C 0.63653 0.22096 0.59379 0.28067 0.55014 0.33778 C 0.46623 0.44728 0.48224 0.42532 0.39421 0.48617 C 0.32037 0.47787 0.2984 0.51448 0.26025 0.42564 C 0.25274 0.40823 0.24926 0.38659 0.24377 0.36707 C 0.24341 0.3163 0.23618 0.26407 0.24268 0.21477 C 0.24725 0.1793 0.26052 0.14757 0.27562 0.12301 C 0.31213 0.06313 0.35276 0.01057 0.39531 -0.03515 C 0.44116 -0.08461 0.50951 -0.1139 0.56222 -0.12496 C 0.58656 -0.13017 0.61127 -0.12756 0.63579 -0.12887 C 0.67295 -0.10348 0.76482 -0.07517 0.78733 0.02148 C 0.80106 0.08054 0.80271 0.14644 0.81039 0.20891 C 0.79063 0.34347 0.79273 0.38057 0.73792 0.49984 C 0.71769 0.5436 0.69033 0.57533 0.66654 0.61308 C 0.6541 0.60527 0.63854 0.60608 0.62921 0.58965 C 0.5894 0.52001 0.59233 0.45737 0.58418 0.36707 C 0.60285 0.2779 0.60706 0.17426 0.64019 0.09958 C 0.70168 -0.0397 0.79017 -0.11764 0.88177 -0.16401 C 0.90831 -0.17752 0.93548 -0.18825 0.96303 -0.1933 C 1.00228 -0.20062 1.04209 -0.1985 1.08162 -0.20111 C 1.07879 -0.16873 1.08418 -0.17573 1.06735 -0.17573 L 0.93118 -0.15034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2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theme/theme1.xml><?xml version="1.0" encoding="utf-8"?>
<a:theme xmlns:a="http://schemas.openxmlformats.org/drawingml/2006/main" name="1_Basis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ENG_CP" id="{A2B2A2E5-8C10-3D48-B879-97090C454E52}" vid="{FD09F00C-FDC6-E347-A03D-C9781C1DC58D}"/>
    </a:ext>
  </a:extLst>
</a:theme>
</file>

<file path=ppt/theme/theme2.xml><?xml version="1.0" encoding="utf-8"?>
<a:theme xmlns:a="http://schemas.openxmlformats.org/drawingml/2006/main" name="Titel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ENG_CP" id="{A2B2A2E5-8C10-3D48-B879-97090C454E52}" vid="{7DEE8FA5-744F-DF47-8956-AA68E72134BF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RU_PPT_ENG_CP</Template>
  <TotalTime>257</TotalTime>
  <Words>190</Words>
  <Application>Microsoft Office PowerPoint</Application>
  <PresentationFormat>Aangepast</PresentationFormat>
  <Paragraphs>44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Helvetica</vt:lpstr>
      <vt:lpstr>1_Basis NL</vt:lpstr>
      <vt:lpstr>Titel NL</vt:lpstr>
      <vt:lpstr>Computational and Cognitive Modelling of Language and Web Interaction</vt:lpstr>
      <vt:lpstr>Outline</vt:lpstr>
      <vt:lpstr>Introduction</vt:lpstr>
      <vt:lpstr>Problem Description</vt:lpstr>
      <vt:lpstr>Authors + Influencers</vt:lpstr>
      <vt:lpstr>Similarities</vt:lpstr>
      <vt:lpstr>Classifier</vt:lpstr>
      <vt:lpstr>Preliminary Results</vt:lpstr>
      <vt:lpstr>PowerPoint-presentatie</vt:lpstr>
    </vt:vector>
  </TitlesOfParts>
  <Company>Radboud Universiteit Nijmegen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Kramer, I.J. (Ilja)</dc:creator>
  <cp:lastModifiedBy>Daphne</cp:lastModifiedBy>
  <cp:revision>15</cp:revision>
  <cp:lastPrinted>2017-01-24T09:58:55Z</cp:lastPrinted>
  <dcterms:created xsi:type="dcterms:W3CDTF">2017-03-20T08:06:55Z</dcterms:created>
  <dcterms:modified xsi:type="dcterms:W3CDTF">2018-06-07T11:23:26Z</dcterms:modified>
</cp:coreProperties>
</file>