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65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012" autoAdjust="0"/>
  </p:normalViewPr>
  <p:slideViewPr>
    <p:cSldViewPr snapToGrid="0">
      <p:cViewPr>
        <p:scale>
          <a:sx n="65" d="100"/>
          <a:sy n="65" d="100"/>
        </p:scale>
        <p:origin x="-12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5EA18-F66C-4D75-8C80-0C1A1E868DE6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8DDF4-253B-4E36-BE28-46B8E6426B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110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enter project details and your</a:t>
            </a:r>
            <a:r>
              <a:rPr lang="en-US" baseline="0" dirty="0"/>
              <a:t> details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267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section is NOT assessed. We just want to get to know</a:t>
            </a:r>
            <a:r>
              <a:rPr lang="en-US" baseline="0" dirty="0"/>
              <a:t> you </a:t>
            </a:r>
            <a:r>
              <a:rPr lang="en-US" baseline="0" dirty="0">
                <a:sym typeface="Wingdings" panose="05000000000000000000" pitchFamily="2" charset="2"/>
              </a:rPr>
              <a:t>.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8341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6695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your database, what schema you used and what data you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0620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7569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your Azure features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4210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666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considerations…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477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final</a:t>
            </a:r>
            <a:r>
              <a:rPr lang="en-US" baseline="0" dirty="0"/>
              <a:t> things you want to tell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290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457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037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079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185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841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934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126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623A-4806-45FB-9E07-894B153158FF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0A02-DE93-4198-A724-80FE5D834E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4B4CCE6-4A64-4B17-B79A-DBEE836B49F4}"/>
              </a:ext>
            </a:extLst>
          </p:cNvPr>
          <p:cNvSpPr/>
          <p:nvPr userDrawn="1"/>
        </p:nvSpPr>
        <p:spPr>
          <a:xfrm>
            <a:off x="-99552" y="6176963"/>
            <a:ext cx="12391103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64D312E-500D-437B-B3BC-D1C116C4385F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140093"/>
            <a:ext cx="2015280" cy="7413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C283049-03AB-4647-B58F-EF370055FF9C}"/>
              </a:ext>
            </a:extLst>
          </p:cNvPr>
          <p:cNvSpPr txBox="1"/>
          <p:nvPr userDrawn="1"/>
        </p:nvSpPr>
        <p:spPr>
          <a:xfrm>
            <a:off x="7860890" y="6311900"/>
            <a:ext cx="380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Advanced Training Assessment Deck</a:t>
            </a:r>
          </a:p>
        </p:txBody>
      </p:sp>
    </p:spTree>
    <p:extLst>
      <p:ext uri="{BB962C8B-B14F-4D97-AF65-F5344CB8AC3E}">
        <p14:creationId xmlns:p14="http://schemas.microsoft.com/office/powerpoint/2010/main" xmlns="" val="31748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Contoso</a:t>
            </a:r>
            <a:r>
              <a:rPr lang="en-US" dirty="0" smtClean="0"/>
              <a:t> Banking </a:t>
            </a:r>
            <a:r>
              <a:rPr lang="en-US" dirty="0" err="1" smtClean="0"/>
              <a:t>Chatbot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err="1" smtClean="0"/>
              <a:t>Zhi</a:t>
            </a:r>
            <a:r>
              <a:rPr lang="en-US" dirty="0" smtClean="0"/>
              <a:t> Yi (Daphne) See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zsee930@aucklanduni.ac.nz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650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About myself :D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your interests / hobbies are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you are studying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Best part of MSA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we could improve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Future Goals</a:t>
            </a:r>
          </a:p>
        </p:txBody>
      </p:sp>
    </p:spTree>
    <p:extLst>
      <p:ext uri="{BB962C8B-B14F-4D97-AF65-F5344CB8AC3E}">
        <p14:creationId xmlns:p14="http://schemas.microsoft.com/office/powerpoint/2010/main" xmlns="" val="138645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you did and why you did it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Branding,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787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- Your Schema,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EasyTables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8138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52949" y="141267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/>
            <a:r>
              <a:rPr lang="en-US" dirty="0" smtClean="0"/>
              <a:t>LUIS – help understand what the user </a:t>
            </a:r>
            <a:r>
              <a:rPr lang="en-US" dirty="0" err="1" smtClean="0"/>
              <a:t>wantsYelp</a:t>
            </a:r>
            <a:endParaRPr lang="en-US" dirty="0" smtClean="0"/>
          </a:p>
          <a:p>
            <a:pPr marL="0" indent="0"/>
            <a:r>
              <a:rPr lang="en-US" dirty="0" smtClean="0"/>
              <a:t> </a:t>
            </a:r>
            <a:r>
              <a:rPr lang="en-US" dirty="0" smtClean="0"/>
              <a:t>API – To look for banks in their desired </a:t>
            </a:r>
            <a:r>
              <a:rPr lang="en-US" dirty="0" smtClean="0"/>
              <a:t>location</a:t>
            </a:r>
          </a:p>
          <a:p>
            <a:pPr marL="0" indent="0"/>
            <a:r>
              <a:rPr lang="en-US" dirty="0" err="1" smtClean="0"/>
              <a:t>QnA</a:t>
            </a:r>
            <a:r>
              <a:rPr lang="en-US" dirty="0" smtClean="0"/>
              <a:t> – to answer their questions about the bank.</a:t>
            </a:r>
            <a:endParaRPr lang="en-US" dirty="0" smtClean="0"/>
          </a:p>
          <a:p>
            <a:pPr marL="0" indent="0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89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Setup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553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Advanced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204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Advanced Considerations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0665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Final Comments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571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165</Words>
  <Application>Microsoft Office PowerPoint</Application>
  <PresentationFormat>Custom</PresentationFormat>
  <Paragraphs>41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Contoso Banking Chatbot</vt:lpstr>
      <vt:lpstr>About myself :D</vt:lpstr>
      <vt:lpstr>User Experience</vt:lpstr>
      <vt:lpstr>Databases</vt:lpstr>
      <vt:lpstr>API</vt:lpstr>
      <vt:lpstr>Azure Setup</vt:lpstr>
      <vt:lpstr>Advanced Features</vt:lpstr>
      <vt:lpstr>Advanced Considerations</vt:lpstr>
      <vt:lpstr>Final Comments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&lt;Name of Project&gt;</dc:title>
  <dc:creator>Jay Janarthanan</dc:creator>
  <cp:lastModifiedBy>daphne</cp:lastModifiedBy>
  <cp:revision>46</cp:revision>
  <dcterms:created xsi:type="dcterms:W3CDTF">2016-10-16T03:02:52Z</dcterms:created>
  <dcterms:modified xsi:type="dcterms:W3CDTF">2017-11-29T07:26:47Z</dcterms:modified>
</cp:coreProperties>
</file>