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63" r:id="rId5"/>
    <p:sldId id="258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>
        <p:scale>
          <a:sx n="65" d="100"/>
          <a:sy n="65" d="100"/>
        </p:scale>
        <p:origin x="1179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&lt;Name of Project&gt;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&lt;Your Name&gt;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&lt;MSA Email Address&gt;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API you used and why. How it integrates with your app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Office PowerPoint</Application>
  <PresentationFormat>Widescreen</PresentationFormat>
  <Paragraphs>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PowerPoint Presentation</vt:lpstr>
      <vt:lpstr>&lt;Name of Project&gt;</vt:lpstr>
      <vt:lpstr>A bit about yourself  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Jay Janarthanan (Adecco)</cp:lastModifiedBy>
  <cp:revision>39</cp:revision>
  <dcterms:created xsi:type="dcterms:W3CDTF">2016-10-16T03:02:52Z</dcterms:created>
  <dcterms:modified xsi:type="dcterms:W3CDTF">2017-07-13T06:13:23Z</dcterms:modified>
</cp:coreProperties>
</file>