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3" r:id="rId5"/>
    <p:sldId id="258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>
      <p:cViewPr>
        <p:scale>
          <a:sx n="65" d="100"/>
          <a:sy n="65" d="100"/>
        </p:scale>
        <p:origin x="-88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834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669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6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756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42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66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=""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tecontosobank1220.azurewebsites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Contoso</a:t>
            </a:r>
            <a:r>
              <a:rPr lang="en-US" dirty="0" smtClean="0"/>
              <a:t> Banking </a:t>
            </a:r>
            <a:r>
              <a:rPr lang="en-US" dirty="0" err="1" smtClean="0"/>
              <a:t>Chatbot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Zhi</a:t>
            </a:r>
            <a:r>
              <a:rPr lang="en-US" dirty="0" smtClean="0"/>
              <a:t> Yi (Daphne) See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zsee930@aucklanduni.ac.nz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BankLog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3226" y="191729"/>
            <a:ext cx="2403987" cy="2403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7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myself :D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and Commerce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Hobbies?</a:t>
            </a:r>
          </a:p>
          <a:p>
            <a:r>
              <a:rPr lang="en-US" dirty="0" smtClean="0"/>
              <a:t>I love coding. 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S71129-232241.jpg"/>
          <p:cNvPicPr>
            <a:picLocks noChangeAspect="1"/>
          </p:cNvPicPr>
          <p:nvPr/>
        </p:nvPicPr>
        <p:blipFill>
          <a:blip r:embed="rId3" cstate="print"/>
          <a:srcRect l="25787" t="27096" r="25659" b="41291"/>
          <a:stretch>
            <a:fillRect/>
          </a:stretch>
        </p:blipFill>
        <p:spPr>
          <a:xfrm>
            <a:off x="9276735" y="501445"/>
            <a:ext cx="1873046" cy="2168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Contoso</a:t>
            </a:r>
            <a:r>
              <a:rPr lang="en-US" dirty="0" smtClean="0"/>
              <a:t> banking </a:t>
            </a:r>
            <a:r>
              <a:rPr lang="en-US" dirty="0" err="1" smtClean="0"/>
              <a:t>Chatbot</a:t>
            </a:r>
            <a:r>
              <a:rPr lang="en-US" dirty="0" smtClean="0"/>
              <a:t> : UX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78077"/>
            <a:ext cx="10515600" cy="459888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Brainstorm</a:t>
            </a:r>
          </a:p>
          <a:p>
            <a:r>
              <a:rPr lang="en-US" dirty="0" smtClean="0"/>
              <a:t>Information that is hard to find on site (what exactly you should do when you lose your credit card)</a:t>
            </a:r>
          </a:p>
          <a:p>
            <a:r>
              <a:rPr lang="en-US" dirty="0" smtClean="0"/>
              <a:t>Updating personal info ( change of phone no, address, etc)</a:t>
            </a:r>
          </a:p>
          <a:p>
            <a:r>
              <a:rPr lang="en-US" dirty="0" smtClean="0"/>
              <a:t>Where are the ATMs?</a:t>
            </a:r>
          </a:p>
          <a:p>
            <a:r>
              <a:rPr lang="en-US" dirty="0" smtClean="0"/>
              <a:t>Easy to use</a:t>
            </a: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49" y="0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bot</a:t>
            </a:r>
            <a:r>
              <a:rPr lang="en-US" dirty="0" smtClean="0"/>
              <a:t> that helps customers with their inquiries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new alternative for people who prefers not to call.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ChatLog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1200" y="444909"/>
            <a:ext cx="1564201" cy="1564201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32367" y="2477728"/>
            <a:ext cx="2496925" cy="335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2oJuJ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6245" y="2211840"/>
            <a:ext cx="4399935" cy="440757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416" y="2503231"/>
            <a:ext cx="39909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</a:t>
            </a:r>
            <a:r>
              <a:rPr lang="en-US" dirty="0" smtClean="0"/>
              <a:t>used Azure’s Easy tables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ontains customer’s basic information so we can identify them, and help them better</a:t>
            </a:r>
          </a:p>
          <a:p>
            <a:pPr marL="0" indent="0"/>
            <a:r>
              <a:rPr lang="en-US" dirty="0" smtClean="0"/>
              <a:t>Username, name, mobile, email, client number</a:t>
            </a:r>
            <a:endParaRPr lang="en-US" dirty="0" smtClean="0"/>
          </a:p>
          <a:p>
            <a:pPr marL="0" indent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Address them by their name, so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less robot like</a:t>
            </a:r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52949" y="141267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r>
              <a:rPr lang="en-US" dirty="0" smtClean="0"/>
              <a:t>LUIS – help understand what the user </a:t>
            </a:r>
            <a:r>
              <a:rPr lang="en-US" dirty="0" smtClean="0"/>
              <a:t>wants</a:t>
            </a:r>
            <a:endParaRPr lang="en-US" dirty="0" smtClean="0"/>
          </a:p>
          <a:p>
            <a:pPr marL="0" indent="0"/>
            <a:r>
              <a:rPr lang="en-US" dirty="0" smtClean="0"/>
              <a:t> API – To look for banks in their desired location</a:t>
            </a:r>
          </a:p>
          <a:p>
            <a:pPr marL="0" indent="0"/>
            <a:r>
              <a:rPr lang="en-US" dirty="0" err="1" smtClean="0"/>
              <a:t>QnA</a:t>
            </a:r>
            <a:r>
              <a:rPr lang="en-US" dirty="0" smtClean="0"/>
              <a:t> – to answer their questions about the bank.</a:t>
            </a:r>
          </a:p>
          <a:p>
            <a:pPr marL="0" indent="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Easy tables</a:t>
            </a:r>
          </a:p>
          <a:p>
            <a:r>
              <a:rPr lang="en-NZ" dirty="0" smtClean="0"/>
              <a:t>Web App </a:t>
            </a:r>
            <a:r>
              <a:rPr lang="en-NZ" dirty="0" smtClean="0">
                <a:hlinkClick r:id="rId3"/>
              </a:rPr>
              <a:t>http://websitecontosobank1220.azurewebsites.net</a:t>
            </a:r>
            <a:r>
              <a:rPr lang="en-NZ" dirty="0" smtClean="0">
                <a:hlinkClick r:id="rId3"/>
              </a:rPr>
              <a:t>/</a:t>
            </a:r>
            <a:endParaRPr lang="en-NZ" dirty="0" smtClean="0"/>
          </a:p>
          <a:p>
            <a:r>
              <a:rPr lang="en-NZ" dirty="0" err="1" smtClean="0"/>
              <a:t>Bot</a:t>
            </a:r>
            <a:r>
              <a:rPr lang="en-NZ" dirty="0" smtClean="0"/>
              <a:t> framework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7355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48" y="0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014463"/>
            <a:ext cx="10515600" cy="5047123"/>
          </a:xfrm>
        </p:spPr>
        <p:txBody>
          <a:bodyPr/>
          <a:lstStyle/>
          <a:p>
            <a:pPr marL="0" indent="0"/>
            <a:r>
              <a:rPr lang="en-US" dirty="0" smtClean="0"/>
              <a:t>Distinguishable logo</a:t>
            </a:r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endParaRPr lang="en-US" dirty="0" smtClean="0"/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r>
              <a:rPr lang="en-US" dirty="0" smtClean="0"/>
              <a:t>Tested to give room for input errors</a:t>
            </a:r>
            <a:endParaRPr lang="en-US" dirty="0" smtClean="0"/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r>
              <a:rPr lang="en-US" dirty="0" smtClean="0"/>
              <a:t>Smaller screens? No problem!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ChatLog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6133" y="1477297"/>
            <a:ext cx="1339644" cy="1339644"/>
          </a:xfrm>
          <a:prstGeom prst="rect">
            <a:avLst/>
          </a:prstGeom>
        </p:spPr>
      </p:pic>
      <p:pic>
        <p:nvPicPr>
          <p:cNvPr id="5" name="Picture 4" descr="BankLog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4421" y="1492044"/>
            <a:ext cx="1310150" cy="1310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6838" y="462399"/>
            <a:ext cx="5334000" cy="24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2090" y="3581891"/>
            <a:ext cx="2136363" cy="28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42530" y="3247565"/>
            <a:ext cx="3448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720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Colour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scheme</a:t>
            </a:r>
          </a:p>
          <a:p>
            <a:pPr marL="0" indent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Tested to give room for input errors</a:t>
            </a:r>
          </a:p>
          <a:p>
            <a:pPr marL="0" indent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06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302</Words>
  <Application>Microsoft Office PowerPoint</Application>
  <PresentationFormat>Custom</PresentationFormat>
  <Paragraphs>65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Contoso Banking Chatbot</vt:lpstr>
      <vt:lpstr>About myself :D</vt:lpstr>
      <vt:lpstr>The Contoso banking Chatbot : UX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daphne</cp:lastModifiedBy>
  <cp:revision>58</cp:revision>
  <dcterms:created xsi:type="dcterms:W3CDTF">2016-10-16T03:02:52Z</dcterms:created>
  <dcterms:modified xsi:type="dcterms:W3CDTF">2017-11-29T10:49:07Z</dcterms:modified>
</cp:coreProperties>
</file>