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00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97" d="100"/>
          <a:sy n="97" d="100"/>
        </p:scale>
        <p:origin x="86" y="2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FF1DD-1790-4711-826B-337BFF383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9E6728-133F-4B2D-BF68-7C29789E2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5C99B9-B6ED-4289-88CE-82108558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06.05.2019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2E866E-1F4D-4DC0-8B02-B8D71A0B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6DFDB4-9DB0-43F1-BB28-2F60C78F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142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59654-CC71-4888-9702-06B0C361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278FB3-A20E-41AE-9314-E6CA31A9B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418675-41F5-4F2B-837D-995C21B3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06.05.2019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B1D8BE-2842-4295-832B-62524E65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5BABA3-3BDB-43EB-8F9A-25BDE6DE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857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185E5CD-F832-4A8F-BB0D-7654A8634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1AD1E-F7B6-4765-BC39-3D6A3FC63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3C517-B758-4718-BEBF-76A77224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06.05.2019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1B6681-21E1-49B7-BCB3-A5C6534A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30B63F-90C3-4042-9D48-8F737328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950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B9827-DAF5-4A55-865A-5DB567FF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049C2C-EE48-4FE0-B5BA-F695526A8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78A63B-13A3-4288-AA39-5C73032F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06.05.2019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B21562-9472-455A-841C-0B4473724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877199-905D-4271-B7F8-7C286941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634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9CBC8-8172-4F14-AE78-0B07E70C6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B8E226-FB58-49B1-B059-10F4840F2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36733B-1856-4A4D-982F-2FD815A4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06.05.2019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278C93-E393-4533-BE67-5A3A5847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3DD9D0-6B18-4DDE-BD23-4C8DD22A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740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9AEA0B-3A60-453A-9DBC-DD927D03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807B9B-123D-4607-BF32-D5E16300A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DA9886-F6A5-4D01-8FE7-558E94E4E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BC4EAE-135D-4A35-8258-D813C6E3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06.05.2019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F89B52-C554-47D4-9D54-A2D7CC1B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4A8009-9323-4133-9B32-50E47FF2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774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59276-280E-4D17-937B-DE3D8625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8C4666-75A2-46FA-92C8-05A991023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654DEB-D8B7-4BD9-9658-268206864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E1E599E-F10E-4E54-BAE2-3CABD1EC6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4D1DA8-AB78-4EB3-8728-A8BDC4483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BEC164-CFDE-41D0-8052-25A18837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06.05.2019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A1A8A5-4926-4CD2-AC10-76F05042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12E4543-D203-4C55-BC12-15AFC0CC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354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63966-E9CA-445C-A270-B3D8626F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3C0DCC-205C-4000-AE85-D8ACF961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06.05.2019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905768-E3AD-4B9D-B980-899614A9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571047-1F16-4C94-A157-0A753546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796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9161096-2558-4692-BC8C-3B21D6DB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06.05.2019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EF7AFDF-1B99-45F5-9241-E83B2F2F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BA90CF-FEBC-4555-9AD2-C05250E5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54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B5CDA-B7E7-45CD-BEAE-14E54B566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263683-4470-4939-AF92-261B5DD60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255B5B-8A3A-4691-B426-9E0E81DA7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157CB6-B211-4659-A45D-3470DFA0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06.05.2019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96FD78-02AB-48E2-B1C3-9E0621AA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DF27BF-3227-4090-AD5B-078263A6F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519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3B849-FE20-41A2-B7A1-8D2A020DE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CC606D-A973-4AFE-99C1-AFC8EE776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9F3605-6429-4914-B82E-432B8D2BA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C20546-453A-44C5-894C-786EDA6D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06.05.2019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DE0B80-189D-4E53-9AC2-07115E44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0512DE-AE69-4E44-919E-D7B59E99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876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88804BC-4D24-419F-9666-026C3189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C406FE-102C-412A-9414-01299638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559B7D-E562-4B68-92B2-3A36932AE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AE97E-DD58-459F-B24D-F11BEFE04F43}" type="datetimeFigureOut">
              <a:rPr lang="de-CH" smtClean="0"/>
              <a:t>06.05.2019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E285E0-479A-4903-8C59-37C0494FC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5519E3-F589-449A-AC5D-4DC061DE2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983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4B32FB9-F905-4C21-B9CA-BEBC6E27F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639827"/>
              </p:ext>
            </p:extLst>
          </p:nvPr>
        </p:nvGraphicFramePr>
        <p:xfrm>
          <a:off x="1411111" y="1346200"/>
          <a:ext cx="9123048" cy="2726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583320715"/>
                    </a:ext>
                  </a:extLst>
                </a:gridCol>
                <a:gridCol w="1454468">
                  <a:extLst>
                    <a:ext uri="{9D8B030D-6E8A-4147-A177-3AD203B41FA5}">
                      <a16:colId xmlns:a16="http://schemas.microsoft.com/office/drawing/2014/main" val="3708149689"/>
                    </a:ext>
                  </a:extLst>
                </a:gridCol>
                <a:gridCol w="1454468">
                  <a:extLst>
                    <a:ext uri="{9D8B030D-6E8A-4147-A177-3AD203B41FA5}">
                      <a16:colId xmlns:a16="http://schemas.microsoft.com/office/drawing/2014/main" val="757947485"/>
                    </a:ext>
                  </a:extLst>
                </a:gridCol>
                <a:gridCol w="1454468">
                  <a:extLst>
                    <a:ext uri="{9D8B030D-6E8A-4147-A177-3AD203B41FA5}">
                      <a16:colId xmlns:a16="http://schemas.microsoft.com/office/drawing/2014/main" val="3147557007"/>
                    </a:ext>
                  </a:extLst>
                </a:gridCol>
                <a:gridCol w="1454468">
                  <a:extLst>
                    <a:ext uri="{9D8B030D-6E8A-4147-A177-3AD203B41FA5}">
                      <a16:colId xmlns:a16="http://schemas.microsoft.com/office/drawing/2014/main" val="871273880"/>
                    </a:ext>
                  </a:extLst>
                </a:gridCol>
                <a:gridCol w="1454468">
                  <a:extLst>
                    <a:ext uri="{9D8B030D-6E8A-4147-A177-3AD203B41FA5}">
                      <a16:colId xmlns:a16="http://schemas.microsoft.com/office/drawing/2014/main" val="3388830602"/>
                    </a:ext>
                  </a:extLst>
                </a:gridCol>
                <a:gridCol w="1454468">
                  <a:extLst>
                    <a:ext uri="{9D8B030D-6E8A-4147-A177-3AD203B41FA5}">
                      <a16:colId xmlns:a16="http://schemas.microsoft.com/office/drawing/2014/main" val="2636006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CH" sz="1200" spc="0" baseline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vert="vert270"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400" b="0" kern="1200" spc="150" baseline="0" dirty="0">
                          <a:solidFill>
                            <a:srgbClr val="008B8B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Monday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b="0" spc="150" baseline="0" dirty="0">
                          <a:solidFill>
                            <a:srgbClr val="008B8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Tuesday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b="0" spc="150" baseline="0" dirty="0">
                          <a:solidFill>
                            <a:srgbClr val="008B8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Wednesday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b="0" spc="150" baseline="0" dirty="0">
                          <a:solidFill>
                            <a:srgbClr val="008B8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Thursday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b="0" spc="150" baseline="0" dirty="0">
                          <a:solidFill>
                            <a:srgbClr val="008B8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Friday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b="0" spc="150" baseline="0" dirty="0">
                          <a:solidFill>
                            <a:srgbClr val="008B8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Saturday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96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200" b="0" spc="150" baseline="0" dirty="0">
                          <a:solidFill>
                            <a:srgbClr val="008B8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Aug</a:t>
                      </a:r>
                    </a:p>
                  </a:txBody>
                  <a:tcPr vert="vert270"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200000"/>
                        </a:lnSpc>
                      </a:pPr>
                      <a:endParaRPr lang="de-CH" sz="1200" kern="1200" spc="150" baseline="0" dirty="0">
                        <a:solidFill>
                          <a:srgbClr val="666666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(evening)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Meet &amp; Greet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21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Fundamentals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22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Fundamentals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23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Fundamentals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endParaRPr lang="de-CH" sz="1200" spc="150" baseline="0" dirty="0">
                        <a:solidFill>
                          <a:srgbClr val="666666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8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200" b="0" spc="150" baseline="0" dirty="0">
                          <a:solidFill>
                            <a:srgbClr val="008B8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Aug</a:t>
                      </a:r>
                    </a:p>
                  </a:txBody>
                  <a:tcPr vert="vert270"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de-CH" sz="1200" kern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26</a:t>
                      </a:r>
                    </a:p>
                    <a:p>
                      <a:pPr marL="0" algn="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de-CH" sz="1200" kern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Fundamentals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27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Workshop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28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Fundamentals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29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Workshop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30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Company </a:t>
                      </a:r>
                      <a:r>
                        <a:rPr lang="de-CH" sz="1200" spc="150" baseline="0" dirty="0" err="1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visit</a:t>
                      </a:r>
                      <a:endParaRPr lang="de-CH" sz="1200" spc="150" baseline="0" dirty="0">
                        <a:solidFill>
                          <a:srgbClr val="666666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31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Hack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878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200" b="0" spc="150" baseline="0" dirty="0">
                          <a:solidFill>
                            <a:srgbClr val="008B8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Sept</a:t>
                      </a:r>
                    </a:p>
                  </a:txBody>
                  <a:tcPr vert="vert270"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de-CH" sz="1200" kern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2</a:t>
                      </a:r>
                    </a:p>
                    <a:p>
                      <a:pPr marL="0" algn="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de-CH" sz="1200" kern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Hack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Hack</a:t>
                      </a:r>
                      <a:endParaRPr lang="de-CH" sz="1200" spc="150" baseline="0" dirty="0">
                        <a:solidFill>
                          <a:srgbClr val="666666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Closing Panel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endParaRPr lang="de-CH" sz="1200" spc="150" baseline="0" dirty="0">
                        <a:solidFill>
                          <a:srgbClr val="666666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endParaRPr lang="de-CH" sz="1200" spc="150" baseline="0" dirty="0">
                        <a:solidFill>
                          <a:srgbClr val="666666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endParaRPr lang="de-CH" sz="1200" spc="150" baseline="0" dirty="0">
                        <a:solidFill>
                          <a:srgbClr val="666666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5114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99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Breitbild</PresentationFormat>
  <Paragraphs>36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Daphni Lehmann</dc:creator>
  <cp:lastModifiedBy>Daphni Lehmann</cp:lastModifiedBy>
  <cp:revision>18</cp:revision>
  <dcterms:created xsi:type="dcterms:W3CDTF">2019-02-26T22:39:24Z</dcterms:created>
  <dcterms:modified xsi:type="dcterms:W3CDTF">2019-05-06T07:21:41Z</dcterms:modified>
</cp:coreProperties>
</file>