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F1DD-1790-4711-826B-337BFF38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6728-133F-4B2D-BF68-7C29789E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C99B9-B6ED-4289-88CE-8210855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E866E-1F4D-4DC0-8B02-B8D71A0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DFDB4-9DB0-43F1-BB28-2F60C78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4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59654-CC71-4888-9702-06B0C36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78FB3-A20E-41AE-9314-E6CA31A9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18675-41F5-4F2B-837D-995C21B3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1D8BE-2842-4295-832B-62524E65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BABA3-3BDB-43EB-8F9A-25BDE6DE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5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85E5CD-F832-4A8F-BB0D-7654A8634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1AD1E-F7B6-4765-BC39-3D6A3FC6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3C517-B758-4718-BEBF-76A7722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B6681-21E1-49B7-BCB3-A5C6534A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30B63F-90C3-4042-9D48-8F73732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50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B9827-DAF5-4A55-865A-5DB567FF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49C2C-EE48-4FE0-B5BA-F695526A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8A63B-13A3-4288-AA39-5C73032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21562-9472-455A-841C-0B447372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877199-905D-4271-B7F8-7C286941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CBC8-8172-4F14-AE78-0B07E70C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8E226-FB58-49B1-B059-10F4840F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6733B-1856-4A4D-982F-2FD815A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78C93-E393-4533-BE67-5A3A5847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D9D0-6B18-4DDE-BD23-4C8DD22A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4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EA0B-3A60-453A-9DBC-DD927D0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07B9B-123D-4607-BF32-D5E16300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DA9886-F6A5-4D01-8FE7-558E94E4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BC4EAE-135D-4A35-8258-D813C6E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F89B52-C554-47D4-9D54-A2D7CC1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A8009-9323-4133-9B32-50E47FF2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77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59276-280E-4D17-937B-DE3D8625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8C4666-75A2-46FA-92C8-05A99102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4DEB-D8B7-4BD9-9658-26820686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1E599E-F10E-4E54-BAE2-3CABD1EC6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4D1DA8-AB78-4EB3-8728-A8BDC448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BEC164-CFDE-41D0-8052-25A1883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A1A8A5-4926-4CD2-AC10-76F05042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2E4543-D203-4C55-BC12-15AFC0C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5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3966-E9CA-445C-A270-B3D8626F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3C0DCC-205C-4000-AE85-D8ACF961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05768-E3AD-4B9D-B980-899614A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71047-1F16-4C94-A157-0A753546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96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161096-2558-4692-BC8C-3B21D6D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F7AFDF-1B99-45F5-9241-E83B2F2F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BA90CF-FEBC-4555-9AD2-C05250E5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B5CDA-B7E7-45CD-BEAE-14E54B56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63683-4470-4939-AF92-261B5DD6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255B5B-8A3A-4691-B426-9E0E81DA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57CB6-B211-4659-A45D-3470DF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6FD78-02AB-48E2-B1C3-9E0621A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F27BF-3227-4090-AD5B-078263A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19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3B849-FE20-41A2-B7A1-8D2A020D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CC606D-A973-4AFE-99C1-AFC8EE77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F3605-6429-4914-B82E-432B8D2B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C20546-453A-44C5-894C-786EDA6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DE0B80-189D-4E53-9AC2-07115E44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512DE-AE69-4E44-919E-D7B59E99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8804BC-4D24-419F-9666-026C318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406FE-102C-412A-9414-01299638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59B7D-E562-4B68-92B2-3A36932A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E97E-DD58-459F-B24D-F11BEFE04F43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285E0-479A-4903-8C59-37C0494FC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519E3-F589-449A-AC5D-4DC061DE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F926-BF35-4B09-A5DD-2493E7F94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4B32FB9-F905-4C21-B9CA-BEBC6E27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30966"/>
              </p:ext>
            </p:extLst>
          </p:nvPr>
        </p:nvGraphicFramePr>
        <p:xfrm>
          <a:off x="1411111" y="1346200"/>
          <a:ext cx="9123048" cy="3003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58332071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708149689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757947485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147557007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871273880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3388830602"/>
                    </a:ext>
                  </a:extLst>
                </a:gridCol>
                <a:gridCol w="1454468">
                  <a:extLst>
                    <a:ext uri="{9D8B030D-6E8A-4147-A177-3AD203B41FA5}">
                      <a16:colId xmlns:a16="http://schemas.microsoft.com/office/drawing/2014/main" val="263600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CH" sz="1600" b="1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1" dirty="0">
                          <a:latin typeface="Century Gothic" panose="020B0502020202020204" pitchFamily="34" charset="0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1" dirty="0">
                          <a:latin typeface="Century Gothic" panose="020B0502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1" dirty="0">
                          <a:latin typeface="Century Gothic" panose="020B0502020202020204" pitchFamily="34" charset="0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1" dirty="0">
                          <a:latin typeface="Century Gothic" panose="020B0502020202020204" pitchFamily="34" charset="0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600" b="1" dirty="0">
                          <a:latin typeface="Century Gothic" panose="020B0502020202020204" pitchFamily="34" charset="0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endParaRPr lang="de-CH" sz="140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Meet &amp; Greet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22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8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Century Gothic" panose="020B0502020202020204" pitchFamily="34" charset="0"/>
                        </a:rPr>
                        <a:t>Aug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27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28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29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Fundamentals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>
                          <a:latin typeface="Century Gothic" panose="020B0502020202020204" pitchFamily="34" charset="0"/>
                        </a:rPr>
                        <a:t>30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>
                          <a:latin typeface="Century Gothic" panose="020B0502020202020204" pitchFamily="34" charset="0"/>
                        </a:rPr>
                        <a:t>Workshop</a:t>
                      </a: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31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87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400" b="1" dirty="0">
                          <a:latin typeface="Century Gothic" panose="020B0502020202020204" pitchFamily="34" charset="0"/>
                        </a:rPr>
                        <a:t>Sept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r" defTabSz="914400" rtl="0" eaLnBrk="1" latinLnBrk="0" hangingPunct="1">
                        <a:lnSpc>
                          <a:spcPct val="200000"/>
                        </a:lnSpc>
                      </a:pPr>
                      <a:r>
                        <a:rPr lang="de-CH" sz="1400" kern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>
                          <a:latin typeface="Century Gothic" panose="020B0502020202020204" pitchFamily="34" charset="0"/>
                        </a:rPr>
                        <a:t>3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>
                          <a:latin typeface="Century Gothic" panose="020B0502020202020204" pitchFamily="34" charset="0"/>
                        </a:rPr>
                        <a:t>Hack</a:t>
                      </a: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de-CH" sz="1400" dirty="0">
                          <a:latin typeface="Century Gothic" panose="020B0502020202020204" pitchFamily="34" charset="0"/>
                        </a:rPr>
                        <a:t>Hack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endParaRPr lang="de-CH" sz="1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511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Daphni Lehmann</dc:creator>
  <cp:lastModifiedBy>Daphni Lehmann</cp:lastModifiedBy>
  <cp:revision>4</cp:revision>
  <dcterms:created xsi:type="dcterms:W3CDTF">2019-02-26T22:39:24Z</dcterms:created>
  <dcterms:modified xsi:type="dcterms:W3CDTF">2019-02-26T22:47:15Z</dcterms:modified>
</cp:coreProperties>
</file>