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14.03.2019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53073"/>
              </p:ext>
            </p:extLst>
          </p:nvPr>
        </p:nvGraphicFramePr>
        <p:xfrm>
          <a:off x="1411111" y="1346200"/>
          <a:ext cx="9123048" cy="266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200" spc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400" b="0" kern="120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4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200" kern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200" b="0" spc="150" baseline="0" dirty="0">
                          <a:solidFill>
                            <a:srgbClr val="008B8B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200" kern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200" spc="150" baseline="0" dirty="0">
                          <a:solidFill>
                            <a:srgbClr val="666666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200" spc="150" baseline="0" dirty="0">
                        <a:solidFill>
                          <a:srgbClr val="666666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14</cp:revision>
  <dcterms:created xsi:type="dcterms:W3CDTF">2019-02-26T22:39:24Z</dcterms:created>
  <dcterms:modified xsi:type="dcterms:W3CDTF">2019-03-14T14:10:15Z</dcterms:modified>
</cp:coreProperties>
</file>