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23.04.2019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16479"/>
              </p:ext>
            </p:extLst>
          </p:nvPr>
        </p:nvGraphicFramePr>
        <p:xfrm>
          <a:off x="1411111" y="1346200"/>
          <a:ext cx="9123048" cy="266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200" spc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400" b="0" kern="120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200" kern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Closing Panel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15</cp:revision>
  <dcterms:created xsi:type="dcterms:W3CDTF">2019-02-26T22:39:24Z</dcterms:created>
  <dcterms:modified xsi:type="dcterms:W3CDTF">2019-04-23T14:07:35Z</dcterms:modified>
</cp:coreProperties>
</file>