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4A4A4A"/>
    <a:srgbClr val="F0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4" name="演示文稿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演示文稿标题</a:t>
            </a:r>
          </a:p>
        </p:txBody>
      </p:sp>
      <p:sp>
        <p:nvSpPr>
          <p:cNvPr id="1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显著事实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事实信息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r>
              <a:t>事实信息</a:t>
            </a:r>
          </a:p>
        </p:txBody>
      </p:sp>
      <p:sp>
        <p:nvSpPr>
          <p:cNvPr id="11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1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19" name="正文级别 1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8" name="正文级别 1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9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30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31" name="属性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spc="0">
                <a:solidFill>
                  <a:srgbClr val="227AAF"/>
                </a:solidFill>
                <a:latin typeface="Publico Text Semibold" panose="02040502060504060203"/>
                <a:ea typeface="Publico Text Semibold" panose="02040502060504060203"/>
                <a:cs typeface="Publico Text Semibold" panose="02040502060504060203"/>
                <a:sym typeface="Publico Text Semibold" panose="02040502060504060203"/>
              </a:defRPr>
            </a:lvl1pPr>
          </a:lstStyle>
          <a:p>
            <a:r>
              <a:t>属性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图像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0" name="609701706_939x626.jpg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1" name="139465515_1890x1620.jpg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像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演示文稿标题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6" name="作者和日期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F0EBE0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2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7" name="幻灯片标题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38" name="正文级别 1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9" name="作者和日期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40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41" name="线条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标题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50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51" name="正文级别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文级别 1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8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9" name="幻灯片标题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幻灯片标题</a:t>
            </a:r>
          </a:p>
        </p:txBody>
      </p:sp>
      <p:sp>
        <p:nvSpPr>
          <p:cNvPr id="70" name="作者和日期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71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72" name="线条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章节标题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章节标题</a:t>
            </a:r>
          </a:p>
        </p:txBody>
      </p:sp>
      <p:sp>
        <p:nvSpPr>
          <p:cNvPr id="81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82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标题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91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议程标题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r>
              <a:t>议程标题</a:t>
            </a:r>
          </a:p>
        </p:txBody>
      </p:sp>
      <p:sp>
        <p:nvSpPr>
          <p:cNvPr id="100" name="正文级别 1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演示文稿标题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3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4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055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-4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9pPr>
    </p:bodyStyle>
    <p:other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1pPr>
      <a:lvl2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2pPr>
      <a:lvl3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3pPr>
      <a:lvl4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4pPr>
      <a:lvl5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5pPr>
      <a:lvl6pPr marL="0" marR="0" indent="2286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6pPr>
      <a:lvl7pPr marL="0" marR="0" indent="2743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7pPr>
      <a:lvl8pPr marL="0" marR="0" indent="3200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8pPr>
      <a:lvl9pPr marL="0" marR="0" indent="3657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167" name="MineFor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 spc="-112"/>
            </a:lvl1pPr>
          </a:lstStyle>
          <a:p>
            <a:r>
              <a:t>MineForest</a:t>
            </a:r>
          </a:p>
        </p:txBody>
      </p:sp>
      <p:sp>
        <p:nvSpPr>
          <p:cNvPr id="168" name="——打造高效的讨论工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——打造高效的讨论工具</a:t>
            </a:r>
          </a:p>
        </p:txBody>
      </p:sp>
      <p:pic>
        <p:nvPicPr>
          <p:cNvPr id="169" name="MineForest_LOGO1.1.png" descr="MineForest_LOGO1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1069" y="10226451"/>
            <a:ext cx="1607345" cy="16073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IMG_3691.JPG" descr="IMG_3691.JPG"/>
          <p:cNvPicPr>
            <a:picLocks noChangeAspect="1"/>
          </p:cNvPicPr>
          <p:nvPr/>
        </p:nvPicPr>
        <p:blipFill>
          <a:blip r:embed="rId2"/>
          <a:srcRect l="6875" t="7691" r="24510" b="7664"/>
          <a:stretch>
            <a:fillRect/>
          </a:stretch>
        </p:blipFill>
        <p:spPr>
          <a:xfrm>
            <a:off x="10120312" y="10226636"/>
            <a:ext cx="1302545" cy="16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7977" y="4"/>
                </a:moveTo>
                <a:lnTo>
                  <a:pt x="5555" y="9"/>
                </a:lnTo>
                <a:lnTo>
                  <a:pt x="5982" y="569"/>
                </a:lnTo>
                <a:cubicBezTo>
                  <a:pt x="6217" y="876"/>
                  <a:pt x="6598" y="1379"/>
                  <a:pt x="6831" y="1684"/>
                </a:cubicBezTo>
                <a:cubicBezTo>
                  <a:pt x="7065" y="1989"/>
                  <a:pt x="7297" y="2295"/>
                  <a:pt x="7351" y="2367"/>
                </a:cubicBezTo>
                <a:cubicBezTo>
                  <a:pt x="7405" y="2439"/>
                  <a:pt x="7572" y="2661"/>
                  <a:pt x="7720" y="2858"/>
                </a:cubicBezTo>
                <a:cubicBezTo>
                  <a:pt x="7949" y="3160"/>
                  <a:pt x="8002" y="3201"/>
                  <a:pt x="8049" y="3146"/>
                </a:cubicBezTo>
                <a:cubicBezTo>
                  <a:pt x="8109" y="3076"/>
                  <a:pt x="8583" y="2460"/>
                  <a:pt x="9247" y="1588"/>
                </a:cubicBezTo>
                <a:cubicBezTo>
                  <a:pt x="9472" y="1292"/>
                  <a:pt x="9833" y="817"/>
                  <a:pt x="10050" y="537"/>
                </a:cubicBezTo>
                <a:cubicBezTo>
                  <a:pt x="10266" y="257"/>
                  <a:pt x="10431" y="20"/>
                  <a:pt x="10418" y="9"/>
                </a:cubicBezTo>
                <a:cubicBezTo>
                  <a:pt x="10405" y="-2"/>
                  <a:pt x="9307" y="-2"/>
                  <a:pt x="7977" y="4"/>
                </a:cubicBezTo>
                <a:close/>
                <a:moveTo>
                  <a:pt x="19178" y="4"/>
                </a:moveTo>
                <a:cubicBezTo>
                  <a:pt x="17847" y="-2"/>
                  <a:pt x="16743" y="-2"/>
                  <a:pt x="16730" y="9"/>
                </a:cubicBezTo>
                <a:cubicBezTo>
                  <a:pt x="16717" y="20"/>
                  <a:pt x="16767" y="97"/>
                  <a:pt x="16835" y="180"/>
                </a:cubicBezTo>
                <a:cubicBezTo>
                  <a:pt x="16903" y="262"/>
                  <a:pt x="17087" y="500"/>
                  <a:pt x="17243" y="708"/>
                </a:cubicBezTo>
                <a:cubicBezTo>
                  <a:pt x="17400" y="916"/>
                  <a:pt x="17629" y="1221"/>
                  <a:pt x="17756" y="1385"/>
                </a:cubicBezTo>
                <a:cubicBezTo>
                  <a:pt x="17884" y="1550"/>
                  <a:pt x="18171" y="1927"/>
                  <a:pt x="18395" y="2223"/>
                </a:cubicBezTo>
                <a:cubicBezTo>
                  <a:pt x="18618" y="2519"/>
                  <a:pt x="18883" y="2862"/>
                  <a:pt x="18981" y="2986"/>
                </a:cubicBezTo>
                <a:lnTo>
                  <a:pt x="19158" y="3215"/>
                </a:lnTo>
                <a:lnTo>
                  <a:pt x="19435" y="2847"/>
                </a:lnTo>
                <a:cubicBezTo>
                  <a:pt x="19590" y="2646"/>
                  <a:pt x="19803" y="2365"/>
                  <a:pt x="19909" y="2223"/>
                </a:cubicBezTo>
                <a:cubicBezTo>
                  <a:pt x="20014" y="2080"/>
                  <a:pt x="20439" y="1522"/>
                  <a:pt x="20850" y="985"/>
                </a:cubicBezTo>
                <a:lnTo>
                  <a:pt x="21600" y="9"/>
                </a:lnTo>
                <a:lnTo>
                  <a:pt x="19178" y="4"/>
                </a:lnTo>
                <a:close/>
                <a:moveTo>
                  <a:pt x="5212" y="116"/>
                </a:moveTo>
                <a:cubicBezTo>
                  <a:pt x="5199" y="116"/>
                  <a:pt x="4747" y="701"/>
                  <a:pt x="4205" y="1417"/>
                </a:cubicBezTo>
                <a:cubicBezTo>
                  <a:pt x="3664" y="2133"/>
                  <a:pt x="3177" y="2772"/>
                  <a:pt x="3120" y="2842"/>
                </a:cubicBezTo>
                <a:cubicBezTo>
                  <a:pt x="3062" y="2911"/>
                  <a:pt x="2949" y="3055"/>
                  <a:pt x="2876" y="3156"/>
                </a:cubicBezTo>
                <a:lnTo>
                  <a:pt x="2744" y="3338"/>
                </a:lnTo>
                <a:lnTo>
                  <a:pt x="5212" y="3338"/>
                </a:lnTo>
                <a:cubicBezTo>
                  <a:pt x="7172" y="3338"/>
                  <a:pt x="7668" y="3329"/>
                  <a:pt x="7641" y="3290"/>
                </a:cubicBezTo>
                <a:cubicBezTo>
                  <a:pt x="7622" y="3262"/>
                  <a:pt x="7474" y="3061"/>
                  <a:pt x="7305" y="2842"/>
                </a:cubicBezTo>
                <a:cubicBezTo>
                  <a:pt x="6888" y="2299"/>
                  <a:pt x="6013" y="1148"/>
                  <a:pt x="5588" y="580"/>
                </a:cubicBezTo>
                <a:cubicBezTo>
                  <a:pt x="5395" y="323"/>
                  <a:pt x="5226" y="116"/>
                  <a:pt x="5212" y="116"/>
                </a:cubicBezTo>
                <a:close/>
                <a:moveTo>
                  <a:pt x="16374" y="137"/>
                </a:moveTo>
                <a:cubicBezTo>
                  <a:pt x="16321" y="138"/>
                  <a:pt x="16174" y="346"/>
                  <a:pt x="15321" y="1465"/>
                </a:cubicBezTo>
                <a:cubicBezTo>
                  <a:pt x="15029" y="1849"/>
                  <a:pt x="14593" y="2419"/>
                  <a:pt x="14354" y="2730"/>
                </a:cubicBezTo>
                <a:cubicBezTo>
                  <a:pt x="14115" y="3041"/>
                  <a:pt x="13920" y="3304"/>
                  <a:pt x="13920" y="3316"/>
                </a:cubicBezTo>
                <a:cubicBezTo>
                  <a:pt x="13920" y="3329"/>
                  <a:pt x="15032" y="3338"/>
                  <a:pt x="16388" y="3338"/>
                </a:cubicBezTo>
                <a:lnTo>
                  <a:pt x="18849" y="3338"/>
                </a:lnTo>
                <a:lnTo>
                  <a:pt x="18770" y="3252"/>
                </a:lnTo>
                <a:cubicBezTo>
                  <a:pt x="18727" y="3203"/>
                  <a:pt x="18513" y="2919"/>
                  <a:pt x="18290" y="2623"/>
                </a:cubicBezTo>
                <a:cubicBezTo>
                  <a:pt x="17590" y="1696"/>
                  <a:pt x="16488" y="254"/>
                  <a:pt x="16420" y="180"/>
                </a:cubicBezTo>
                <a:cubicBezTo>
                  <a:pt x="16403" y="160"/>
                  <a:pt x="16392" y="137"/>
                  <a:pt x="16374" y="137"/>
                </a:cubicBezTo>
                <a:close/>
                <a:moveTo>
                  <a:pt x="5212" y="3621"/>
                </a:moveTo>
                <a:cubicBezTo>
                  <a:pt x="3860" y="3621"/>
                  <a:pt x="2758" y="3627"/>
                  <a:pt x="2758" y="3637"/>
                </a:cubicBezTo>
                <a:cubicBezTo>
                  <a:pt x="2758" y="3646"/>
                  <a:pt x="2977" y="3946"/>
                  <a:pt x="3251" y="4303"/>
                </a:cubicBezTo>
                <a:cubicBezTo>
                  <a:pt x="3526" y="4661"/>
                  <a:pt x="3835" y="5063"/>
                  <a:pt x="3936" y="5194"/>
                </a:cubicBezTo>
                <a:cubicBezTo>
                  <a:pt x="4036" y="5326"/>
                  <a:pt x="4250" y="5605"/>
                  <a:pt x="4410" y="5813"/>
                </a:cubicBezTo>
                <a:cubicBezTo>
                  <a:pt x="4569" y="6021"/>
                  <a:pt x="4718" y="6218"/>
                  <a:pt x="4745" y="6256"/>
                </a:cubicBezTo>
                <a:cubicBezTo>
                  <a:pt x="4772" y="6294"/>
                  <a:pt x="4887" y="6443"/>
                  <a:pt x="4995" y="6587"/>
                </a:cubicBezTo>
                <a:cubicBezTo>
                  <a:pt x="5103" y="6730"/>
                  <a:pt x="5199" y="6848"/>
                  <a:pt x="5212" y="6848"/>
                </a:cubicBezTo>
                <a:cubicBezTo>
                  <a:pt x="5226" y="6847"/>
                  <a:pt x="5426" y="6599"/>
                  <a:pt x="5653" y="6298"/>
                </a:cubicBezTo>
                <a:cubicBezTo>
                  <a:pt x="5881" y="5998"/>
                  <a:pt x="6203" y="5574"/>
                  <a:pt x="6371" y="5354"/>
                </a:cubicBezTo>
                <a:cubicBezTo>
                  <a:pt x="6539" y="5135"/>
                  <a:pt x="6805" y="4784"/>
                  <a:pt x="6963" y="4575"/>
                </a:cubicBezTo>
                <a:cubicBezTo>
                  <a:pt x="7121" y="4367"/>
                  <a:pt x="7346" y="4077"/>
                  <a:pt x="7463" y="3930"/>
                </a:cubicBezTo>
                <a:cubicBezTo>
                  <a:pt x="7580" y="3783"/>
                  <a:pt x="7674" y="3654"/>
                  <a:pt x="7674" y="3642"/>
                </a:cubicBezTo>
                <a:cubicBezTo>
                  <a:pt x="7674" y="3630"/>
                  <a:pt x="6565" y="3621"/>
                  <a:pt x="5212" y="3621"/>
                </a:cubicBezTo>
                <a:close/>
                <a:moveTo>
                  <a:pt x="16381" y="3621"/>
                </a:moveTo>
                <a:cubicBezTo>
                  <a:pt x="14336" y="3621"/>
                  <a:pt x="13912" y="3630"/>
                  <a:pt x="13933" y="3674"/>
                </a:cubicBezTo>
                <a:cubicBezTo>
                  <a:pt x="13947" y="3703"/>
                  <a:pt x="14267" y="4127"/>
                  <a:pt x="14644" y="4618"/>
                </a:cubicBezTo>
                <a:cubicBezTo>
                  <a:pt x="15020" y="5109"/>
                  <a:pt x="15555" y="5815"/>
                  <a:pt x="15835" y="6181"/>
                </a:cubicBezTo>
                <a:cubicBezTo>
                  <a:pt x="16114" y="6548"/>
                  <a:pt x="16361" y="6837"/>
                  <a:pt x="16381" y="6827"/>
                </a:cubicBezTo>
                <a:cubicBezTo>
                  <a:pt x="16401" y="6816"/>
                  <a:pt x="16549" y="6635"/>
                  <a:pt x="16710" y="6421"/>
                </a:cubicBezTo>
                <a:cubicBezTo>
                  <a:pt x="17293" y="5648"/>
                  <a:pt x="18661" y="3855"/>
                  <a:pt x="18777" y="3711"/>
                </a:cubicBezTo>
                <a:lnTo>
                  <a:pt x="18849" y="3621"/>
                </a:lnTo>
                <a:lnTo>
                  <a:pt x="16381" y="3621"/>
                </a:lnTo>
                <a:close/>
                <a:moveTo>
                  <a:pt x="8023" y="3802"/>
                </a:moveTo>
                <a:cubicBezTo>
                  <a:pt x="7999" y="3790"/>
                  <a:pt x="7879" y="3910"/>
                  <a:pt x="7759" y="4069"/>
                </a:cubicBezTo>
                <a:cubicBezTo>
                  <a:pt x="7548" y="4351"/>
                  <a:pt x="7360" y="4594"/>
                  <a:pt x="6173" y="6149"/>
                </a:cubicBezTo>
                <a:cubicBezTo>
                  <a:pt x="5855" y="6566"/>
                  <a:pt x="5586" y="6922"/>
                  <a:pt x="5574" y="6939"/>
                </a:cubicBezTo>
                <a:cubicBezTo>
                  <a:pt x="5562" y="6955"/>
                  <a:pt x="6649" y="6971"/>
                  <a:pt x="7990" y="6971"/>
                </a:cubicBezTo>
                <a:cubicBezTo>
                  <a:pt x="9330" y="6971"/>
                  <a:pt x="10425" y="6959"/>
                  <a:pt x="10425" y="6949"/>
                </a:cubicBezTo>
                <a:cubicBezTo>
                  <a:pt x="10425" y="6931"/>
                  <a:pt x="10388" y="6883"/>
                  <a:pt x="9174" y="5296"/>
                </a:cubicBezTo>
                <a:cubicBezTo>
                  <a:pt x="8747" y="4736"/>
                  <a:pt x="8325" y="4172"/>
                  <a:pt x="8233" y="4047"/>
                </a:cubicBezTo>
                <a:cubicBezTo>
                  <a:pt x="8142" y="3922"/>
                  <a:pt x="8047" y="3814"/>
                  <a:pt x="8023" y="3802"/>
                </a:cubicBezTo>
                <a:close/>
                <a:moveTo>
                  <a:pt x="8016" y="7285"/>
                </a:moveTo>
                <a:cubicBezTo>
                  <a:pt x="6666" y="7285"/>
                  <a:pt x="5561" y="7297"/>
                  <a:pt x="5561" y="7307"/>
                </a:cubicBezTo>
                <a:cubicBezTo>
                  <a:pt x="5561" y="7317"/>
                  <a:pt x="5932" y="7813"/>
                  <a:pt x="6390" y="8411"/>
                </a:cubicBezTo>
                <a:cubicBezTo>
                  <a:pt x="6849" y="9009"/>
                  <a:pt x="7398" y="9729"/>
                  <a:pt x="7608" y="10011"/>
                </a:cubicBezTo>
                <a:cubicBezTo>
                  <a:pt x="7957" y="10478"/>
                  <a:pt x="7995" y="10516"/>
                  <a:pt x="8056" y="10449"/>
                </a:cubicBezTo>
                <a:cubicBezTo>
                  <a:pt x="8121" y="10375"/>
                  <a:pt x="8426" y="9980"/>
                  <a:pt x="9767" y="8214"/>
                </a:cubicBezTo>
                <a:lnTo>
                  <a:pt x="10471" y="7285"/>
                </a:lnTo>
                <a:lnTo>
                  <a:pt x="8016" y="7285"/>
                </a:lnTo>
                <a:close/>
                <a:moveTo>
                  <a:pt x="10787" y="7413"/>
                </a:moveTo>
                <a:lnTo>
                  <a:pt x="10280" y="8075"/>
                </a:lnTo>
                <a:cubicBezTo>
                  <a:pt x="10001" y="8441"/>
                  <a:pt x="9581" y="8995"/>
                  <a:pt x="9346" y="9302"/>
                </a:cubicBezTo>
                <a:cubicBezTo>
                  <a:pt x="8553" y="10337"/>
                  <a:pt x="8365" y="10590"/>
                  <a:pt x="8365" y="10614"/>
                </a:cubicBezTo>
                <a:cubicBezTo>
                  <a:pt x="8365" y="10627"/>
                  <a:pt x="9460" y="10635"/>
                  <a:pt x="10800" y="10635"/>
                </a:cubicBezTo>
                <a:lnTo>
                  <a:pt x="13235" y="10635"/>
                </a:lnTo>
                <a:lnTo>
                  <a:pt x="13169" y="10545"/>
                </a:lnTo>
                <a:cubicBezTo>
                  <a:pt x="13065" y="10396"/>
                  <a:pt x="12649" y="9835"/>
                  <a:pt x="12452" y="9579"/>
                </a:cubicBezTo>
                <a:cubicBezTo>
                  <a:pt x="12350" y="9448"/>
                  <a:pt x="12001" y="8988"/>
                  <a:pt x="11675" y="8560"/>
                </a:cubicBezTo>
                <a:cubicBezTo>
                  <a:pt x="11350" y="8133"/>
                  <a:pt x="11019" y="7703"/>
                  <a:pt x="10938" y="7600"/>
                </a:cubicBezTo>
                <a:lnTo>
                  <a:pt x="10787" y="7413"/>
                </a:lnTo>
                <a:close/>
                <a:moveTo>
                  <a:pt x="10813" y="10966"/>
                </a:moveTo>
                <a:cubicBezTo>
                  <a:pt x="9483" y="10961"/>
                  <a:pt x="8383" y="10962"/>
                  <a:pt x="8371" y="10972"/>
                </a:cubicBezTo>
                <a:cubicBezTo>
                  <a:pt x="8354" y="10986"/>
                  <a:pt x="9336" y="12302"/>
                  <a:pt x="9859" y="12967"/>
                </a:cubicBezTo>
                <a:cubicBezTo>
                  <a:pt x="9945" y="13076"/>
                  <a:pt x="10194" y="13393"/>
                  <a:pt x="10405" y="13671"/>
                </a:cubicBezTo>
                <a:lnTo>
                  <a:pt x="10787" y="14178"/>
                </a:lnTo>
                <a:lnTo>
                  <a:pt x="10965" y="13954"/>
                </a:lnTo>
                <a:cubicBezTo>
                  <a:pt x="11152" y="13716"/>
                  <a:pt x="12405" y="12074"/>
                  <a:pt x="12926" y="11382"/>
                </a:cubicBezTo>
                <a:lnTo>
                  <a:pt x="13229" y="10977"/>
                </a:lnTo>
                <a:lnTo>
                  <a:pt x="10813" y="10966"/>
                </a:lnTo>
                <a:close/>
                <a:moveTo>
                  <a:pt x="8049" y="11121"/>
                </a:moveTo>
                <a:cubicBezTo>
                  <a:pt x="7996" y="11086"/>
                  <a:pt x="7904" y="11180"/>
                  <a:pt x="7601" y="11585"/>
                </a:cubicBezTo>
                <a:cubicBezTo>
                  <a:pt x="7393" y="11864"/>
                  <a:pt x="6849" y="12582"/>
                  <a:pt x="6390" y="13180"/>
                </a:cubicBezTo>
                <a:cubicBezTo>
                  <a:pt x="5932" y="13778"/>
                  <a:pt x="5561" y="14274"/>
                  <a:pt x="5561" y="14284"/>
                </a:cubicBezTo>
                <a:cubicBezTo>
                  <a:pt x="5561" y="14295"/>
                  <a:pt x="6665" y="14306"/>
                  <a:pt x="8016" y="14306"/>
                </a:cubicBezTo>
                <a:lnTo>
                  <a:pt x="10471" y="14306"/>
                </a:lnTo>
                <a:lnTo>
                  <a:pt x="9385" y="12881"/>
                </a:lnTo>
                <a:cubicBezTo>
                  <a:pt x="8788" y="12097"/>
                  <a:pt x="8258" y="11403"/>
                  <a:pt x="8207" y="11345"/>
                </a:cubicBezTo>
                <a:cubicBezTo>
                  <a:pt x="8156" y="11287"/>
                  <a:pt x="8115" y="11222"/>
                  <a:pt x="8115" y="11201"/>
                </a:cubicBezTo>
                <a:cubicBezTo>
                  <a:pt x="8115" y="11180"/>
                  <a:pt x="8085" y="11145"/>
                  <a:pt x="8049" y="11121"/>
                </a:cubicBezTo>
                <a:close/>
                <a:moveTo>
                  <a:pt x="7983" y="14631"/>
                </a:moveTo>
                <a:lnTo>
                  <a:pt x="5568" y="14642"/>
                </a:lnTo>
                <a:lnTo>
                  <a:pt x="6279" y="15581"/>
                </a:lnTo>
                <a:cubicBezTo>
                  <a:pt x="6671" y="16096"/>
                  <a:pt x="7115" y="16680"/>
                  <a:pt x="7266" y="16877"/>
                </a:cubicBezTo>
                <a:cubicBezTo>
                  <a:pt x="7417" y="17074"/>
                  <a:pt x="7639" y="17367"/>
                  <a:pt x="7759" y="17528"/>
                </a:cubicBezTo>
                <a:cubicBezTo>
                  <a:pt x="7939" y="17767"/>
                  <a:pt x="7992" y="17811"/>
                  <a:pt x="8042" y="17768"/>
                </a:cubicBezTo>
                <a:cubicBezTo>
                  <a:pt x="8136" y="17687"/>
                  <a:pt x="10432" y="14653"/>
                  <a:pt x="10412" y="14636"/>
                </a:cubicBezTo>
                <a:cubicBezTo>
                  <a:pt x="10402" y="14629"/>
                  <a:pt x="9311" y="14625"/>
                  <a:pt x="7983" y="14631"/>
                </a:cubicBezTo>
                <a:close/>
                <a:moveTo>
                  <a:pt x="5212" y="14743"/>
                </a:moveTo>
                <a:cubicBezTo>
                  <a:pt x="5199" y="14743"/>
                  <a:pt x="4947" y="15064"/>
                  <a:pt x="4653" y="15453"/>
                </a:cubicBezTo>
                <a:cubicBezTo>
                  <a:pt x="4359" y="15841"/>
                  <a:pt x="4037" y="16265"/>
                  <a:pt x="3936" y="16397"/>
                </a:cubicBezTo>
                <a:cubicBezTo>
                  <a:pt x="3256" y="17278"/>
                  <a:pt x="2758" y="17940"/>
                  <a:pt x="2758" y="17954"/>
                </a:cubicBezTo>
                <a:cubicBezTo>
                  <a:pt x="2758" y="17964"/>
                  <a:pt x="3859" y="17970"/>
                  <a:pt x="5212" y="17970"/>
                </a:cubicBezTo>
                <a:lnTo>
                  <a:pt x="7674" y="17970"/>
                </a:lnTo>
                <a:lnTo>
                  <a:pt x="7615" y="17880"/>
                </a:lnTo>
                <a:cubicBezTo>
                  <a:pt x="7561" y="17797"/>
                  <a:pt x="7150" y="17253"/>
                  <a:pt x="6371" y="16237"/>
                </a:cubicBezTo>
                <a:cubicBezTo>
                  <a:pt x="6103" y="15888"/>
                  <a:pt x="5919" y="15647"/>
                  <a:pt x="5364" y="14914"/>
                </a:cubicBezTo>
                <a:cubicBezTo>
                  <a:pt x="5294" y="14821"/>
                  <a:pt x="5226" y="14743"/>
                  <a:pt x="5212" y="14743"/>
                </a:cubicBezTo>
                <a:close/>
                <a:moveTo>
                  <a:pt x="16388" y="14770"/>
                </a:moveTo>
                <a:cubicBezTo>
                  <a:pt x="16366" y="14753"/>
                  <a:pt x="16204" y="14923"/>
                  <a:pt x="16032" y="15149"/>
                </a:cubicBezTo>
                <a:cubicBezTo>
                  <a:pt x="15861" y="15374"/>
                  <a:pt x="15556" y="15787"/>
                  <a:pt x="15348" y="16061"/>
                </a:cubicBezTo>
                <a:cubicBezTo>
                  <a:pt x="15139" y="16335"/>
                  <a:pt x="14720" y="16877"/>
                  <a:pt x="14420" y="17266"/>
                </a:cubicBezTo>
                <a:lnTo>
                  <a:pt x="13880" y="17970"/>
                </a:lnTo>
                <a:lnTo>
                  <a:pt x="16361" y="17970"/>
                </a:lnTo>
                <a:lnTo>
                  <a:pt x="18849" y="17970"/>
                </a:lnTo>
                <a:lnTo>
                  <a:pt x="18777" y="17880"/>
                </a:lnTo>
                <a:cubicBezTo>
                  <a:pt x="18684" y="17765"/>
                  <a:pt x="17722" y="16504"/>
                  <a:pt x="17388" y="16061"/>
                </a:cubicBezTo>
                <a:cubicBezTo>
                  <a:pt x="16931" y="15454"/>
                  <a:pt x="16427" y="14802"/>
                  <a:pt x="16388" y="14770"/>
                </a:cubicBezTo>
                <a:close/>
                <a:moveTo>
                  <a:pt x="5212" y="18253"/>
                </a:moveTo>
                <a:cubicBezTo>
                  <a:pt x="3253" y="18253"/>
                  <a:pt x="2756" y="18262"/>
                  <a:pt x="2784" y="18301"/>
                </a:cubicBezTo>
                <a:cubicBezTo>
                  <a:pt x="2829" y="18365"/>
                  <a:pt x="3486" y="19227"/>
                  <a:pt x="4034" y="19944"/>
                </a:cubicBezTo>
                <a:cubicBezTo>
                  <a:pt x="4269" y="20251"/>
                  <a:pt x="4622" y="20716"/>
                  <a:pt x="4818" y="20974"/>
                </a:cubicBezTo>
                <a:cubicBezTo>
                  <a:pt x="5013" y="21232"/>
                  <a:pt x="5190" y="21443"/>
                  <a:pt x="5212" y="21443"/>
                </a:cubicBezTo>
                <a:cubicBezTo>
                  <a:pt x="5235" y="21443"/>
                  <a:pt x="5494" y="21123"/>
                  <a:pt x="5792" y="20734"/>
                </a:cubicBezTo>
                <a:cubicBezTo>
                  <a:pt x="6437" y="19890"/>
                  <a:pt x="7452" y="18563"/>
                  <a:pt x="7588" y="18381"/>
                </a:cubicBezTo>
                <a:lnTo>
                  <a:pt x="7680" y="18253"/>
                </a:lnTo>
                <a:lnTo>
                  <a:pt x="5212" y="18253"/>
                </a:lnTo>
                <a:close/>
                <a:moveTo>
                  <a:pt x="16388" y="18253"/>
                </a:moveTo>
                <a:cubicBezTo>
                  <a:pt x="15032" y="18253"/>
                  <a:pt x="13920" y="18261"/>
                  <a:pt x="13920" y="18275"/>
                </a:cubicBezTo>
                <a:cubicBezTo>
                  <a:pt x="13920" y="18288"/>
                  <a:pt x="14114" y="18557"/>
                  <a:pt x="14354" y="18867"/>
                </a:cubicBezTo>
                <a:cubicBezTo>
                  <a:pt x="14594" y="19177"/>
                  <a:pt x="15063" y="19788"/>
                  <a:pt x="15394" y="20227"/>
                </a:cubicBezTo>
                <a:cubicBezTo>
                  <a:pt x="15725" y="20666"/>
                  <a:pt x="16079" y="21125"/>
                  <a:pt x="16177" y="21251"/>
                </a:cubicBezTo>
                <a:cubicBezTo>
                  <a:pt x="16275" y="21377"/>
                  <a:pt x="16359" y="21480"/>
                  <a:pt x="16361" y="21481"/>
                </a:cubicBezTo>
                <a:cubicBezTo>
                  <a:pt x="16375" y="21482"/>
                  <a:pt x="17792" y="19636"/>
                  <a:pt x="18369" y="18867"/>
                </a:cubicBezTo>
                <a:cubicBezTo>
                  <a:pt x="18549" y="18625"/>
                  <a:pt x="18727" y="18388"/>
                  <a:pt x="18770" y="18339"/>
                </a:cubicBezTo>
                <a:lnTo>
                  <a:pt x="18849" y="18253"/>
                </a:lnTo>
                <a:lnTo>
                  <a:pt x="16388" y="18253"/>
                </a:lnTo>
                <a:close/>
                <a:moveTo>
                  <a:pt x="2429" y="18376"/>
                </a:moveTo>
                <a:lnTo>
                  <a:pt x="1645" y="19400"/>
                </a:lnTo>
                <a:cubicBezTo>
                  <a:pt x="1217" y="19963"/>
                  <a:pt x="673" y="20679"/>
                  <a:pt x="434" y="20990"/>
                </a:cubicBezTo>
                <a:cubicBezTo>
                  <a:pt x="196" y="21301"/>
                  <a:pt x="0" y="21564"/>
                  <a:pt x="0" y="21577"/>
                </a:cubicBezTo>
                <a:cubicBezTo>
                  <a:pt x="0" y="21589"/>
                  <a:pt x="1095" y="21598"/>
                  <a:pt x="2435" y="21598"/>
                </a:cubicBezTo>
                <a:lnTo>
                  <a:pt x="4870" y="21598"/>
                </a:lnTo>
                <a:lnTo>
                  <a:pt x="4798" y="21491"/>
                </a:lnTo>
                <a:cubicBezTo>
                  <a:pt x="4704" y="21355"/>
                  <a:pt x="4354" y="20894"/>
                  <a:pt x="3271" y="19480"/>
                </a:cubicBezTo>
                <a:lnTo>
                  <a:pt x="2429" y="18376"/>
                </a:lnTo>
                <a:close/>
                <a:moveTo>
                  <a:pt x="19152" y="18376"/>
                </a:moveTo>
                <a:lnTo>
                  <a:pt x="18763" y="18883"/>
                </a:lnTo>
                <a:cubicBezTo>
                  <a:pt x="18277" y="19518"/>
                  <a:pt x="17576" y="20437"/>
                  <a:pt x="17223" y="20905"/>
                </a:cubicBezTo>
                <a:cubicBezTo>
                  <a:pt x="17074" y="21102"/>
                  <a:pt x="16905" y="21328"/>
                  <a:pt x="16842" y="21406"/>
                </a:cubicBezTo>
                <a:cubicBezTo>
                  <a:pt x="16778" y="21484"/>
                  <a:pt x="16723" y="21556"/>
                  <a:pt x="16723" y="21571"/>
                </a:cubicBezTo>
                <a:cubicBezTo>
                  <a:pt x="16723" y="21587"/>
                  <a:pt x="17818" y="21598"/>
                  <a:pt x="19158" y="21598"/>
                </a:cubicBezTo>
                <a:cubicBezTo>
                  <a:pt x="21524" y="21598"/>
                  <a:pt x="21595" y="21596"/>
                  <a:pt x="21547" y="21523"/>
                </a:cubicBezTo>
                <a:cubicBezTo>
                  <a:pt x="21520" y="21482"/>
                  <a:pt x="21276" y="21157"/>
                  <a:pt x="21001" y="20798"/>
                </a:cubicBezTo>
                <a:cubicBezTo>
                  <a:pt x="20727" y="20439"/>
                  <a:pt x="20402" y="20016"/>
                  <a:pt x="20284" y="19859"/>
                </a:cubicBezTo>
                <a:cubicBezTo>
                  <a:pt x="20165" y="19702"/>
                  <a:pt x="19858" y="19302"/>
                  <a:pt x="19606" y="18973"/>
                </a:cubicBezTo>
                <a:lnTo>
                  <a:pt x="19152" y="18376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71" name="线条"/>
          <p:cNvSpPr/>
          <p:nvPr/>
        </p:nvSpPr>
        <p:spPr>
          <a:xfrm flipV="1">
            <a:off x="12192000" y="10349820"/>
            <a:ext cx="1" cy="1360608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ineFore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8400" spc="-84"/>
            </a:pPr>
            <a:r>
              <a:t>MineForest</a:t>
            </a:r>
          </a:p>
          <a:p>
            <a:pPr algn="ctr">
              <a:lnSpc>
                <a:spcPct val="90000"/>
              </a:lnSpc>
              <a:defRPr sz="2800" spc="-28">
                <a:solidFill>
                  <a:srgbClr val="227AAE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  <a:r>
              <a:t>——打造高效的讨论工具</a:t>
            </a:r>
          </a:p>
        </p:txBody>
      </p:sp>
      <p:sp>
        <p:nvSpPr>
          <p:cNvPr id="191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192" name="灯泡"/>
          <p:cNvSpPr/>
          <p:nvPr/>
        </p:nvSpPr>
        <p:spPr>
          <a:xfrm>
            <a:off x="14468547" y="7715131"/>
            <a:ext cx="352628" cy="61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3" name="射箭"/>
          <p:cNvSpPr/>
          <p:nvPr/>
        </p:nvSpPr>
        <p:spPr>
          <a:xfrm>
            <a:off x="14396080" y="8569161"/>
            <a:ext cx="497563" cy="497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4" name="组织"/>
          <p:cNvSpPr/>
          <p:nvPr/>
        </p:nvSpPr>
        <p:spPr>
          <a:xfrm>
            <a:off x="14355375" y="9415257"/>
            <a:ext cx="578973" cy="497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5" name="方向盘"/>
          <p:cNvSpPr/>
          <p:nvPr/>
        </p:nvSpPr>
        <p:spPr>
          <a:xfrm>
            <a:off x="19189152" y="7747568"/>
            <a:ext cx="497563" cy="497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0800" y="2258"/>
                </a:moveTo>
                <a:cubicBezTo>
                  <a:pt x="15071" y="2258"/>
                  <a:pt x="18620" y="5410"/>
                  <a:pt x="19246" y="9509"/>
                </a:cubicBezTo>
                <a:cubicBezTo>
                  <a:pt x="18366" y="9552"/>
                  <a:pt x="15963" y="9547"/>
                  <a:pt x="13922" y="8380"/>
                </a:cubicBezTo>
                <a:cubicBezTo>
                  <a:pt x="13922" y="8380"/>
                  <a:pt x="12307" y="7496"/>
                  <a:pt x="10800" y="7474"/>
                </a:cubicBezTo>
                <a:cubicBezTo>
                  <a:pt x="9293" y="7496"/>
                  <a:pt x="7678" y="8380"/>
                  <a:pt x="7678" y="8380"/>
                </a:cubicBezTo>
                <a:cubicBezTo>
                  <a:pt x="5642" y="9552"/>
                  <a:pt x="3234" y="9558"/>
                  <a:pt x="2354" y="9509"/>
                </a:cubicBezTo>
                <a:cubicBezTo>
                  <a:pt x="2980" y="5410"/>
                  <a:pt x="6529" y="2258"/>
                  <a:pt x="10800" y="2258"/>
                </a:cubicBezTo>
                <a:close/>
                <a:moveTo>
                  <a:pt x="10800" y="8878"/>
                </a:moveTo>
                <a:cubicBezTo>
                  <a:pt x="11718" y="8878"/>
                  <a:pt x="12457" y="9622"/>
                  <a:pt x="12457" y="10535"/>
                </a:cubicBezTo>
                <a:cubicBezTo>
                  <a:pt x="12457" y="11448"/>
                  <a:pt x="11718" y="12194"/>
                  <a:pt x="10800" y="12194"/>
                </a:cubicBezTo>
                <a:cubicBezTo>
                  <a:pt x="9882" y="12194"/>
                  <a:pt x="9143" y="11448"/>
                  <a:pt x="9143" y="10535"/>
                </a:cubicBezTo>
                <a:cubicBezTo>
                  <a:pt x="9143" y="9617"/>
                  <a:pt x="9887" y="8878"/>
                  <a:pt x="10800" y="8878"/>
                </a:cubicBezTo>
                <a:close/>
                <a:moveTo>
                  <a:pt x="2435" y="12523"/>
                </a:moveTo>
                <a:lnTo>
                  <a:pt x="6205" y="12523"/>
                </a:lnTo>
                <a:cubicBezTo>
                  <a:pt x="6205" y="12523"/>
                  <a:pt x="9271" y="12583"/>
                  <a:pt x="9271" y="15299"/>
                </a:cubicBezTo>
                <a:lnTo>
                  <a:pt x="9271" y="19202"/>
                </a:lnTo>
                <a:cubicBezTo>
                  <a:pt x="5848" y="18581"/>
                  <a:pt x="3132" y="15920"/>
                  <a:pt x="2435" y="12523"/>
                </a:cubicBezTo>
                <a:close/>
                <a:moveTo>
                  <a:pt x="15395" y="12523"/>
                </a:moveTo>
                <a:lnTo>
                  <a:pt x="19165" y="12523"/>
                </a:lnTo>
                <a:cubicBezTo>
                  <a:pt x="18468" y="15914"/>
                  <a:pt x="15752" y="18581"/>
                  <a:pt x="12329" y="19202"/>
                </a:cubicBezTo>
                <a:lnTo>
                  <a:pt x="12329" y="15299"/>
                </a:lnTo>
                <a:cubicBezTo>
                  <a:pt x="12329" y="12583"/>
                  <a:pt x="15395" y="12523"/>
                  <a:pt x="15395" y="12523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6" name="编辑文稿"/>
          <p:cNvSpPr/>
          <p:nvPr/>
        </p:nvSpPr>
        <p:spPr>
          <a:xfrm>
            <a:off x="19157416" y="8488644"/>
            <a:ext cx="561034" cy="60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7" name="勾号"/>
          <p:cNvSpPr/>
          <p:nvPr/>
        </p:nvSpPr>
        <p:spPr>
          <a:xfrm>
            <a:off x="19113873" y="9390755"/>
            <a:ext cx="648121" cy="497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pic>
        <p:nvPicPr>
          <p:cNvPr id="198" name="MineForest_LOGO1.1.png" descr="MineForest_LOGO1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880" y="5071442"/>
            <a:ext cx="3877916" cy="38779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550265" y="7559040"/>
            <a:ext cx="5188585" cy="251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indent="0">
              <a:lnSpc>
                <a:spcPct val="13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灵感来源</a:t>
            </a:r>
            <a:endParaRPr sz="36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>
              <a:lnSpc>
                <a:spcPct val="13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软件目标</a:t>
            </a:r>
            <a:endParaRPr sz="36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>
              <a:lnSpc>
                <a:spcPct val="13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整体结构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4A4A4A"/>
              </a:solidFill>
              <a:effectLst/>
              <a:uFillTx/>
              <a:latin typeface="Avenir Next Bold" panose="020B0803020202020204" charset="0"/>
              <a:ea typeface="Avenir Next Medium" panose="020B0803020202020204"/>
              <a:cs typeface="Avenir Next Medium" panose="020B08030202020202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44715" y="7642860"/>
            <a:ext cx="1932940" cy="2350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indent="0" algn="ctr">
              <a:lnSpc>
                <a:spcPct val="12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操作界面</a:t>
            </a:r>
            <a:endParaRPr sz="36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 algn="ctr">
              <a:lnSpc>
                <a:spcPct val="12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项目规划</a:t>
            </a:r>
            <a:endParaRPr sz="36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 algn="ctr">
              <a:lnSpc>
                <a:spcPct val="120000"/>
              </a:lnSpc>
              <a:buSzTx/>
              <a:buNone/>
            </a:pPr>
            <a:r>
              <a:rPr sz="36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未来展望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4A4A4A"/>
              </a:solidFill>
              <a:effectLst/>
              <a:uFillTx/>
              <a:latin typeface="Avenir Next Bold" panose="020B0803020202020204" charset="0"/>
              <a:ea typeface="Avenir Next Medium" panose="020B0803020202020204"/>
              <a:cs typeface="Avenir Next Medium" panose="020B0803020202020204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非线性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400" b="1">
                <a:latin typeface="Avenir Next Bold" panose="020B0803020202020204" charset="0"/>
              </a:rPr>
              <a:t>非线性</a:t>
            </a:r>
            <a:endParaRPr sz="4400" b="1">
              <a:latin typeface="Avenir Next Bold" panose="020B0803020202020204" charset="0"/>
            </a:endParaRPr>
          </a:p>
          <a:p>
            <a:r>
              <a:rPr sz="4400" b="1">
                <a:latin typeface="Avenir Next Bold" panose="020B0803020202020204" charset="0"/>
              </a:rPr>
              <a:t>自动辅助搜索</a:t>
            </a:r>
            <a:endParaRPr sz="4400" b="1">
              <a:latin typeface="Avenir Next Bold" panose="020B0803020202020204" charset="0"/>
            </a:endParaRPr>
          </a:p>
          <a:p>
            <a:r>
              <a:rPr sz="4400" b="1">
                <a:latin typeface="Avenir Next Bold" panose="020B0803020202020204" charset="0"/>
              </a:rPr>
              <a:t>多人在线思维导图（头脑风暴）</a:t>
            </a:r>
            <a:endParaRPr sz="4400" b="1">
              <a:latin typeface="Avenir Next Bold" panose="020B0803020202020204" charset="0"/>
            </a:endParaRPr>
          </a:p>
          <a:p>
            <a:r>
              <a:rPr sz="4400" b="1">
                <a:latin typeface="Avenir Next Bold" panose="020B0803020202020204" charset="0"/>
              </a:rPr>
              <a:t>评论区</a:t>
            </a:r>
            <a:endParaRPr sz="4400" b="1">
              <a:latin typeface="Avenir Next Bold" panose="020B0803020202020204" charset="0"/>
            </a:endParaRPr>
          </a:p>
        </p:txBody>
      </p:sp>
      <p:sp>
        <p:nvSpPr>
          <p:cNvPr id="201" name="灵感来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b="1"/>
              <a:t>灵感来源</a:t>
            </a:r>
            <a:endParaRPr b="1"/>
          </a:p>
        </p:txBody>
      </p:sp>
      <p:sp>
        <p:nvSpPr>
          <p:cNvPr id="202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pic>
        <p:nvPicPr>
          <p:cNvPr id="203" name="logo@2x.png" descr="logo@2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990" y="5998314"/>
            <a:ext cx="2589131" cy="12382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06" name="成组"/>
          <p:cNvGrpSpPr/>
          <p:nvPr/>
        </p:nvGrpSpPr>
        <p:grpSpPr>
          <a:xfrm>
            <a:off x="7900829" y="9422627"/>
            <a:ext cx="3015518" cy="2295567"/>
            <a:chOff x="0" y="0"/>
            <a:chExt cx="3015516" cy="2295566"/>
          </a:xfrm>
        </p:grpSpPr>
        <p:pic>
          <p:nvPicPr>
            <p:cNvPr id="204" name="xmind2021-logo_512x512@2x-b5005db0ed.png" descr="xmind2021-logo_512x512@2x-b5005db0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486" y="0"/>
              <a:ext cx="1708545" cy="170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5" name="XMind 2020"/>
            <p:cNvSpPr txBox="1"/>
            <p:nvPr/>
          </p:nvSpPr>
          <p:spPr>
            <a:xfrm>
              <a:off x="0" y="1465334"/>
              <a:ext cx="3015517" cy="83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spcBef>
                  <a:spcPts val="0"/>
                </a:spcBef>
                <a:defRPr sz="3600" b="1">
                  <a:solidFill>
                    <a:srgbClr val="333333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XMind 2020</a:t>
              </a:r>
            </a:p>
          </p:txBody>
        </p:sp>
      </p:grpSp>
      <p:pic>
        <p:nvPicPr>
          <p:cNvPr id="207" name="PCtm_d9c8750bed0b3c7d089fa7d55720d6cf.png" descr="PCtm_d9c8750bed0b3c7d089fa7d55720d6cf.png"/>
          <p:cNvPicPr>
            <a:picLocks noChangeAspect="1"/>
          </p:cNvPicPr>
          <p:nvPr/>
        </p:nvPicPr>
        <p:blipFill>
          <a:blip r:embed="rId3"/>
          <a:srcRect t="28546"/>
          <a:stretch>
            <a:fillRect/>
          </a:stretch>
        </p:blipFill>
        <p:spPr>
          <a:xfrm>
            <a:off x="7197398" y="2302494"/>
            <a:ext cx="4422247" cy="15097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8" name="4034970a304e251f95ca414fa9cade177f3e6709f57a.png" descr="4034970a304e251f95ca414fa9cade177f3e6709f57a.png"/>
          <p:cNvPicPr>
            <a:picLocks noChangeAspect="1"/>
          </p:cNvPicPr>
          <p:nvPr/>
        </p:nvPicPr>
        <p:blipFill>
          <a:blip r:embed="rId4"/>
          <a:srcRect l="22796" t="32569" r="22691" b="32567"/>
          <a:stretch>
            <a:fillRect/>
          </a:stretch>
        </p:blipFill>
        <p:spPr>
          <a:xfrm>
            <a:off x="1297568" y="2438225"/>
            <a:ext cx="2792489" cy="123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633" y="0"/>
                </a:moveTo>
                <a:cubicBezTo>
                  <a:pt x="1626" y="1"/>
                  <a:pt x="1566" y="50"/>
                  <a:pt x="1532" y="76"/>
                </a:cubicBezTo>
                <a:cubicBezTo>
                  <a:pt x="1490" y="108"/>
                  <a:pt x="1461" y="131"/>
                  <a:pt x="1378" y="201"/>
                </a:cubicBezTo>
                <a:cubicBezTo>
                  <a:pt x="1268" y="294"/>
                  <a:pt x="1139" y="402"/>
                  <a:pt x="995" y="533"/>
                </a:cubicBezTo>
                <a:cubicBezTo>
                  <a:pt x="671" y="828"/>
                  <a:pt x="314" y="1152"/>
                  <a:pt x="200" y="1253"/>
                </a:cubicBezTo>
                <a:cubicBezTo>
                  <a:pt x="127" y="1323"/>
                  <a:pt x="70" y="1378"/>
                  <a:pt x="46" y="1405"/>
                </a:cubicBezTo>
                <a:cubicBezTo>
                  <a:pt x="22" y="1434"/>
                  <a:pt x="6" y="1453"/>
                  <a:pt x="0" y="1468"/>
                </a:cubicBezTo>
                <a:cubicBezTo>
                  <a:pt x="-4" y="1501"/>
                  <a:pt x="17" y="1789"/>
                  <a:pt x="46" y="2146"/>
                </a:cubicBezTo>
                <a:cubicBezTo>
                  <a:pt x="59" y="2289"/>
                  <a:pt x="58" y="2299"/>
                  <a:pt x="74" y="2472"/>
                </a:cubicBezTo>
                <a:cubicBezTo>
                  <a:pt x="84" y="2585"/>
                  <a:pt x="97" y="2745"/>
                  <a:pt x="108" y="2866"/>
                </a:cubicBezTo>
                <a:cubicBezTo>
                  <a:pt x="157" y="3427"/>
                  <a:pt x="204" y="3991"/>
                  <a:pt x="249" y="4562"/>
                </a:cubicBezTo>
                <a:cubicBezTo>
                  <a:pt x="258" y="4680"/>
                  <a:pt x="264" y="4795"/>
                  <a:pt x="274" y="4915"/>
                </a:cubicBezTo>
                <a:cubicBezTo>
                  <a:pt x="289" y="5126"/>
                  <a:pt x="311" y="5382"/>
                  <a:pt x="323" y="5552"/>
                </a:cubicBezTo>
                <a:cubicBezTo>
                  <a:pt x="338" y="5768"/>
                  <a:pt x="348" y="5938"/>
                  <a:pt x="363" y="6148"/>
                </a:cubicBezTo>
                <a:cubicBezTo>
                  <a:pt x="521" y="8369"/>
                  <a:pt x="676" y="10858"/>
                  <a:pt x="789" y="13085"/>
                </a:cubicBezTo>
                <a:cubicBezTo>
                  <a:pt x="856" y="14409"/>
                  <a:pt x="894" y="15205"/>
                  <a:pt x="933" y="16041"/>
                </a:cubicBezTo>
                <a:cubicBezTo>
                  <a:pt x="934" y="16046"/>
                  <a:pt x="936" y="16084"/>
                  <a:pt x="937" y="16089"/>
                </a:cubicBezTo>
                <a:cubicBezTo>
                  <a:pt x="937" y="16094"/>
                  <a:pt x="936" y="16098"/>
                  <a:pt x="937" y="16103"/>
                </a:cubicBezTo>
                <a:cubicBezTo>
                  <a:pt x="1000" y="17453"/>
                  <a:pt x="1054" y="18619"/>
                  <a:pt x="1111" y="20139"/>
                </a:cubicBezTo>
                <a:cubicBezTo>
                  <a:pt x="1142" y="20949"/>
                  <a:pt x="1182" y="21549"/>
                  <a:pt x="1204" y="21600"/>
                </a:cubicBezTo>
                <a:lnTo>
                  <a:pt x="1931" y="21600"/>
                </a:lnTo>
                <a:cubicBezTo>
                  <a:pt x="2372" y="21529"/>
                  <a:pt x="2898" y="21397"/>
                  <a:pt x="3269" y="21233"/>
                </a:cubicBezTo>
                <a:cubicBezTo>
                  <a:pt x="3548" y="21104"/>
                  <a:pt x="3814" y="20961"/>
                  <a:pt x="4064" y="20783"/>
                </a:cubicBezTo>
                <a:cubicBezTo>
                  <a:pt x="4068" y="20780"/>
                  <a:pt x="4072" y="20772"/>
                  <a:pt x="4076" y="20769"/>
                </a:cubicBezTo>
                <a:cubicBezTo>
                  <a:pt x="4082" y="20765"/>
                  <a:pt x="4086" y="20766"/>
                  <a:pt x="4092" y="20762"/>
                </a:cubicBezTo>
                <a:cubicBezTo>
                  <a:pt x="4222" y="20668"/>
                  <a:pt x="4348" y="20564"/>
                  <a:pt x="4469" y="20458"/>
                </a:cubicBezTo>
                <a:cubicBezTo>
                  <a:pt x="4483" y="20446"/>
                  <a:pt x="4499" y="20435"/>
                  <a:pt x="4512" y="20423"/>
                </a:cubicBezTo>
                <a:cubicBezTo>
                  <a:pt x="4624" y="20322"/>
                  <a:pt x="4728" y="20215"/>
                  <a:pt x="4831" y="20105"/>
                </a:cubicBezTo>
                <a:cubicBezTo>
                  <a:pt x="4874" y="20059"/>
                  <a:pt x="4916" y="20014"/>
                  <a:pt x="4957" y="19966"/>
                </a:cubicBezTo>
                <a:cubicBezTo>
                  <a:pt x="5012" y="19903"/>
                  <a:pt x="5065" y="19838"/>
                  <a:pt x="5117" y="19772"/>
                </a:cubicBezTo>
                <a:cubicBezTo>
                  <a:pt x="5213" y="19650"/>
                  <a:pt x="5303" y="19522"/>
                  <a:pt x="5387" y="19392"/>
                </a:cubicBezTo>
                <a:cubicBezTo>
                  <a:pt x="5412" y="19353"/>
                  <a:pt x="5437" y="19313"/>
                  <a:pt x="5461" y="19274"/>
                </a:cubicBezTo>
                <a:cubicBezTo>
                  <a:pt x="5512" y="19190"/>
                  <a:pt x="5559" y="19104"/>
                  <a:pt x="5605" y="19018"/>
                </a:cubicBezTo>
                <a:cubicBezTo>
                  <a:pt x="5626" y="18978"/>
                  <a:pt x="5649" y="18940"/>
                  <a:pt x="5669" y="18900"/>
                </a:cubicBezTo>
                <a:cubicBezTo>
                  <a:pt x="5978" y="18285"/>
                  <a:pt x="6160" y="17618"/>
                  <a:pt x="6176" y="16955"/>
                </a:cubicBezTo>
                <a:cubicBezTo>
                  <a:pt x="6176" y="16953"/>
                  <a:pt x="6176" y="16949"/>
                  <a:pt x="6176" y="16948"/>
                </a:cubicBezTo>
                <a:cubicBezTo>
                  <a:pt x="6176" y="16943"/>
                  <a:pt x="6176" y="16939"/>
                  <a:pt x="6176" y="16934"/>
                </a:cubicBezTo>
                <a:cubicBezTo>
                  <a:pt x="6178" y="16841"/>
                  <a:pt x="6175" y="16750"/>
                  <a:pt x="6170" y="16657"/>
                </a:cubicBezTo>
                <a:cubicBezTo>
                  <a:pt x="6166" y="16586"/>
                  <a:pt x="6159" y="16518"/>
                  <a:pt x="6151" y="16449"/>
                </a:cubicBezTo>
                <a:cubicBezTo>
                  <a:pt x="6141" y="16366"/>
                  <a:pt x="6122" y="16274"/>
                  <a:pt x="6096" y="16186"/>
                </a:cubicBezTo>
                <a:cubicBezTo>
                  <a:pt x="6091" y="16170"/>
                  <a:pt x="6087" y="16155"/>
                  <a:pt x="6081" y="16138"/>
                </a:cubicBezTo>
                <a:cubicBezTo>
                  <a:pt x="6063" y="16084"/>
                  <a:pt x="6039" y="16027"/>
                  <a:pt x="6016" y="15972"/>
                </a:cubicBezTo>
                <a:cubicBezTo>
                  <a:pt x="6006" y="15947"/>
                  <a:pt x="5997" y="15929"/>
                  <a:pt x="5986" y="15902"/>
                </a:cubicBezTo>
                <a:cubicBezTo>
                  <a:pt x="5962" y="15850"/>
                  <a:pt x="5935" y="15794"/>
                  <a:pt x="5909" y="15743"/>
                </a:cubicBezTo>
                <a:cubicBezTo>
                  <a:pt x="5887" y="15702"/>
                  <a:pt x="5869" y="15667"/>
                  <a:pt x="5844" y="15625"/>
                </a:cubicBezTo>
                <a:cubicBezTo>
                  <a:pt x="5823" y="15589"/>
                  <a:pt x="5800" y="15551"/>
                  <a:pt x="5777" y="15515"/>
                </a:cubicBezTo>
                <a:cubicBezTo>
                  <a:pt x="5748" y="15470"/>
                  <a:pt x="5716" y="15427"/>
                  <a:pt x="5685" y="15383"/>
                </a:cubicBezTo>
                <a:cubicBezTo>
                  <a:pt x="5591" y="15249"/>
                  <a:pt x="5488" y="15113"/>
                  <a:pt x="5375" y="14988"/>
                </a:cubicBezTo>
                <a:cubicBezTo>
                  <a:pt x="5372" y="14986"/>
                  <a:pt x="5371" y="14984"/>
                  <a:pt x="5369" y="14982"/>
                </a:cubicBezTo>
                <a:cubicBezTo>
                  <a:pt x="5364" y="14977"/>
                  <a:pt x="5358" y="14973"/>
                  <a:pt x="5353" y="14968"/>
                </a:cubicBezTo>
                <a:cubicBezTo>
                  <a:pt x="5227" y="14831"/>
                  <a:pt x="5090" y="14702"/>
                  <a:pt x="4945" y="14580"/>
                </a:cubicBezTo>
                <a:cubicBezTo>
                  <a:pt x="4192" y="13946"/>
                  <a:pt x="3228" y="13527"/>
                  <a:pt x="2447" y="13590"/>
                </a:cubicBezTo>
                <a:cubicBezTo>
                  <a:pt x="2367" y="13596"/>
                  <a:pt x="2307" y="13597"/>
                  <a:pt x="2241" y="13597"/>
                </a:cubicBezTo>
                <a:cubicBezTo>
                  <a:pt x="2096" y="13601"/>
                  <a:pt x="1979" y="13594"/>
                  <a:pt x="1974" y="13576"/>
                </a:cubicBezTo>
                <a:cubicBezTo>
                  <a:pt x="1974" y="13576"/>
                  <a:pt x="1971" y="13570"/>
                  <a:pt x="1971" y="13569"/>
                </a:cubicBezTo>
                <a:cubicBezTo>
                  <a:pt x="1971" y="13569"/>
                  <a:pt x="1968" y="13570"/>
                  <a:pt x="1968" y="13569"/>
                </a:cubicBezTo>
                <a:cubicBezTo>
                  <a:pt x="1948" y="13497"/>
                  <a:pt x="1870" y="11883"/>
                  <a:pt x="1820" y="10544"/>
                </a:cubicBezTo>
                <a:cubicBezTo>
                  <a:pt x="1789" y="9682"/>
                  <a:pt x="1767" y="8863"/>
                  <a:pt x="1747" y="8052"/>
                </a:cubicBezTo>
                <a:cubicBezTo>
                  <a:pt x="1738" y="7773"/>
                  <a:pt x="1729" y="7474"/>
                  <a:pt x="1722" y="7262"/>
                </a:cubicBezTo>
                <a:cubicBezTo>
                  <a:pt x="1711" y="6895"/>
                  <a:pt x="1701" y="6020"/>
                  <a:pt x="1695" y="5040"/>
                </a:cubicBezTo>
                <a:cubicBezTo>
                  <a:pt x="1692" y="4710"/>
                  <a:pt x="1693" y="4354"/>
                  <a:pt x="1692" y="4008"/>
                </a:cubicBezTo>
                <a:cubicBezTo>
                  <a:pt x="1691" y="3690"/>
                  <a:pt x="1688" y="3396"/>
                  <a:pt x="1688" y="3081"/>
                </a:cubicBezTo>
                <a:cubicBezTo>
                  <a:pt x="1688" y="3047"/>
                  <a:pt x="1688" y="3052"/>
                  <a:pt x="1688" y="3018"/>
                </a:cubicBezTo>
                <a:cubicBezTo>
                  <a:pt x="1688" y="1665"/>
                  <a:pt x="1687" y="908"/>
                  <a:pt x="1679" y="492"/>
                </a:cubicBezTo>
                <a:cubicBezTo>
                  <a:pt x="1676" y="302"/>
                  <a:pt x="1670" y="199"/>
                  <a:pt x="1664" y="125"/>
                </a:cubicBezTo>
                <a:cubicBezTo>
                  <a:pt x="1663" y="117"/>
                  <a:pt x="1665" y="96"/>
                  <a:pt x="1664" y="90"/>
                </a:cubicBezTo>
                <a:cubicBezTo>
                  <a:pt x="1662" y="67"/>
                  <a:pt x="1657" y="54"/>
                  <a:pt x="1655" y="42"/>
                </a:cubicBezTo>
                <a:cubicBezTo>
                  <a:pt x="1652" y="31"/>
                  <a:pt x="1651" y="19"/>
                  <a:pt x="1649" y="14"/>
                </a:cubicBezTo>
                <a:cubicBezTo>
                  <a:pt x="1648" y="10"/>
                  <a:pt x="1646" y="15"/>
                  <a:pt x="1646" y="14"/>
                </a:cubicBezTo>
                <a:cubicBezTo>
                  <a:pt x="1641" y="7"/>
                  <a:pt x="1638" y="1"/>
                  <a:pt x="1633" y="0"/>
                </a:cubicBezTo>
                <a:close/>
                <a:moveTo>
                  <a:pt x="12603" y="7"/>
                </a:moveTo>
                <a:cubicBezTo>
                  <a:pt x="12534" y="24"/>
                  <a:pt x="11769" y="696"/>
                  <a:pt x="11314" y="1122"/>
                </a:cubicBezTo>
                <a:cubicBezTo>
                  <a:pt x="11301" y="1134"/>
                  <a:pt x="11286" y="1144"/>
                  <a:pt x="11274" y="1156"/>
                </a:cubicBezTo>
                <a:cubicBezTo>
                  <a:pt x="11128" y="1294"/>
                  <a:pt x="11020" y="1400"/>
                  <a:pt x="10992" y="1440"/>
                </a:cubicBezTo>
                <a:cubicBezTo>
                  <a:pt x="10966" y="1477"/>
                  <a:pt x="10977" y="1743"/>
                  <a:pt x="11031" y="2340"/>
                </a:cubicBezTo>
                <a:cubicBezTo>
                  <a:pt x="11118" y="3287"/>
                  <a:pt x="11210" y="4495"/>
                  <a:pt x="11305" y="5822"/>
                </a:cubicBezTo>
                <a:cubicBezTo>
                  <a:pt x="11307" y="5853"/>
                  <a:pt x="11309" y="5882"/>
                  <a:pt x="11311" y="5912"/>
                </a:cubicBezTo>
                <a:cubicBezTo>
                  <a:pt x="11311" y="5922"/>
                  <a:pt x="11313" y="5930"/>
                  <a:pt x="11314" y="5940"/>
                </a:cubicBezTo>
                <a:cubicBezTo>
                  <a:pt x="11378" y="6855"/>
                  <a:pt x="11443" y="7819"/>
                  <a:pt x="11507" y="8834"/>
                </a:cubicBezTo>
                <a:cubicBezTo>
                  <a:pt x="11523" y="9083"/>
                  <a:pt x="11547" y="9417"/>
                  <a:pt x="11559" y="9637"/>
                </a:cubicBezTo>
                <a:cubicBezTo>
                  <a:pt x="11574" y="9894"/>
                  <a:pt x="11585" y="10118"/>
                  <a:pt x="11599" y="10371"/>
                </a:cubicBezTo>
                <a:cubicBezTo>
                  <a:pt x="11812" y="13941"/>
                  <a:pt x="12002" y="17728"/>
                  <a:pt x="12093" y="20534"/>
                </a:cubicBezTo>
                <a:cubicBezTo>
                  <a:pt x="12114" y="21036"/>
                  <a:pt x="12139" y="21455"/>
                  <a:pt x="12155" y="21552"/>
                </a:cubicBezTo>
                <a:lnTo>
                  <a:pt x="12161" y="21600"/>
                </a:lnTo>
                <a:lnTo>
                  <a:pt x="13005" y="21600"/>
                </a:lnTo>
                <a:cubicBezTo>
                  <a:pt x="13037" y="21594"/>
                  <a:pt x="13071" y="21592"/>
                  <a:pt x="13103" y="21586"/>
                </a:cubicBezTo>
                <a:cubicBezTo>
                  <a:pt x="13242" y="21557"/>
                  <a:pt x="13382" y="21524"/>
                  <a:pt x="13530" y="21482"/>
                </a:cubicBezTo>
                <a:cubicBezTo>
                  <a:pt x="13559" y="21474"/>
                  <a:pt x="13590" y="21470"/>
                  <a:pt x="13619" y="21462"/>
                </a:cubicBezTo>
                <a:cubicBezTo>
                  <a:pt x="13775" y="21415"/>
                  <a:pt x="13924" y="21360"/>
                  <a:pt x="14073" y="21302"/>
                </a:cubicBezTo>
                <a:cubicBezTo>
                  <a:pt x="14444" y="21149"/>
                  <a:pt x="14793" y="20950"/>
                  <a:pt x="15117" y="20707"/>
                </a:cubicBezTo>
                <a:cubicBezTo>
                  <a:pt x="15244" y="20608"/>
                  <a:pt x="15372" y="20501"/>
                  <a:pt x="15494" y="20388"/>
                </a:cubicBezTo>
                <a:cubicBezTo>
                  <a:pt x="15583" y="20307"/>
                  <a:pt x="15668" y="20226"/>
                  <a:pt x="15752" y="20139"/>
                </a:cubicBezTo>
                <a:cubicBezTo>
                  <a:pt x="15788" y="20101"/>
                  <a:pt x="15824" y="20061"/>
                  <a:pt x="15859" y="20022"/>
                </a:cubicBezTo>
                <a:cubicBezTo>
                  <a:pt x="15917" y="19958"/>
                  <a:pt x="15974" y="19893"/>
                  <a:pt x="16028" y="19828"/>
                </a:cubicBezTo>
                <a:cubicBezTo>
                  <a:pt x="16142" y="19688"/>
                  <a:pt x="16251" y="19546"/>
                  <a:pt x="16354" y="19392"/>
                </a:cubicBezTo>
                <a:cubicBezTo>
                  <a:pt x="16413" y="19303"/>
                  <a:pt x="16469" y="19209"/>
                  <a:pt x="16522" y="19115"/>
                </a:cubicBezTo>
                <a:cubicBezTo>
                  <a:pt x="16584" y="19004"/>
                  <a:pt x="16641" y="18890"/>
                  <a:pt x="16694" y="18775"/>
                </a:cubicBezTo>
                <a:cubicBezTo>
                  <a:pt x="16714" y="18732"/>
                  <a:pt x="16734" y="18688"/>
                  <a:pt x="16753" y="18644"/>
                </a:cubicBezTo>
                <a:cubicBezTo>
                  <a:pt x="16792" y="18551"/>
                  <a:pt x="16829" y="18455"/>
                  <a:pt x="16863" y="18360"/>
                </a:cubicBezTo>
                <a:cubicBezTo>
                  <a:pt x="16881" y="18310"/>
                  <a:pt x="16899" y="18258"/>
                  <a:pt x="16915" y="18208"/>
                </a:cubicBezTo>
                <a:cubicBezTo>
                  <a:pt x="16956" y="18081"/>
                  <a:pt x="16993" y="17960"/>
                  <a:pt x="17023" y="17834"/>
                </a:cubicBezTo>
                <a:cubicBezTo>
                  <a:pt x="17034" y="17787"/>
                  <a:pt x="17041" y="17736"/>
                  <a:pt x="17050" y="17688"/>
                </a:cubicBezTo>
                <a:cubicBezTo>
                  <a:pt x="17068" y="17603"/>
                  <a:pt x="17081" y="17517"/>
                  <a:pt x="17093" y="17432"/>
                </a:cubicBezTo>
                <a:cubicBezTo>
                  <a:pt x="17102" y="17370"/>
                  <a:pt x="17112" y="17307"/>
                  <a:pt x="17118" y="17245"/>
                </a:cubicBezTo>
                <a:cubicBezTo>
                  <a:pt x="17125" y="17176"/>
                  <a:pt x="17127" y="17112"/>
                  <a:pt x="17130" y="17045"/>
                </a:cubicBezTo>
                <a:cubicBezTo>
                  <a:pt x="17132" y="16994"/>
                  <a:pt x="17136" y="16943"/>
                  <a:pt x="17136" y="16892"/>
                </a:cubicBezTo>
                <a:cubicBezTo>
                  <a:pt x="17136" y="16791"/>
                  <a:pt x="17132" y="16699"/>
                  <a:pt x="17127" y="16615"/>
                </a:cubicBezTo>
                <a:cubicBezTo>
                  <a:pt x="17124" y="16575"/>
                  <a:pt x="17120" y="16537"/>
                  <a:pt x="17115" y="16498"/>
                </a:cubicBezTo>
                <a:cubicBezTo>
                  <a:pt x="17112" y="16473"/>
                  <a:pt x="17109" y="16452"/>
                  <a:pt x="17106" y="16428"/>
                </a:cubicBezTo>
                <a:cubicBezTo>
                  <a:pt x="17098" y="16379"/>
                  <a:pt x="17091" y="16324"/>
                  <a:pt x="17081" y="16276"/>
                </a:cubicBezTo>
                <a:cubicBezTo>
                  <a:pt x="17049" y="16134"/>
                  <a:pt x="17001" y="16001"/>
                  <a:pt x="16931" y="15854"/>
                </a:cubicBezTo>
                <a:cubicBezTo>
                  <a:pt x="16312" y="14563"/>
                  <a:pt x="14684" y="13513"/>
                  <a:pt x="13407" y="13583"/>
                </a:cubicBezTo>
                <a:lnTo>
                  <a:pt x="12925" y="13611"/>
                </a:lnTo>
                <a:lnTo>
                  <a:pt x="12885" y="12828"/>
                </a:lnTo>
                <a:cubicBezTo>
                  <a:pt x="12884" y="12805"/>
                  <a:pt x="12881" y="12678"/>
                  <a:pt x="12879" y="12648"/>
                </a:cubicBezTo>
                <a:lnTo>
                  <a:pt x="12870" y="12489"/>
                </a:lnTo>
                <a:cubicBezTo>
                  <a:pt x="12793" y="10924"/>
                  <a:pt x="12743" y="9564"/>
                  <a:pt x="12710" y="8162"/>
                </a:cubicBezTo>
                <a:cubicBezTo>
                  <a:pt x="12710" y="8151"/>
                  <a:pt x="12708" y="8139"/>
                  <a:pt x="12707" y="8128"/>
                </a:cubicBezTo>
                <a:cubicBezTo>
                  <a:pt x="12689" y="7495"/>
                  <a:pt x="12680" y="6773"/>
                  <a:pt x="12674" y="6099"/>
                </a:cubicBezTo>
                <a:cubicBezTo>
                  <a:pt x="12665" y="5283"/>
                  <a:pt x="12662" y="4426"/>
                  <a:pt x="12661" y="3468"/>
                </a:cubicBezTo>
                <a:cubicBezTo>
                  <a:pt x="12660" y="1506"/>
                  <a:pt x="12654" y="629"/>
                  <a:pt x="12640" y="256"/>
                </a:cubicBezTo>
                <a:cubicBezTo>
                  <a:pt x="12636" y="193"/>
                  <a:pt x="12635" y="91"/>
                  <a:pt x="12631" y="62"/>
                </a:cubicBezTo>
                <a:cubicBezTo>
                  <a:pt x="12624" y="22"/>
                  <a:pt x="12613" y="11"/>
                  <a:pt x="12603" y="7"/>
                </a:cubicBezTo>
                <a:close/>
                <a:moveTo>
                  <a:pt x="19263" y="2451"/>
                </a:moveTo>
                <a:cubicBezTo>
                  <a:pt x="19201" y="2451"/>
                  <a:pt x="19124" y="2458"/>
                  <a:pt x="19045" y="2465"/>
                </a:cubicBezTo>
                <a:cubicBezTo>
                  <a:pt x="18979" y="2471"/>
                  <a:pt x="18919" y="2471"/>
                  <a:pt x="18849" y="2485"/>
                </a:cubicBezTo>
                <a:cubicBezTo>
                  <a:pt x="18839" y="2487"/>
                  <a:pt x="18831" y="2491"/>
                  <a:pt x="18821" y="2492"/>
                </a:cubicBezTo>
                <a:cubicBezTo>
                  <a:pt x="18554" y="2549"/>
                  <a:pt x="18303" y="2646"/>
                  <a:pt x="18303" y="2742"/>
                </a:cubicBezTo>
                <a:cubicBezTo>
                  <a:pt x="18303" y="2750"/>
                  <a:pt x="18310" y="2862"/>
                  <a:pt x="18312" y="2887"/>
                </a:cubicBezTo>
                <a:cubicBezTo>
                  <a:pt x="18320" y="3019"/>
                  <a:pt x="18338" y="3274"/>
                  <a:pt x="18370" y="3648"/>
                </a:cubicBezTo>
                <a:cubicBezTo>
                  <a:pt x="18435" y="4410"/>
                  <a:pt x="18530" y="5762"/>
                  <a:pt x="18600" y="6937"/>
                </a:cubicBezTo>
                <a:cubicBezTo>
                  <a:pt x="18640" y="7591"/>
                  <a:pt x="18653" y="7875"/>
                  <a:pt x="18686" y="8446"/>
                </a:cubicBezTo>
                <a:cubicBezTo>
                  <a:pt x="18729" y="9177"/>
                  <a:pt x="18768" y="9892"/>
                  <a:pt x="18809" y="10655"/>
                </a:cubicBezTo>
                <a:cubicBezTo>
                  <a:pt x="18834" y="11125"/>
                  <a:pt x="18880" y="11896"/>
                  <a:pt x="18898" y="12261"/>
                </a:cubicBezTo>
                <a:cubicBezTo>
                  <a:pt x="18937" y="13045"/>
                  <a:pt x="18984" y="13973"/>
                  <a:pt x="19002" y="14324"/>
                </a:cubicBezTo>
                <a:cubicBezTo>
                  <a:pt x="19022" y="14713"/>
                  <a:pt x="19081" y="16149"/>
                  <a:pt x="19131" y="17377"/>
                </a:cubicBezTo>
                <a:cubicBezTo>
                  <a:pt x="19140" y="17588"/>
                  <a:pt x="19148" y="17746"/>
                  <a:pt x="19156" y="17938"/>
                </a:cubicBezTo>
                <a:lnTo>
                  <a:pt x="19211" y="19267"/>
                </a:lnTo>
                <a:lnTo>
                  <a:pt x="19248" y="19274"/>
                </a:lnTo>
                <a:lnTo>
                  <a:pt x="19481" y="19295"/>
                </a:lnTo>
                <a:cubicBezTo>
                  <a:pt x="19629" y="19308"/>
                  <a:pt x="19811" y="19328"/>
                  <a:pt x="19889" y="19336"/>
                </a:cubicBezTo>
                <a:lnTo>
                  <a:pt x="19902" y="19336"/>
                </a:lnTo>
                <a:lnTo>
                  <a:pt x="20031" y="19350"/>
                </a:lnTo>
                <a:lnTo>
                  <a:pt x="20031" y="19025"/>
                </a:lnTo>
                <a:cubicBezTo>
                  <a:pt x="20031" y="18859"/>
                  <a:pt x="20011" y="18264"/>
                  <a:pt x="19988" y="17695"/>
                </a:cubicBezTo>
                <a:cubicBezTo>
                  <a:pt x="19966" y="17149"/>
                  <a:pt x="19945" y="16615"/>
                  <a:pt x="19914" y="15792"/>
                </a:cubicBezTo>
                <a:cubicBezTo>
                  <a:pt x="19832" y="13703"/>
                  <a:pt x="19738" y="11088"/>
                  <a:pt x="19668" y="8965"/>
                </a:cubicBezTo>
                <a:cubicBezTo>
                  <a:pt x="19632" y="7852"/>
                  <a:pt x="19585" y="6513"/>
                  <a:pt x="19567" y="5995"/>
                </a:cubicBezTo>
                <a:cubicBezTo>
                  <a:pt x="19549" y="5478"/>
                  <a:pt x="19518" y="4501"/>
                  <a:pt x="19497" y="3822"/>
                </a:cubicBezTo>
                <a:cubicBezTo>
                  <a:pt x="19476" y="3142"/>
                  <a:pt x="19447" y="2554"/>
                  <a:pt x="19429" y="2513"/>
                </a:cubicBezTo>
                <a:cubicBezTo>
                  <a:pt x="19413" y="2476"/>
                  <a:pt x="19346" y="2457"/>
                  <a:pt x="19263" y="2451"/>
                </a:cubicBezTo>
                <a:close/>
                <a:moveTo>
                  <a:pt x="8275" y="2458"/>
                </a:moveTo>
                <a:cubicBezTo>
                  <a:pt x="8224" y="2457"/>
                  <a:pt x="8155" y="2467"/>
                  <a:pt x="8094" y="2472"/>
                </a:cubicBezTo>
                <a:cubicBezTo>
                  <a:pt x="8005" y="2479"/>
                  <a:pt x="7921" y="2482"/>
                  <a:pt x="7827" y="2499"/>
                </a:cubicBezTo>
                <a:cubicBezTo>
                  <a:pt x="7751" y="2513"/>
                  <a:pt x="7675" y="2530"/>
                  <a:pt x="7609" y="2548"/>
                </a:cubicBezTo>
                <a:cubicBezTo>
                  <a:pt x="7572" y="2558"/>
                  <a:pt x="7533" y="2571"/>
                  <a:pt x="7502" y="2582"/>
                </a:cubicBezTo>
                <a:cubicBezTo>
                  <a:pt x="7491" y="2586"/>
                  <a:pt x="7481" y="2585"/>
                  <a:pt x="7471" y="2589"/>
                </a:cubicBezTo>
                <a:cubicBezTo>
                  <a:pt x="7411" y="2614"/>
                  <a:pt x="7364" y="2640"/>
                  <a:pt x="7345" y="2665"/>
                </a:cubicBezTo>
                <a:cubicBezTo>
                  <a:pt x="7334" y="2681"/>
                  <a:pt x="7351" y="3023"/>
                  <a:pt x="7385" y="3427"/>
                </a:cubicBezTo>
                <a:cubicBezTo>
                  <a:pt x="7431" y="3974"/>
                  <a:pt x="7501" y="4921"/>
                  <a:pt x="7572" y="5975"/>
                </a:cubicBezTo>
                <a:cubicBezTo>
                  <a:pt x="7640" y="6976"/>
                  <a:pt x="7709" y="8072"/>
                  <a:pt x="7766" y="9035"/>
                </a:cubicBezTo>
                <a:cubicBezTo>
                  <a:pt x="7823" y="10010"/>
                  <a:pt x="7911" y="11738"/>
                  <a:pt x="7993" y="13458"/>
                </a:cubicBezTo>
                <a:cubicBezTo>
                  <a:pt x="7993" y="13464"/>
                  <a:pt x="7993" y="13467"/>
                  <a:pt x="7993" y="13472"/>
                </a:cubicBezTo>
                <a:cubicBezTo>
                  <a:pt x="8032" y="14287"/>
                  <a:pt x="8050" y="14831"/>
                  <a:pt x="8082" y="15556"/>
                </a:cubicBezTo>
                <a:cubicBezTo>
                  <a:pt x="8109" y="16173"/>
                  <a:pt x="8142" y="16806"/>
                  <a:pt x="8165" y="17398"/>
                </a:cubicBezTo>
                <a:cubicBezTo>
                  <a:pt x="8168" y="17480"/>
                  <a:pt x="8177" y="17663"/>
                  <a:pt x="8180" y="17737"/>
                </a:cubicBezTo>
                <a:cubicBezTo>
                  <a:pt x="8201" y="18314"/>
                  <a:pt x="8223" y="18899"/>
                  <a:pt x="8232" y="19032"/>
                </a:cubicBezTo>
                <a:lnTo>
                  <a:pt x="8248" y="19267"/>
                </a:lnTo>
                <a:lnTo>
                  <a:pt x="8505" y="19295"/>
                </a:lnTo>
                <a:cubicBezTo>
                  <a:pt x="8811" y="19325"/>
                  <a:pt x="8951" y="19339"/>
                  <a:pt x="9018" y="19329"/>
                </a:cubicBezTo>
                <a:cubicBezTo>
                  <a:pt x="9025" y="19328"/>
                  <a:pt x="9028" y="19324"/>
                  <a:pt x="9033" y="19322"/>
                </a:cubicBezTo>
                <a:cubicBezTo>
                  <a:pt x="9048" y="19318"/>
                  <a:pt x="9058" y="19311"/>
                  <a:pt x="9064" y="19302"/>
                </a:cubicBezTo>
                <a:cubicBezTo>
                  <a:pt x="9080" y="19278"/>
                  <a:pt x="9080" y="19240"/>
                  <a:pt x="9079" y="19184"/>
                </a:cubicBezTo>
                <a:cubicBezTo>
                  <a:pt x="9079" y="19111"/>
                  <a:pt x="9043" y="18152"/>
                  <a:pt x="9009" y="17273"/>
                </a:cubicBezTo>
                <a:cubicBezTo>
                  <a:pt x="9003" y="17143"/>
                  <a:pt x="9002" y="17138"/>
                  <a:pt x="8996" y="17003"/>
                </a:cubicBezTo>
                <a:cubicBezTo>
                  <a:pt x="8991" y="16878"/>
                  <a:pt x="8987" y="16737"/>
                  <a:pt x="8981" y="16602"/>
                </a:cubicBezTo>
                <a:cubicBezTo>
                  <a:pt x="8969" y="16292"/>
                  <a:pt x="8963" y="16105"/>
                  <a:pt x="8950" y="15785"/>
                </a:cubicBezTo>
                <a:cubicBezTo>
                  <a:pt x="8909" y="14705"/>
                  <a:pt x="8862" y="13511"/>
                  <a:pt x="8846" y="13050"/>
                </a:cubicBezTo>
                <a:cubicBezTo>
                  <a:pt x="8826" y="12452"/>
                  <a:pt x="8796" y="11642"/>
                  <a:pt x="8779" y="11250"/>
                </a:cubicBezTo>
                <a:cubicBezTo>
                  <a:pt x="8769" y="11033"/>
                  <a:pt x="8731" y="9846"/>
                  <a:pt x="8711" y="9270"/>
                </a:cubicBezTo>
                <a:cubicBezTo>
                  <a:pt x="8678" y="8363"/>
                  <a:pt x="8648" y="7513"/>
                  <a:pt x="8616" y="6480"/>
                </a:cubicBezTo>
                <a:cubicBezTo>
                  <a:pt x="8600" y="6002"/>
                  <a:pt x="8595" y="5907"/>
                  <a:pt x="8579" y="5400"/>
                </a:cubicBezTo>
                <a:cubicBezTo>
                  <a:pt x="8561" y="4843"/>
                  <a:pt x="8536" y="3968"/>
                  <a:pt x="8524" y="3462"/>
                </a:cubicBezTo>
                <a:cubicBezTo>
                  <a:pt x="8520" y="3315"/>
                  <a:pt x="8516" y="3207"/>
                  <a:pt x="8512" y="3081"/>
                </a:cubicBezTo>
                <a:cubicBezTo>
                  <a:pt x="8498" y="2769"/>
                  <a:pt x="8480" y="2525"/>
                  <a:pt x="8466" y="2499"/>
                </a:cubicBezTo>
                <a:cubicBezTo>
                  <a:pt x="8441" y="2472"/>
                  <a:pt x="8372" y="2459"/>
                  <a:pt x="8275" y="2458"/>
                </a:cubicBezTo>
                <a:close/>
                <a:moveTo>
                  <a:pt x="6698" y="6452"/>
                </a:moveTo>
                <a:cubicBezTo>
                  <a:pt x="6597" y="6452"/>
                  <a:pt x="6533" y="6445"/>
                  <a:pt x="6498" y="6515"/>
                </a:cubicBezTo>
                <a:cubicBezTo>
                  <a:pt x="6492" y="6527"/>
                  <a:pt x="6487" y="6553"/>
                  <a:pt x="6483" y="6570"/>
                </a:cubicBezTo>
                <a:cubicBezTo>
                  <a:pt x="6441" y="6789"/>
                  <a:pt x="6482" y="7415"/>
                  <a:pt x="6584" y="9215"/>
                </a:cubicBezTo>
                <a:cubicBezTo>
                  <a:pt x="6599" y="9471"/>
                  <a:pt x="6608" y="9644"/>
                  <a:pt x="6612" y="9734"/>
                </a:cubicBezTo>
                <a:lnTo>
                  <a:pt x="6618" y="9831"/>
                </a:lnTo>
                <a:cubicBezTo>
                  <a:pt x="6627" y="9917"/>
                  <a:pt x="7106" y="9918"/>
                  <a:pt x="7130" y="9831"/>
                </a:cubicBezTo>
                <a:cubicBezTo>
                  <a:pt x="7140" y="9794"/>
                  <a:pt x="7125" y="9351"/>
                  <a:pt x="7100" y="8841"/>
                </a:cubicBezTo>
                <a:cubicBezTo>
                  <a:pt x="7074" y="8330"/>
                  <a:pt x="7042" y="7612"/>
                  <a:pt x="7029" y="7248"/>
                </a:cubicBezTo>
                <a:cubicBezTo>
                  <a:pt x="7003" y="6507"/>
                  <a:pt x="6979" y="6452"/>
                  <a:pt x="6698" y="6452"/>
                </a:cubicBezTo>
                <a:close/>
                <a:moveTo>
                  <a:pt x="17686" y="6487"/>
                </a:moveTo>
                <a:cubicBezTo>
                  <a:pt x="17571" y="6487"/>
                  <a:pt x="17465" y="6498"/>
                  <a:pt x="17437" y="6522"/>
                </a:cubicBezTo>
                <a:cubicBezTo>
                  <a:pt x="17431" y="6533"/>
                  <a:pt x="17428" y="6552"/>
                  <a:pt x="17425" y="6577"/>
                </a:cubicBezTo>
                <a:cubicBezTo>
                  <a:pt x="17416" y="6748"/>
                  <a:pt x="17550" y="9376"/>
                  <a:pt x="17584" y="9720"/>
                </a:cubicBezTo>
                <a:cubicBezTo>
                  <a:pt x="17586" y="9739"/>
                  <a:pt x="17586" y="9801"/>
                  <a:pt x="17587" y="9810"/>
                </a:cubicBezTo>
                <a:cubicBezTo>
                  <a:pt x="17590" y="9826"/>
                  <a:pt x="17597" y="9841"/>
                  <a:pt x="17606" y="9852"/>
                </a:cubicBezTo>
                <a:cubicBezTo>
                  <a:pt x="17616" y="9863"/>
                  <a:pt x="17637" y="9871"/>
                  <a:pt x="17670" y="9879"/>
                </a:cubicBezTo>
                <a:cubicBezTo>
                  <a:pt x="17711" y="9889"/>
                  <a:pt x="17762" y="9894"/>
                  <a:pt x="17842" y="9886"/>
                </a:cubicBezTo>
                <a:lnTo>
                  <a:pt x="18085" y="9858"/>
                </a:lnTo>
                <a:lnTo>
                  <a:pt x="18082" y="9485"/>
                </a:lnTo>
                <a:cubicBezTo>
                  <a:pt x="18078" y="9084"/>
                  <a:pt x="18020" y="7717"/>
                  <a:pt x="17980" y="6992"/>
                </a:cubicBezTo>
                <a:cubicBezTo>
                  <a:pt x="17976" y="6927"/>
                  <a:pt x="17971" y="6870"/>
                  <a:pt x="17968" y="6826"/>
                </a:cubicBezTo>
                <a:cubicBezTo>
                  <a:pt x="17960" y="6693"/>
                  <a:pt x="17954" y="6546"/>
                  <a:pt x="17950" y="6535"/>
                </a:cubicBezTo>
                <a:cubicBezTo>
                  <a:pt x="17947" y="6530"/>
                  <a:pt x="17931" y="6526"/>
                  <a:pt x="17925" y="6522"/>
                </a:cubicBezTo>
                <a:cubicBezTo>
                  <a:pt x="17889" y="6501"/>
                  <a:pt x="17794" y="6487"/>
                  <a:pt x="17686" y="6487"/>
                </a:cubicBezTo>
                <a:close/>
                <a:moveTo>
                  <a:pt x="17195" y="6708"/>
                </a:moveTo>
                <a:cubicBezTo>
                  <a:pt x="17178" y="6677"/>
                  <a:pt x="16800" y="6795"/>
                  <a:pt x="16737" y="6847"/>
                </a:cubicBezTo>
                <a:cubicBezTo>
                  <a:pt x="16732" y="6851"/>
                  <a:pt x="16711" y="6857"/>
                  <a:pt x="16710" y="6861"/>
                </a:cubicBezTo>
                <a:cubicBezTo>
                  <a:pt x="16698" y="6892"/>
                  <a:pt x="16920" y="9755"/>
                  <a:pt x="16958" y="10066"/>
                </a:cubicBezTo>
                <a:cubicBezTo>
                  <a:pt x="16971" y="10167"/>
                  <a:pt x="16998" y="10186"/>
                  <a:pt x="17081" y="10149"/>
                </a:cubicBezTo>
                <a:cubicBezTo>
                  <a:pt x="17143" y="10122"/>
                  <a:pt x="17185" y="10101"/>
                  <a:pt x="17222" y="10080"/>
                </a:cubicBezTo>
                <a:lnTo>
                  <a:pt x="17241" y="10066"/>
                </a:lnTo>
                <a:cubicBezTo>
                  <a:pt x="17342" y="10004"/>
                  <a:pt x="17353" y="9929"/>
                  <a:pt x="17360" y="9713"/>
                </a:cubicBezTo>
                <a:lnTo>
                  <a:pt x="17360" y="9651"/>
                </a:lnTo>
                <a:cubicBezTo>
                  <a:pt x="17366" y="9348"/>
                  <a:pt x="17254" y="7337"/>
                  <a:pt x="17210" y="6882"/>
                </a:cubicBezTo>
                <a:cubicBezTo>
                  <a:pt x="17205" y="6831"/>
                  <a:pt x="17198" y="6717"/>
                  <a:pt x="17195" y="6708"/>
                </a:cubicBezTo>
                <a:close/>
                <a:moveTo>
                  <a:pt x="6145" y="6722"/>
                </a:moveTo>
                <a:cubicBezTo>
                  <a:pt x="6105" y="6727"/>
                  <a:pt x="6054" y="6736"/>
                  <a:pt x="6001" y="6750"/>
                </a:cubicBezTo>
                <a:cubicBezTo>
                  <a:pt x="5999" y="6750"/>
                  <a:pt x="5996" y="6750"/>
                  <a:pt x="5995" y="6750"/>
                </a:cubicBezTo>
                <a:cubicBezTo>
                  <a:pt x="5881" y="6790"/>
                  <a:pt x="5765" y="6839"/>
                  <a:pt x="5749" y="6861"/>
                </a:cubicBezTo>
                <a:cubicBezTo>
                  <a:pt x="5737" y="6878"/>
                  <a:pt x="5789" y="7638"/>
                  <a:pt x="5863" y="8550"/>
                </a:cubicBezTo>
                <a:lnTo>
                  <a:pt x="5995" y="10163"/>
                </a:lnTo>
                <a:cubicBezTo>
                  <a:pt x="6006" y="10177"/>
                  <a:pt x="6029" y="10182"/>
                  <a:pt x="6068" y="10170"/>
                </a:cubicBezTo>
                <a:lnTo>
                  <a:pt x="6081" y="10163"/>
                </a:lnTo>
                <a:cubicBezTo>
                  <a:pt x="6127" y="10138"/>
                  <a:pt x="6225" y="10080"/>
                  <a:pt x="6296" y="10038"/>
                </a:cubicBezTo>
                <a:lnTo>
                  <a:pt x="6329" y="10018"/>
                </a:lnTo>
                <a:cubicBezTo>
                  <a:pt x="6396" y="9964"/>
                  <a:pt x="6414" y="9913"/>
                  <a:pt x="6415" y="9762"/>
                </a:cubicBezTo>
                <a:lnTo>
                  <a:pt x="6409" y="9623"/>
                </a:lnTo>
                <a:cubicBezTo>
                  <a:pt x="6407" y="9552"/>
                  <a:pt x="6390" y="9268"/>
                  <a:pt x="6381" y="9097"/>
                </a:cubicBezTo>
                <a:cubicBezTo>
                  <a:pt x="6335" y="8174"/>
                  <a:pt x="6245" y="6783"/>
                  <a:pt x="6222" y="6729"/>
                </a:cubicBezTo>
                <a:cubicBezTo>
                  <a:pt x="6216" y="6717"/>
                  <a:pt x="6186" y="6718"/>
                  <a:pt x="6145" y="6722"/>
                </a:cubicBezTo>
                <a:close/>
                <a:moveTo>
                  <a:pt x="10012" y="6826"/>
                </a:moveTo>
                <a:lnTo>
                  <a:pt x="10012" y="7318"/>
                </a:lnTo>
                <a:lnTo>
                  <a:pt x="10022" y="7892"/>
                </a:lnTo>
                <a:cubicBezTo>
                  <a:pt x="10034" y="8480"/>
                  <a:pt x="10043" y="9239"/>
                  <a:pt x="10043" y="9582"/>
                </a:cubicBezTo>
                <a:lnTo>
                  <a:pt x="10043" y="9727"/>
                </a:lnTo>
                <a:lnTo>
                  <a:pt x="10055" y="10191"/>
                </a:lnTo>
                <a:lnTo>
                  <a:pt x="10111" y="10198"/>
                </a:lnTo>
                <a:lnTo>
                  <a:pt x="10304" y="10184"/>
                </a:lnTo>
                <a:lnTo>
                  <a:pt x="10546" y="10163"/>
                </a:lnTo>
                <a:cubicBezTo>
                  <a:pt x="10552" y="10133"/>
                  <a:pt x="10558" y="10076"/>
                  <a:pt x="10562" y="10011"/>
                </a:cubicBezTo>
                <a:lnTo>
                  <a:pt x="10571" y="8571"/>
                </a:lnTo>
                <a:lnTo>
                  <a:pt x="10574" y="7650"/>
                </a:lnTo>
                <a:cubicBezTo>
                  <a:pt x="10570" y="7231"/>
                  <a:pt x="10555" y="7003"/>
                  <a:pt x="10507" y="6909"/>
                </a:cubicBezTo>
                <a:lnTo>
                  <a:pt x="10491" y="6895"/>
                </a:lnTo>
                <a:cubicBezTo>
                  <a:pt x="10444" y="6855"/>
                  <a:pt x="10314" y="6826"/>
                  <a:pt x="10203" y="6826"/>
                </a:cubicBezTo>
                <a:lnTo>
                  <a:pt x="10012" y="6826"/>
                </a:lnTo>
                <a:close/>
                <a:moveTo>
                  <a:pt x="20967" y="6826"/>
                </a:moveTo>
                <a:lnTo>
                  <a:pt x="20976" y="7595"/>
                </a:lnTo>
                <a:lnTo>
                  <a:pt x="20976" y="7622"/>
                </a:lnTo>
                <a:cubicBezTo>
                  <a:pt x="20983" y="7881"/>
                  <a:pt x="20984" y="8253"/>
                  <a:pt x="20988" y="8612"/>
                </a:cubicBezTo>
                <a:cubicBezTo>
                  <a:pt x="20998" y="9356"/>
                  <a:pt x="21010" y="10062"/>
                  <a:pt x="21016" y="10108"/>
                </a:cubicBezTo>
                <a:cubicBezTo>
                  <a:pt x="21025" y="10172"/>
                  <a:pt x="21108" y="10198"/>
                  <a:pt x="21280" y="10198"/>
                </a:cubicBezTo>
                <a:lnTo>
                  <a:pt x="21492" y="10198"/>
                </a:lnTo>
                <a:cubicBezTo>
                  <a:pt x="21521" y="10160"/>
                  <a:pt x="21531" y="9759"/>
                  <a:pt x="21532" y="8557"/>
                </a:cubicBezTo>
                <a:cubicBezTo>
                  <a:pt x="21532" y="8553"/>
                  <a:pt x="21532" y="8554"/>
                  <a:pt x="21532" y="8550"/>
                </a:cubicBezTo>
                <a:cubicBezTo>
                  <a:pt x="21532" y="8548"/>
                  <a:pt x="21532" y="8545"/>
                  <a:pt x="21532" y="8543"/>
                </a:cubicBezTo>
                <a:cubicBezTo>
                  <a:pt x="21532" y="7867"/>
                  <a:pt x="21529" y="7489"/>
                  <a:pt x="21522" y="7248"/>
                </a:cubicBezTo>
                <a:cubicBezTo>
                  <a:pt x="21511" y="6999"/>
                  <a:pt x="21485" y="6894"/>
                  <a:pt x="21427" y="6854"/>
                </a:cubicBezTo>
                <a:cubicBezTo>
                  <a:pt x="21374" y="6838"/>
                  <a:pt x="21295" y="6827"/>
                  <a:pt x="21200" y="6826"/>
                </a:cubicBezTo>
                <a:cubicBezTo>
                  <a:pt x="21196" y="6826"/>
                  <a:pt x="21195" y="6826"/>
                  <a:pt x="21191" y="6826"/>
                </a:cubicBezTo>
                <a:lnTo>
                  <a:pt x="21172" y="6826"/>
                </a:lnTo>
                <a:lnTo>
                  <a:pt x="20967" y="6826"/>
                </a:lnTo>
                <a:close/>
                <a:moveTo>
                  <a:pt x="20371" y="6902"/>
                </a:moveTo>
                <a:lnTo>
                  <a:pt x="20267" y="6923"/>
                </a:lnTo>
                <a:lnTo>
                  <a:pt x="20267" y="7179"/>
                </a:lnTo>
                <a:cubicBezTo>
                  <a:pt x="20267" y="7316"/>
                  <a:pt x="20279" y="7843"/>
                  <a:pt x="20292" y="8308"/>
                </a:cubicBezTo>
                <a:cubicBezTo>
                  <a:pt x="20297" y="8532"/>
                  <a:pt x="20301" y="8727"/>
                  <a:pt x="20307" y="8938"/>
                </a:cubicBezTo>
                <a:cubicBezTo>
                  <a:pt x="20323" y="9481"/>
                  <a:pt x="20339" y="9944"/>
                  <a:pt x="20347" y="10066"/>
                </a:cubicBezTo>
                <a:cubicBezTo>
                  <a:pt x="20348" y="10085"/>
                  <a:pt x="20352" y="10176"/>
                  <a:pt x="20353" y="10184"/>
                </a:cubicBezTo>
                <a:cubicBezTo>
                  <a:pt x="20356" y="10206"/>
                  <a:pt x="20366" y="10225"/>
                  <a:pt x="20381" y="10239"/>
                </a:cubicBezTo>
                <a:cubicBezTo>
                  <a:pt x="20391" y="10248"/>
                  <a:pt x="20403" y="10248"/>
                  <a:pt x="20417" y="10253"/>
                </a:cubicBezTo>
                <a:cubicBezTo>
                  <a:pt x="20418" y="10253"/>
                  <a:pt x="20419" y="10260"/>
                  <a:pt x="20420" y="10260"/>
                </a:cubicBezTo>
                <a:cubicBezTo>
                  <a:pt x="20528" y="10293"/>
                  <a:pt x="20722" y="10234"/>
                  <a:pt x="20764" y="10128"/>
                </a:cubicBezTo>
                <a:lnTo>
                  <a:pt x="20764" y="8536"/>
                </a:lnTo>
                <a:lnTo>
                  <a:pt x="20764" y="7387"/>
                </a:lnTo>
                <a:cubicBezTo>
                  <a:pt x="20757" y="7117"/>
                  <a:pt x="20749" y="6939"/>
                  <a:pt x="20740" y="6902"/>
                </a:cubicBezTo>
                <a:lnTo>
                  <a:pt x="20516" y="6902"/>
                </a:lnTo>
                <a:lnTo>
                  <a:pt x="20371" y="6902"/>
                </a:lnTo>
                <a:close/>
                <a:moveTo>
                  <a:pt x="9564" y="6916"/>
                </a:moveTo>
                <a:cubicBezTo>
                  <a:pt x="9469" y="6907"/>
                  <a:pt x="9397" y="6919"/>
                  <a:pt x="9353" y="6937"/>
                </a:cubicBezTo>
                <a:cubicBezTo>
                  <a:pt x="9338" y="6947"/>
                  <a:pt x="9316" y="6953"/>
                  <a:pt x="9310" y="6965"/>
                </a:cubicBezTo>
                <a:cubicBezTo>
                  <a:pt x="9286" y="7053"/>
                  <a:pt x="9364" y="9986"/>
                  <a:pt x="9396" y="10184"/>
                </a:cubicBezTo>
                <a:cubicBezTo>
                  <a:pt x="9408" y="10264"/>
                  <a:pt x="9509" y="10287"/>
                  <a:pt x="9610" y="10260"/>
                </a:cubicBezTo>
                <a:cubicBezTo>
                  <a:pt x="9620" y="10258"/>
                  <a:pt x="9631" y="10256"/>
                  <a:pt x="9641" y="10253"/>
                </a:cubicBezTo>
                <a:cubicBezTo>
                  <a:pt x="9672" y="10241"/>
                  <a:pt x="9701" y="10220"/>
                  <a:pt x="9727" y="10198"/>
                </a:cubicBezTo>
                <a:lnTo>
                  <a:pt x="9813" y="10128"/>
                </a:lnTo>
                <a:lnTo>
                  <a:pt x="9813" y="9838"/>
                </a:lnTo>
                <a:lnTo>
                  <a:pt x="9804" y="8529"/>
                </a:lnTo>
                <a:lnTo>
                  <a:pt x="9798" y="7214"/>
                </a:lnTo>
                <a:cubicBezTo>
                  <a:pt x="9792" y="7067"/>
                  <a:pt x="9785" y="6969"/>
                  <a:pt x="9776" y="6937"/>
                </a:cubicBezTo>
                <a:lnTo>
                  <a:pt x="9564" y="6916"/>
                </a:lnTo>
                <a:close/>
                <a:moveTo>
                  <a:pt x="6989" y="10980"/>
                </a:moveTo>
                <a:cubicBezTo>
                  <a:pt x="6936" y="10983"/>
                  <a:pt x="6866" y="11001"/>
                  <a:pt x="6799" y="11015"/>
                </a:cubicBezTo>
                <a:cubicBezTo>
                  <a:pt x="6560" y="11081"/>
                  <a:pt x="6252" y="11204"/>
                  <a:pt x="6130" y="11278"/>
                </a:cubicBezTo>
                <a:cubicBezTo>
                  <a:pt x="6088" y="11313"/>
                  <a:pt x="6075" y="11352"/>
                  <a:pt x="6075" y="11430"/>
                </a:cubicBezTo>
                <a:cubicBezTo>
                  <a:pt x="6077" y="11493"/>
                  <a:pt x="6081" y="11600"/>
                  <a:pt x="6096" y="11804"/>
                </a:cubicBezTo>
                <a:cubicBezTo>
                  <a:pt x="6099" y="11845"/>
                  <a:pt x="6110" y="11956"/>
                  <a:pt x="6114" y="12012"/>
                </a:cubicBezTo>
                <a:cubicBezTo>
                  <a:pt x="6137" y="12309"/>
                  <a:pt x="6163" y="12656"/>
                  <a:pt x="6197" y="13057"/>
                </a:cubicBezTo>
                <a:cubicBezTo>
                  <a:pt x="6336" y="14673"/>
                  <a:pt x="6424" y="15668"/>
                  <a:pt x="6516" y="16719"/>
                </a:cubicBezTo>
                <a:cubicBezTo>
                  <a:pt x="6573" y="17362"/>
                  <a:pt x="6573" y="17386"/>
                  <a:pt x="6618" y="17903"/>
                </a:cubicBezTo>
                <a:cubicBezTo>
                  <a:pt x="6624" y="17974"/>
                  <a:pt x="6636" y="18106"/>
                  <a:pt x="6642" y="18173"/>
                </a:cubicBezTo>
                <a:cubicBezTo>
                  <a:pt x="6744" y="19314"/>
                  <a:pt x="6803" y="19936"/>
                  <a:pt x="6817" y="20015"/>
                </a:cubicBezTo>
                <a:cubicBezTo>
                  <a:pt x="6838" y="20126"/>
                  <a:pt x="6867" y="20165"/>
                  <a:pt x="6903" y="20146"/>
                </a:cubicBezTo>
                <a:cubicBezTo>
                  <a:pt x="6915" y="20140"/>
                  <a:pt x="6963" y="20132"/>
                  <a:pt x="6986" y="20125"/>
                </a:cubicBezTo>
                <a:cubicBezTo>
                  <a:pt x="7045" y="20105"/>
                  <a:pt x="7115" y="20081"/>
                  <a:pt x="7216" y="20063"/>
                </a:cubicBezTo>
                <a:cubicBezTo>
                  <a:pt x="7518" y="20009"/>
                  <a:pt x="7624" y="19998"/>
                  <a:pt x="7661" y="19897"/>
                </a:cubicBezTo>
                <a:cubicBezTo>
                  <a:pt x="7669" y="19877"/>
                  <a:pt x="7671" y="19855"/>
                  <a:pt x="7674" y="19828"/>
                </a:cubicBezTo>
                <a:cubicBezTo>
                  <a:pt x="7675" y="19824"/>
                  <a:pt x="7677" y="19822"/>
                  <a:pt x="7677" y="19821"/>
                </a:cubicBezTo>
                <a:cubicBezTo>
                  <a:pt x="7680" y="19782"/>
                  <a:pt x="7680" y="19720"/>
                  <a:pt x="7680" y="19662"/>
                </a:cubicBezTo>
                <a:cubicBezTo>
                  <a:pt x="7679" y="19580"/>
                  <a:pt x="7675" y="19493"/>
                  <a:pt x="7671" y="19364"/>
                </a:cubicBezTo>
                <a:cubicBezTo>
                  <a:pt x="7661" y="19070"/>
                  <a:pt x="7639" y="18612"/>
                  <a:pt x="7625" y="18249"/>
                </a:cubicBezTo>
                <a:cubicBezTo>
                  <a:pt x="7610" y="17954"/>
                  <a:pt x="7594" y="17680"/>
                  <a:pt x="7582" y="17363"/>
                </a:cubicBezTo>
                <a:cubicBezTo>
                  <a:pt x="7529" y="16050"/>
                  <a:pt x="7323" y="12135"/>
                  <a:pt x="7275" y="11562"/>
                </a:cubicBezTo>
                <a:cubicBezTo>
                  <a:pt x="7273" y="11540"/>
                  <a:pt x="7270" y="11505"/>
                  <a:pt x="7268" y="11485"/>
                </a:cubicBezTo>
                <a:cubicBezTo>
                  <a:pt x="7266" y="11457"/>
                  <a:pt x="7262" y="11434"/>
                  <a:pt x="7259" y="11409"/>
                </a:cubicBezTo>
                <a:cubicBezTo>
                  <a:pt x="7246" y="11279"/>
                  <a:pt x="7234" y="11190"/>
                  <a:pt x="7219" y="11132"/>
                </a:cubicBezTo>
                <a:cubicBezTo>
                  <a:pt x="7200" y="11066"/>
                  <a:pt x="7174" y="11041"/>
                  <a:pt x="7130" y="11015"/>
                </a:cubicBezTo>
                <a:cubicBezTo>
                  <a:pt x="7103" y="10998"/>
                  <a:pt x="7059" y="10984"/>
                  <a:pt x="7011" y="10980"/>
                </a:cubicBezTo>
                <a:cubicBezTo>
                  <a:pt x="7003" y="10979"/>
                  <a:pt x="6997" y="10980"/>
                  <a:pt x="6989" y="10980"/>
                </a:cubicBezTo>
                <a:close/>
                <a:moveTo>
                  <a:pt x="17959" y="11001"/>
                </a:moveTo>
                <a:cubicBezTo>
                  <a:pt x="17653" y="11008"/>
                  <a:pt x="17127" y="11195"/>
                  <a:pt x="17060" y="11361"/>
                </a:cubicBezTo>
                <a:cubicBezTo>
                  <a:pt x="17054" y="11382"/>
                  <a:pt x="17050" y="11411"/>
                  <a:pt x="17047" y="11444"/>
                </a:cubicBezTo>
                <a:cubicBezTo>
                  <a:pt x="17044" y="11559"/>
                  <a:pt x="17062" y="11894"/>
                  <a:pt x="17096" y="12288"/>
                </a:cubicBezTo>
                <a:cubicBezTo>
                  <a:pt x="17135" y="12727"/>
                  <a:pt x="17303" y="14656"/>
                  <a:pt x="17471" y="16574"/>
                </a:cubicBezTo>
                <a:cubicBezTo>
                  <a:pt x="17617" y="18246"/>
                  <a:pt x="17711" y="19304"/>
                  <a:pt x="17747" y="19662"/>
                </a:cubicBezTo>
                <a:cubicBezTo>
                  <a:pt x="17759" y="19779"/>
                  <a:pt x="17790" y="20108"/>
                  <a:pt x="17793" y="20118"/>
                </a:cubicBezTo>
                <a:cubicBezTo>
                  <a:pt x="17798" y="20132"/>
                  <a:pt x="17809" y="20143"/>
                  <a:pt x="17827" y="20146"/>
                </a:cubicBezTo>
                <a:cubicBezTo>
                  <a:pt x="17846" y="20150"/>
                  <a:pt x="17870" y="20149"/>
                  <a:pt x="17894" y="20139"/>
                </a:cubicBezTo>
                <a:cubicBezTo>
                  <a:pt x="17944" y="20120"/>
                  <a:pt x="18133" y="20064"/>
                  <a:pt x="18315" y="20022"/>
                </a:cubicBezTo>
                <a:cubicBezTo>
                  <a:pt x="18497" y="19979"/>
                  <a:pt x="18651" y="19934"/>
                  <a:pt x="18659" y="19918"/>
                </a:cubicBezTo>
                <a:cubicBezTo>
                  <a:pt x="18659" y="19916"/>
                  <a:pt x="18655" y="19838"/>
                  <a:pt x="18656" y="19828"/>
                </a:cubicBezTo>
                <a:cubicBezTo>
                  <a:pt x="18666" y="19506"/>
                  <a:pt x="18324" y="12633"/>
                  <a:pt x="18254" y="11755"/>
                </a:cubicBezTo>
                <a:cubicBezTo>
                  <a:pt x="18251" y="11729"/>
                  <a:pt x="18249" y="11696"/>
                  <a:pt x="18247" y="11672"/>
                </a:cubicBezTo>
                <a:cubicBezTo>
                  <a:pt x="18237" y="11554"/>
                  <a:pt x="18222" y="11450"/>
                  <a:pt x="18211" y="11354"/>
                </a:cubicBezTo>
                <a:cubicBezTo>
                  <a:pt x="18200" y="11278"/>
                  <a:pt x="18192" y="11191"/>
                  <a:pt x="18180" y="11146"/>
                </a:cubicBezTo>
                <a:cubicBezTo>
                  <a:pt x="18170" y="11107"/>
                  <a:pt x="18158" y="11078"/>
                  <a:pt x="18146" y="11056"/>
                </a:cubicBezTo>
                <a:cubicBezTo>
                  <a:pt x="18115" y="11021"/>
                  <a:pt x="18051" y="10999"/>
                  <a:pt x="17959" y="11001"/>
                </a:cubicBezTo>
                <a:close/>
                <a:moveTo>
                  <a:pt x="9825" y="11333"/>
                </a:moveTo>
                <a:cubicBezTo>
                  <a:pt x="9760" y="11338"/>
                  <a:pt x="9692" y="11348"/>
                  <a:pt x="9638" y="11361"/>
                </a:cubicBezTo>
                <a:cubicBezTo>
                  <a:pt x="9635" y="11361"/>
                  <a:pt x="9632" y="11360"/>
                  <a:pt x="9629" y="11361"/>
                </a:cubicBezTo>
                <a:lnTo>
                  <a:pt x="9610" y="11361"/>
                </a:lnTo>
                <a:lnTo>
                  <a:pt x="9512" y="11388"/>
                </a:lnTo>
                <a:lnTo>
                  <a:pt x="9411" y="11437"/>
                </a:lnTo>
                <a:lnTo>
                  <a:pt x="9411" y="11797"/>
                </a:lnTo>
                <a:cubicBezTo>
                  <a:pt x="9411" y="12010"/>
                  <a:pt x="9433" y="12694"/>
                  <a:pt x="9460" y="13313"/>
                </a:cubicBezTo>
                <a:cubicBezTo>
                  <a:pt x="9513" y="14529"/>
                  <a:pt x="9608" y="16756"/>
                  <a:pt x="9699" y="18997"/>
                </a:cubicBezTo>
                <a:lnTo>
                  <a:pt x="9755" y="20402"/>
                </a:lnTo>
                <a:lnTo>
                  <a:pt x="10200" y="20402"/>
                </a:lnTo>
                <a:lnTo>
                  <a:pt x="10645" y="20402"/>
                </a:lnTo>
                <a:lnTo>
                  <a:pt x="10642" y="18208"/>
                </a:lnTo>
                <a:cubicBezTo>
                  <a:pt x="10637" y="14527"/>
                  <a:pt x="10598" y="11651"/>
                  <a:pt x="10553" y="11478"/>
                </a:cubicBezTo>
                <a:cubicBezTo>
                  <a:pt x="10552" y="11476"/>
                  <a:pt x="10550" y="11459"/>
                  <a:pt x="10550" y="11458"/>
                </a:cubicBezTo>
                <a:cubicBezTo>
                  <a:pt x="10548" y="11455"/>
                  <a:pt x="10545" y="11454"/>
                  <a:pt x="10543" y="11451"/>
                </a:cubicBezTo>
                <a:cubicBezTo>
                  <a:pt x="10531" y="11431"/>
                  <a:pt x="10502" y="11411"/>
                  <a:pt x="10454" y="11395"/>
                </a:cubicBezTo>
                <a:cubicBezTo>
                  <a:pt x="10312" y="11348"/>
                  <a:pt x="10045" y="11326"/>
                  <a:pt x="9825" y="11333"/>
                </a:cubicBezTo>
                <a:close/>
                <a:moveTo>
                  <a:pt x="20936" y="11361"/>
                </a:moveTo>
                <a:cubicBezTo>
                  <a:pt x="20666" y="11356"/>
                  <a:pt x="20395" y="11378"/>
                  <a:pt x="20371" y="11437"/>
                </a:cubicBezTo>
                <a:cubicBezTo>
                  <a:pt x="20365" y="11453"/>
                  <a:pt x="20361" y="11510"/>
                  <a:pt x="20359" y="11575"/>
                </a:cubicBezTo>
                <a:lnTo>
                  <a:pt x="20377" y="12212"/>
                </a:lnTo>
                <a:cubicBezTo>
                  <a:pt x="20389" y="12652"/>
                  <a:pt x="20421" y="13483"/>
                  <a:pt x="20448" y="14061"/>
                </a:cubicBezTo>
                <a:cubicBezTo>
                  <a:pt x="20475" y="14638"/>
                  <a:pt x="20521" y="15707"/>
                  <a:pt x="20549" y="16428"/>
                </a:cubicBezTo>
                <a:cubicBezTo>
                  <a:pt x="20578" y="17150"/>
                  <a:pt x="20615" y="18093"/>
                  <a:pt x="20632" y="18526"/>
                </a:cubicBezTo>
                <a:cubicBezTo>
                  <a:pt x="20650" y="18959"/>
                  <a:pt x="20676" y="19556"/>
                  <a:pt x="20687" y="19855"/>
                </a:cubicBezTo>
                <a:lnTo>
                  <a:pt x="20709" y="20402"/>
                </a:lnTo>
                <a:lnTo>
                  <a:pt x="21154" y="20402"/>
                </a:lnTo>
                <a:lnTo>
                  <a:pt x="21596" y="20402"/>
                </a:lnTo>
                <a:lnTo>
                  <a:pt x="21593" y="17910"/>
                </a:lnTo>
                <a:cubicBezTo>
                  <a:pt x="21592" y="17184"/>
                  <a:pt x="21590" y="16549"/>
                  <a:pt x="21587" y="15923"/>
                </a:cubicBezTo>
                <a:cubicBezTo>
                  <a:pt x="21586" y="15810"/>
                  <a:pt x="21588" y="15681"/>
                  <a:pt x="21587" y="15570"/>
                </a:cubicBezTo>
                <a:cubicBezTo>
                  <a:pt x="21571" y="13277"/>
                  <a:pt x="21536" y="11549"/>
                  <a:pt x="21501" y="11458"/>
                </a:cubicBezTo>
                <a:cubicBezTo>
                  <a:pt x="21495" y="11445"/>
                  <a:pt x="21473" y="11433"/>
                  <a:pt x="21449" y="11423"/>
                </a:cubicBezTo>
                <a:cubicBezTo>
                  <a:pt x="21446" y="11421"/>
                  <a:pt x="21443" y="11418"/>
                  <a:pt x="21439" y="11416"/>
                </a:cubicBezTo>
                <a:cubicBezTo>
                  <a:pt x="21339" y="11381"/>
                  <a:pt x="21138" y="11365"/>
                  <a:pt x="20936" y="11361"/>
                </a:cubicBezTo>
                <a:close/>
                <a:moveTo>
                  <a:pt x="2760" y="15854"/>
                </a:moveTo>
                <a:cubicBezTo>
                  <a:pt x="2812" y="15781"/>
                  <a:pt x="4216" y="16927"/>
                  <a:pt x="4304" y="17114"/>
                </a:cubicBezTo>
                <a:cubicBezTo>
                  <a:pt x="4347" y="17207"/>
                  <a:pt x="4158" y="17586"/>
                  <a:pt x="3579" y="18568"/>
                </a:cubicBezTo>
                <a:cubicBezTo>
                  <a:pt x="3051" y="19464"/>
                  <a:pt x="3001" y="19537"/>
                  <a:pt x="2968" y="19419"/>
                </a:cubicBezTo>
                <a:cubicBezTo>
                  <a:pt x="2956" y="19373"/>
                  <a:pt x="2910" y="18755"/>
                  <a:pt x="2867" y="18048"/>
                </a:cubicBezTo>
                <a:cubicBezTo>
                  <a:pt x="2824" y="17342"/>
                  <a:pt x="2775" y="16570"/>
                  <a:pt x="2760" y="16332"/>
                </a:cubicBezTo>
                <a:cubicBezTo>
                  <a:pt x="2744" y="16093"/>
                  <a:pt x="2745" y="15875"/>
                  <a:pt x="2760" y="15854"/>
                </a:cubicBezTo>
                <a:close/>
                <a:moveTo>
                  <a:pt x="13736" y="15868"/>
                </a:moveTo>
                <a:cubicBezTo>
                  <a:pt x="13797" y="15781"/>
                  <a:pt x="15164" y="16912"/>
                  <a:pt x="15267" y="17135"/>
                </a:cubicBezTo>
                <a:cubicBezTo>
                  <a:pt x="15305" y="17216"/>
                  <a:pt x="15259" y="17330"/>
                  <a:pt x="15000" y="17792"/>
                </a:cubicBezTo>
                <a:cubicBezTo>
                  <a:pt x="14829" y="18098"/>
                  <a:pt x="14528" y="18603"/>
                  <a:pt x="14331" y="18921"/>
                </a:cubicBezTo>
                <a:cubicBezTo>
                  <a:pt x="14134" y="19239"/>
                  <a:pt x="13966" y="19502"/>
                  <a:pt x="13956" y="19502"/>
                </a:cubicBezTo>
                <a:cubicBezTo>
                  <a:pt x="13925" y="19502"/>
                  <a:pt x="13912" y="19339"/>
                  <a:pt x="13825" y="17889"/>
                </a:cubicBezTo>
                <a:cubicBezTo>
                  <a:pt x="13777" y="17105"/>
                  <a:pt x="13730" y="16337"/>
                  <a:pt x="13720" y="16186"/>
                </a:cubicBezTo>
                <a:cubicBezTo>
                  <a:pt x="13710" y="16036"/>
                  <a:pt x="13718" y="15892"/>
                  <a:pt x="13736" y="15868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pic>
        <p:nvPicPr>
          <p:cNvPr id="209" name="logo.804f083e.png" descr="logo.804f083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8729" y="9441677"/>
            <a:ext cx="2270167" cy="2257467"/>
          </a:xfrm>
          <a:prstGeom prst="rect">
            <a:avLst/>
          </a:prstGeom>
        </p:spPr>
      </p:pic>
      <p:sp>
        <p:nvSpPr>
          <p:cNvPr id="214" name="连接线"/>
          <p:cNvSpPr/>
          <p:nvPr/>
        </p:nvSpPr>
        <p:spPr>
          <a:xfrm>
            <a:off x="2631272" y="7519404"/>
            <a:ext cx="1761999" cy="1192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5" name="连接线"/>
          <p:cNvSpPr/>
          <p:nvPr/>
        </p:nvSpPr>
        <p:spPr>
          <a:xfrm>
            <a:off x="7571572" y="4382504"/>
            <a:ext cx="1761999" cy="1192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6" name="连接线"/>
          <p:cNvSpPr/>
          <p:nvPr/>
        </p:nvSpPr>
        <p:spPr>
          <a:xfrm>
            <a:off x="7571572" y="7519404"/>
            <a:ext cx="1761999" cy="1192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7" name="连接线"/>
          <p:cNvSpPr/>
          <p:nvPr/>
        </p:nvSpPr>
        <p:spPr>
          <a:xfrm>
            <a:off x="2631272" y="4382504"/>
            <a:ext cx="1761999" cy="1192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健康的用户社区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健康的用户社区</a:t>
            </a:r>
            <a:endParaRPr sz="3200" b="1">
              <a:latin typeface="Avenir Next Bold" panose="020B0803020202020204" charset="0"/>
            </a:endParaRPr>
          </a:p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高质量知识数据库</a:t>
            </a:r>
            <a:endParaRPr sz="3200" b="1">
              <a:latin typeface="Avenir Next Bold" panose="020B0803020202020204" charset="0"/>
            </a:endParaRPr>
          </a:p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强大的辅助搜索引擎</a:t>
            </a:r>
            <a:endParaRPr sz="3200" b="1">
              <a:latin typeface="Avenir Next Bold" panose="020B0803020202020204" charset="0"/>
            </a:endParaRPr>
          </a:p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巧妙的信息呈现方式</a:t>
            </a:r>
            <a:endParaRPr sz="3200" b="1">
              <a:latin typeface="Avenir Next Bold" panose="020B0803020202020204" charset="0"/>
            </a:endParaRPr>
          </a:p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以获取知识、激发灵感、解决问题、提升效率为目标</a:t>
            </a:r>
            <a:endParaRPr sz="3200" b="1">
              <a:latin typeface="Avenir Next Bold" panose="020B0803020202020204" charset="0"/>
            </a:endParaRPr>
          </a:p>
          <a:p>
            <a:pPr marL="410210" indent="-410210" defTabSz="914400">
              <a:spcBef>
                <a:spcPts val="2000"/>
              </a:spcBef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/>
            </a:pPr>
            <a:r>
              <a:rPr sz="3200" b="1">
                <a:latin typeface="Avenir Next Bold" panose="020B0803020202020204" charset="0"/>
              </a:rPr>
              <a:t>非营利性、开源</a:t>
            </a:r>
            <a:endParaRPr sz="3200" b="1">
              <a:latin typeface="Avenir Next Bold" panose="020B0803020202020204" charset="0"/>
            </a:endParaRPr>
          </a:p>
        </p:txBody>
      </p:sp>
      <p:sp>
        <p:nvSpPr>
          <p:cNvPr id="220" name="软件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软件目标</a:t>
            </a:r>
          </a:p>
        </p:txBody>
      </p:sp>
      <p:sp>
        <p:nvSpPr>
          <p:cNvPr id="221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222" name="保险箱"/>
          <p:cNvSpPr/>
          <p:nvPr/>
        </p:nvSpPr>
        <p:spPr>
          <a:xfrm>
            <a:off x="9357256" y="3232372"/>
            <a:ext cx="1785590" cy="1786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739" y="0"/>
                </a:moveTo>
                <a:cubicBezTo>
                  <a:pt x="798" y="0"/>
                  <a:pt x="2" y="777"/>
                  <a:pt x="0" y="1696"/>
                </a:cubicBezTo>
                <a:lnTo>
                  <a:pt x="0" y="3247"/>
                </a:lnTo>
                <a:lnTo>
                  <a:pt x="4396" y="3247"/>
                </a:lnTo>
                <a:lnTo>
                  <a:pt x="4384" y="6208"/>
                </a:lnTo>
                <a:lnTo>
                  <a:pt x="0" y="6208"/>
                </a:lnTo>
                <a:lnTo>
                  <a:pt x="0" y="15128"/>
                </a:lnTo>
                <a:lnTo>
                  <a:pt x="4396" y="15128"/>
                </a:lnTo>
                <a:lnTo>
                  <a:pt x="4384" y="18090"/>
                </a:lnTo>
                <a:lnTo>
                  <a:pt x="0" y="18090"/>
                </a:lnTo>
                <a:lnTo>
                  <a:pt x="0" y="19896"/>
                </a:lnTo>
                <a:cubicBezTo>
                  <a:pt x="-1" y="20351"/>
                  <a:pt x="175" y="20779"/>
                  <a:pt x="496" y="21100"/>
                </a:cubicBezTo>
                <a:cubicBezTo>
                  <a:pt x="817" y="21422"/>
                  <a:pt x="1245" y="21600"/>
                  <a:pt x="1700" y="21600"/>
                </a:cubicBezTo>
                <a:lnTo>
                  <a:pt x="19858" y="21600"/>
                </a:lnTo>
                <a:cubicBezTo>
                  <a:pt x="20793" y="21600"/>
                  <a:pt x="21556" y="20839"/>
                  <a:pt x="21558" y="19904"/>
                </a:cubicBezTo>
                <a:lnTo>
                  <a:pt x="21598" y="1703"/>
                </a:lnTo>
                <a:cubicBezTo>
                  <a:pt x="21599" y="1248"/>
                  <a:pt x="21423" y="821"/>
                  <a:pt x="21102" y="499"/>
                </a:cubicBezTo>
                <a:cubicBezTo>
                  <a:pt x="20781" y="178"/>
                  <a:pt x="20353" y="0"/>
                  <a:pt x="19898" y="0"/>
                </a:cubicBezTo>
                <a:lnTo>
                  <a:pt x="1739" y="0"/>
                </a:lnTo>
                <a:close/>
                <a:moveTo>
                  <a:pt x="8" y="3711"/>
                </a:moveTo>
                <a:lnTo>
                  <a:pt x="0" y="5746"/>
                </a:lnTo>
                <a:lnTo>
                  <a:pt x="3921" y="5746"/>
                </a:lnTo>
                <a:lnTo>
                  <a:pt x="3930" y="3711"/>
                </a:lnTo>
                <a:lnTo>
                  <a:pt x="8" y="3711"/>
                </a:lnTo>
                <a:close/>
                <a:moveTo>
                  <a:pt x="5781" y="7462"/>
                </a:moveTo>
                <a:lnTo>
                  <a:pt x="8200" y="8517"/>
                </a:lnTo>
                <a:cubicBezTo>
                  <a:pt x="7906" y="8867"/>
                  <a:pt x="7679" y="9277"/>
                  <a:pt x="7542" y="9725"/>
                </a:cubicBezTo>
                <a:lnTo>
                  <a:pt x="5305" y="8240"/>
                </a:lnTo>
                <a:lnTo>
                  <a:pt x="5781" y="7462"/>
                </a:lnTo>
                <a:close/>
                <a:moveTo>
                  <a:pt x="15894" y="7462"/>
                </a:moveTo>
                <a:lnTo>
                  <a:pt x="16370" y="8240"/>
                </a:lnTo>
                <a:lnTo>
                  <a:pt x="14134" y="9725"/>
                </a:lnTo>
                <a:cubicBezTo>
                  <a:pt x="13997" y="9277"/>
                  <a:pt x="13770" y="8867"/>
                  <a:pt x="13475" y="8517"/>
                </a:cubicBezTo>
                <a:lnTo>
                  <a:pt x="15894" y="7462"/>
                </a:lnTo>
                <a:close/>
                <a:moveTo>
                  <a:pt x="10837" y="7795"/>
                </a:moveTo>
                <a:cubicBezTo>
                  <a:pt x="12458" y="7795"/>
                  <a:pt x="13772" y="9109"/>
                  <a:pt x="13772" y="10729"/>
                </a:cubicBezTo>
                <a:cubicBezTo>
                  <a:pt x="13772" y="12349"/>
                  <a:pt x="12458" y="13662"/>
                  <a:pt x="10837" y="13662"/>
                </a:cubicBezTo>
                <a:cubicBezTo>
                  <a:pt x="9216" y="13662"/>
                  <a:pt x="7903" y="12349"/>
                  <a:pt x="7903" y="10729"/>
                </a:cubicBezTo>
                <a:cubicBezTo>
                  <a:pt x="7903" y="9109"/>
                  <a:pt x="9216" y="7795"/>
                  <a:pt x="10837" y="7795"/>
                </a:cubicBezTo>
                <a:close/>
                <a:moveTo>
                  <a:pt x="10837" y="9072"/>
                </a:moveTo>
                <a:cubicBezTo>
                  <a:pt x="9923" y="9072"/>
                  <a:pt x="9179" y="9815"/>
                  <a:pt x="9179" y="10729"/>
                </a:cubicBezTo>
                <a:cubicBezTo>
                  <a:pt x="9179" y="11643"/>
                  <a:pt x="9923" y="12386"/>
                  <a:pt x="10837" y="12386"/>
                </a:cubicBezTo>
                <a:cubicBezTo>
                  <a:pt x="11751" y="12386"/>
                  <a:pt x="12495" y="11643"/>
                  <a:pt x="12495" y="10729"/>
                </a:cubicBezTo>
                <a:cubicBezTo>
                  <a:pt x="12495" y="9815"/>
                  <a:pt x="11751" y="9072"/>
                  <a:pt x="10837" y="9072"/>
                </a:cubicBezTo>
                <a:close/>
                <a:moveTo>
                  <a:pt x="10837" y="9585"/>
                </a:moveTo>
                <a:cubicBezTo>
                  <a:pt x="11468" y="9585"/>
                  <a:pt x="11982" y="10098"/>
                  <a:pt x="11982" y="10729"/>
                </a:cubicBezTo>
                <a:cubicBezTo>
                  <a:pt x="11982" y="11360"/>
                  <a:pt x="11468" y="11873"/>
                  <a:pt x="10837" y="11873"/>
                </a:cubicBezTo>
                <a:cubicBezTo>
                  <a:pt x="10206" y="11873"/>
                  <a:pt x="9693" y="11360"/>
                  <a:pt x="9693" y="10729"/>
                </a:cubicBezTo>
                <a:cubicBezTo>
                  <a:pt x="9693" y="10098"/>
                  <a:pt x="10206" y="9585"/>
                  <a:pt x="10837" y="9585"/>
                </a:cubicBezTo>
                <a:close/>
                <a:moveTo>
                  <a:pt x="10131" y="14099"/>
                </a:moveTo>
                <a:cubicBezTo>
                  <a:pt x="10359" y="14147"/>
                  <a:pt x="10595" y="14173"/>
                  <a:pt x="10837" y="14173"/>
                </a:cubicBezTo>
                <a:cubicBezTo>
                  <a:pt x="11079" y="14173"/>
                  <a:pt x="11315" y="14147"/>
                  <a:pt x="11543" y="14099"/>
                </a:cubicBezTo>
                <a:lnTo>
                  <a:pt x="11313" y="16489"/>
                </a:lnTo>
                <a:lnTo>
                  <a:pt x="10361" y="16489"/>
                </a:lnTo>
                <a:lnTo>
                  <a:pt x="10131" y="14099"/>
                </a:lnTo>
                <a:close/>
                <a:moveTo>
                  <a:pt x="8" y="15592"/>
                </a:moveTo>
                <a:lnTo>
                  <a:pt x="0" y="17626"/>
                </a:lnTo>
                <a:lnTo>
                  <a:pt x="3921" y="17626"/>
                </a:lnTo>
                <a:lnTo>
                  <a:pt x="3930" y="15592"/>
                </a:lnTo>
                <a:lnTo>
                  <a:pt x="8" y="15592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3" name="搜索"/>
          <p:cNvSpPr/>
          <p:nvPr/>
        </p:nvSpPr>
        <p:spPr>
          <a:xfrm>
            <a:off x="1659677" y="4950496"/>
            <a:ext cx="1634216" cy="1915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4" name="带肩膀的头像"/>
          <p:cNvSpPr/>
          <p:nvPr/>
        </p:nvSpPr>
        <p:spPr>
          <a:xfrm>
            <a:off x="1524763" y="1293564"/>
            <a:ext cx="1904044" cy="164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5" name="组织"/>
          <p:cNvSpPr/>
          <p:nvPr/>
        </p:nvSpPr>
        <p:spPr>
          <a:xfrm>
            <a:off x="9277639" y="6916463"/>
            <a:ext cx="1910071" cy="1641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6" name="灯泡"/>
          <p:cNvSpPr/>
          <p:nvPr/>
        </p:nvSpPr>
        <p:spPr>
          <a:xfrm>
            <a:off x="1867454" y="8873199"/>
            <a:ext cx="1218663" cy="211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7" name="存钱罐"/>
          <p:cNvSpPr/>
          <p:nvPr/>
        </p:nvSpPr>
        <p:spPr>
          <a:xfrm>
            <a:off x="9207387" y="11064828"/>
            <a:ext cx="2085328" cy="1308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33" name="连接线"/>
          <p:cNvSpPr/>
          <p:nvPr/>
        </p:nvSpPr>
        <p:spPr>
          <a:xfrm>
            <a:off x="4001271" y="2642859"/>
            <a:ext cx="4450973" cy="1164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4" name="连接线"/>
          <p:cNvSpPr/>
          <p:nvPr/>
        </p:nvSpPr>
        <p:spPr>
          <a:xfrm>
            <a:off x="3962504" y="6362174"/>
            <a:ext cx="4404613" cy="114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5" name="连接线"/>
          <p:cNvSpPr/>
          <p:nvPr/>
        </p:nvSpPr>
        <p:spPr>
          <a:xfrm>
            <a:off x="3964509" y="10327085"/>
            <a:ext cx="4397236" cy="149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6" name="连接线"/>
          <p:cNvSpPr/>
          <p:nvPr/>
        </p:nvSpPr>
        <p:spPr>
          <a:xfrm>
            <a:off x="3945413" y="4435300"/>
            <a:ext cx="4498136" cy="1379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7" name="连接线"/>
          <p:cNvSpPr/>
          <p:nvPr/>
        </p:nvSpPr>
        <p:spPr>
          <a:xfrm>
            <a:off x="3955931" y="8119927"/>
            <a:ext cx="4427857" cy="1604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778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知识区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000" b="1">
                <a:latin typeface="Avenir Next Bold" panose="020B0803020202020204" charset="0"/>
              </a:rPr>
              <a:t>知识区</a:t>
            </a:r>
            <a:endParaRPr sz="6000" b="1">
              <a:latin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</a:rPr>
              <a:t>讨论区</a:t>
            </a:r>
            <a:endParaRPr sz="6000" b="1">
              <a:latin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</a:rPr>
              <a:t>私有区</a:t>
            </a:r>
            <a:endParaRPr sz="6000" b="1">
              <a:latin typeface="Avenir Next Bold" panose="020B0803020202020204" charset="0"/>
            </a:endParaRPr>
          </a:p>
        </p:txBody>
      </p:sp>
      <p:sp>
        <p:nvSpPr>
          <p:cNvPr id="240" name="整体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b="1"/>
              <a:t>整体结构</a:t>
            </a:r>
            <a:endParaRPr b="1"/>
          </a:p>
        </p:txBody>
      </p:sp>
      <p:sp>
        <p:nvSpPr>
          <p:cNvPr id="241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242" name="头骨侧面"/>
          <p:cNvSpPr/>
          <p:nvPr/>
        </p:nvSpPr>
        <p:spPr>
          <a:xfrm flipH="1">
            <a:off x="639003" y="7350919"/>
            <a:ext cx="4354480" cy="48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152" extrusionOk="0">
                <a:moveTo>
                  <a:pt x="9939" y="1"/>
                </a:moveTo>
                <a:cubicBezTo>
                  <a:pt x="7962" y="20"/>
                  <a:pt x="5969" y="359"/>
                  <a:pt x="4339" y="1132"/>
                </a:cubicBezTo>
                <a:cubicBezTo>
                  <a:pt x="957" y="2738"/>
                  <a:pt x="-278" y="6191"/>
                  <a:pt x="52" y="9553"/>
                </a:cubicBezTo>
                <a:cubicBezTo>
                  <a:pt x="418" y="13269"/>
                  <a:pt x="3297" y="14998"/>
                  <a:pt x="4598" y="14799"/>
                </a:cubicBezTo>
                <a:cubicBezTo>
                  <a:pt x="6073" y="14579"/>
                  <a:pt x="5971" y="15207"/>
                  <a:pt x="6672" y="15336"/>
                </a:cubicBezTo>
                <a:cubicBezTo>
                  <a:pt x="8130" y="15599"/>
                  <a:pt x="9004" y="14483"/>
                  <a:pt x="9508" y="14096"/>
                </a:cubicBezTo>
                <a:cubicBezTo>
                  <a:pt x="9532" y="14698"/>
                  <a:pt x="9557" y="15433"/>
                  <a:pt x="9575" y="16195"/>
                </a:cubicBezTo>
                <a:cubicBezTo>
                  <a:pt x="9611" y="17710"/>
                  <a:pt x="9803" y="18274"/>
                  <a:pt x="11140" y="18714"/>
                </a:cubicBezTo>
                <a:cubicBezTo>
                  <a:pt x="12477" y="19155"/>
                  <a:pt x="18197" y="21056"/>
                  <a:pt x="18197" y="21056"/>
                </a:cubicBezTo>
                <a:cubicBezTo>
                  <a:pt x="20452" y="21598"/>
                  <a:pt x="20117" y="19708"/>
                  <a:pt x="19889" y="19042"/>
                </a:cubicBezTo>
                <a:cubicBezTo>
                  <a:pt x="19691" y="18467"/>
                  <a:pt x="19937" y="17968"/>
                  <a:pt x="20075" y="17726"/>
                </a:cubicBezTo>
                <a:cubicBezTo>
                  <a:pt x="20045" y="17726"/>
                  <a:pt x="20015" y="17721"/>
                  <a:pt x="19985" y="17716"/>
                </a:cubicBezTo>
                <a:cubicBezTo>
                  <a:pt x="19907" y="17694"/>
                  <a:pt x="19852" y="17639"/>
                  <a:pt x="19822" y="17575"/>
                </a:cubicBezTo>
                <a:cubicBezTo>
                  <a:pt x="19804" y="17537"/>
                  <a:pt x="19745" y="17521"/>
                  <a:pt x="19709" y="17548"/>
                </a:cubicBezTo>
                <a:cubicBezTo>
                  <a:pt x="19637" y="17596"/>
                  <a:pt x="19559" y="17624"/>
                  <a:pt x="19475" y="17614"/>
                </a:cubicBezTo>
                <a:cubicBezTo>
                  <a:pt x="19397" y="17603"/>
                  <a:pt x="19318" y="17571"/>
                  <a:pt x="19276" y="17506"/>
                </a:cubicBezTo>
                <a:cubicBezTo>
                  <a:pt x="19264" y="17495"/>
                  <a:pt x="19258" y="17479"/>
                  <a:pt x="19252" y="17463"/>
                </a:cubicBezTo>
                <a:cubicBezTo>
                  <a:pt x="19234" y="17425"/>
                  <a:pt x="19181" y="17409"/>
                  <a:pt x="19145" y="17431"/>
                </a:cubicBezTo>
                <a:cubicBezTo>
                  <a:pt x="19073" y="17468"/>
                  <a:pt x="18966" y="17506"/>
                  <a:pt x="18810" y="17479"/>
                </a:cubicBezTo>
                <a:cubicBezTo>
                  <a:pt x="18690" y="17458"/>
                  <a:pt x="18618" y="17388"/>
                  <a:pt x="18576" y="17291"/>
                </a:cubicBezTo>
                <a:cubicBezTo>
                  <a:pt x="18558" y="17254"/>
                  <a:pt x="18497" y="17238"/>
                  <a:pt x="18461" y="17265"/>
                </a:cubicBezTo>
                <a:cubicBezTo>
                  <a:pt x="18371" y="17324"/>
                  <a:pt x="18257" y="17345"/>
                  <a:pt x="18107" y="17313"/>
                </a:cubicBezTo>
                <a:cubicBezTo>
                  <a:pt x="17999" y="17292"/>
                  <a:pt x="17916" y="17238"/>
                  <a:pt x="17856" y="17157"/>
                </a:cubicBezTo>
                <a:cubicBezTo>
                  <a:pt x="17844" y="17136"/>
                  <a:pt x="17832" y="17120"/>
                  <a:pt x="17820" y="17098"/>
                </a:cubicBezTo>
                <a:cubicBezTo>
                  <a:pt x="17802" y="17055"/>
                  <a:pt x="17742" y="17038"/>
                  <a:pt x="17700" y="17065"/>
                </a:cubicBezTo>
                <a:cubicBezTo>
                  <a:pt x="17587" y="17140"/>
                  <a:pt x="17424" y="17168"/>
                  <a:pt x="17202" y="17125"/>
                </a:cubicBezTo>
                <a:cubicBezTo>
                  <a:pt x="17052" y="17093"/>
                  <a:pt x="16939" y="17023"/>
                  <a:pt x="16861" y="16910"/>
                </a:cubicBezTo>
                <a:cubicBezTo>
                  <a:pt x="16843" y="16884"/>
                  <a:pt x="16830" y="16857"/>
                  <a:pt x="16818" y="16830"/>
                </a:cubicBezTo>
                <a:cubicBezTo>
                  <a:pt x="16800" y="16787"/>
                  <a:pt x="16739" y="16769"/>
                  <a:pt x="16704" y="16796"/>
                </a:cubicBezTo>
                <a:cubicBezTo>
                  <a:pt x="16698" y="16802"/>
                  <a:pt x="16693" y="16803"/>
                  <a:pt x="16687" y="16808"/>
                </a:cubicBezTo>
                <a:cubicBezTo>
                  <a:pt x="16543" y="16894"/>
                  <a:pt x="16362" y="16914"/>
                  <a:pt x="16164" y="16877"/>
                </a:cubicBezTo>
                <a:cubicBezTo>
                  <a:pt x="15972" y="16834"/>
                  <a:pt x="15865" y="16711"/>
                  <a:pt x="15817" y="16571"/>
                </a:cubicBezTo>
                <a:cubicBezTo>
                  <a:pt x="15799" y="16528"/>
                  <a:pt x="15745" y="16508"/>
                  <a:pt x="15703" y="16534"/>
                </a:cubicBezTo>
                <a:cubicBezTo>
                  <a:pt x="15601" y="16599"/>
                  <a:pt x="15456" y="16631"/>
                  <a:pt x="15264" y="16588"/>
                </a:cubicBezTo>
                <a:cubicBezTo>
                  <a:pt x="15114" y="16556"/>
                  <a:pt x="15001" y="16479"/>
                  <a:pt x="14929" y="16367"/>
                </a:cubicBezTo>
                <a:cubicBezTo>
                  <a:pt x="14881" y="16291"/>
                  <a:pt x="14858" y="16212"/>
                  <a:pt x="14852" y="16132"/>
                </a:cubicBezTo>
                <a:cubicBezTo>
                  <a:pt x="14834" y="16116"/>
                  <a:pt x="14816" y="16094"/>
                  <a:pt x="14798" y="16078"/>
                </a:cubicBezTo>
                <a:cubicBezTo>
                  <a:pt x="14588" y="15895"/>
                  <a:pt x="14468" y="15643"/>
                  <a:pt x="14468" y="15380"/>
                </a:cubicBezTo>
                <a:lnTo>
                  <a:pt x="14474" y="14138"/>
                </a:lnTo>
                <a:cubicBezTo>
                  <a:pt x="14474" y="13875"/>
                  <a:pt x="14233" y="13661"/>
                  <a:pt x="13939" y="13661"/>
                </a:cubicBezTo>
                <a:lnTo>
                  <a:pt x="13724" y="13661"/>
                </a:lnTo>
                <a:cubicBezTo>
                  <a:pt x="13724" y="13661"/>
                  <a:pt x="13400" y="14633"/>
                  <a:pt x="12170" y="14655"/>
                </a:cubicBezTo>
                <a:cubicBezTo>
                  <a:pt x="11433" y="14666"/>
                  <a:pt x="10851" y="14000"/>
                  <a:pt x="10581" y="13312"/>
                </a:cubicBezTo>
                <a:cubicBezTo>
                  <a:pt x="12272" y="12292"/>
                  <a:pt x="12633" y="13484"/>
                  <a:pt x="13748" y="13484"/>
                </a:cubicBezTo>
                <a:lnTo>
                  <a:pt x="14024" y="13489"/>
                </a:lnTo>
                <a:cubicBezTo>
                  <a:pt x="14378" y="13494"/>
                  <a:pt x="14665" y="13752"/>
                  <a:pt x="14665" y="14069"/>
                </a:cubicBezTo>
                <a:lnTo>
                  <a:pt x="14672" y="14987"/>
                </a:lnTo>
                <a:cubicBezTo>
                  <a:pt x="14672" y="15095"/>
                  <a:pt x="14695" y="15202"/>
                  <a:pt x="14743" y="15304"/>
                </a:cubicBezTo>
                <a:cubicBezTo>
                  <a:pt x="14773" y="15369"/>
                  <a:pt x="14815" y="15422"/>
                  <a:pt x="14863" y="15439"/>
                </a:cubicBezTo>
                <a:cubicBezTo>
                  <a:pt x="14959" y="15283"/>
                  <a:pt x="15157" y="15110"/>
                  <a:pt x="15469" y="15158"/>
                </a:cubicBezTo>
                <a:cubicBezTo>
                  <a:pt x="15601" y="15174"/>
                  <a:pt x="15709" y="15235"/>
                  <a:pt x="15787" y="15331"/>
                </a:cubicBezTo>
                <a:cubicBezTo>
                  <a:pt x="15805" y="15353"/>
                  <a:pt x="15816" y="15374"/>
                  <a:pt x="15828" y="15395"/>
                </a:cubicBezTo>
                <a:cubicBezTo>
                  <a:pt x="15852" y="15438"/>
                  <a:pt x="15912" y="15449"/>
                  <a:pt x="15948" y="15417"/>
                </a:cubicBezTo>
                <a:cubicBezTo>
                  <a:pt x="15960" y="15406"/>
                  <a:pt x="15972" y="15401"/>
                  <a:pt x="15984" y="15390"/>
                </a:cubicBezTo>
                <a:cubicBezTo>
                  <a:pt x="16104" y="15309"/>
                  <a:pt x="16248" y="15283"/>
                  <a:pt x="16404" y="15309"/>
                </a:cubicBezTo>
                <a:cubicBezTo>
                  <a:pt x="16548" y="15331"/>
                  <a:pt x="16662" y="15395"/>
                  <a:pt x="16734" y="15502"/>
                </a:cubicBezTo>
                <a:cubicBezTo>
                  <a:pt x="16739" y="15513"/>
                  <a:pt x="16746" y="15518"/>
                  <a:pt x="16752" y="15529"/>
                </a:cubicBezTo>
                <a:cubicBezTo>
                  <a:pt x="16776" y="15572"/>
                  <a:pt x="16836" y="15573"/>
                  <a:pt x="16872" y="15541"/>
                </a:cubicBezTo>
                <a:cubicBezTo>
                  <a:pt x="16962" y="15460"/>
                  <a:pt x="17082" y="15406"/>
                  <a:pt x="17232" y="15422"/>
                </a:cubicBezTo>
                <a:cubicBezTo>
                  <a:pt x="17388" y="15438"/>
                  <a:pt x="17508" y="15492"/>
                  <a:pt x="17586" y="15583"/>
                </a:cubicBezTo>
                <a:cubicBezTo>
                  <a:pt x="17592" y="15588"/>
                  <a:pt x="17591" y="15594"/>
                  <a:pt x="17597" y="15600"/>
                </a:cubicBezTo>
                <a:cubicBezTo>
                  <a:pt x="17627" y="15637"/>
                  <a:pt x="17681" y="15637"/>
                  <a:pt x="17717" y="15605"/>
                </a:cubicBezTo>
                <a:cubicBezTo>
                  <a:pt x="17807" y="15513"/>
                  <a:pt x="17933" y="15460"/>
                  <a:pt x="18107" y="15465"/>
                </a:cubicBezTo>
                <a:cubicBezTo>
                  <a:pt x="18227" y="15471"/>
                  <a:pt x="18329" y="15513"/>
                  <a:pt x="18401" y="15588"/>
                </a:cubicBezTo>
                <a:cubicBezTo>
                  <a:pt x="18413" y="15599"/>
                  <a:pt x="18420" y="15611"/>
                  <a:pt x="18426" y="15622"/>
                </a:cubicBezTo>
                <a:cubicBezTo>
                  <a:pt x="18456" y="15659"/>
                  <a:pt x="18510" y="15669"/>
                  <a:pt x="18546" y="15637"/>
                </a:cubicBezTo>
                <a:cubicBezTo>
                  <a:pt x="18624" y="15567"/>
                  <a:pt x="18725" y="15523"/>
                  <a:pt x="18857" y="15534"/>
                </a:cubicBezTo>
                <a:cubicBezTo>
                  <a:pt x="18965" y="15540"/>
                  <a:pt x="19060" y="15588"/>
                  <a:pt x="19132" y="15664"/>
                </a:cubicBezTo>
                <a:cubicBezTo>
                  <a:pt x="19144" y="15674"/>
                  <a:pt x="19156" y="15691"/>
                  <a:pt x="19162" y="15702"/>
                </a:cubicBezTo>
                <a:cubicBezTo>
                  <a:pt x="19192" y="15745"/>
                  <a:pt x="19260" y="15745"/>
                  <a:pt x="19290" y="15707"/>
                </a:cubicBezTo>
                <a:cubicBezTo>
                  <a:pt x="19356" y="15616"/>
                  <a:pt x="19445" y="15556"/>
                  <a:pt x="19559" y="15556"/>
                </a:cubicBezTo>
                <a:cubicBezTo>
                  <a:pt x="19685" y="15556"/>
                  <a:pt x="19763" y="15605"/>
                  <a:pt x="19810" y="15648"/>
                </a:cubicBezTo>
                <a:cubicBezTo>
                  <a:pt x="19840" y="15681"/>
                  <a:pt x="19900" y="15681"/>
                  <a:pt x="19930" y="15648"/>
                </a:cubicBezTo>
                <a:cubicBezTo>
                  <a:pt x="19972" y="15600"/>
                  <a:pt x="20015" y="15572"/>
                  <a:pt x="20069" y="15561"/>
                </a:cubicBezTo>
                <a:cubicBezTo>
                  <a:pt x="20153" y="15540"/>
                  <a:pt x="20219" y="15561"/>
                  <a:pt x="20255" y="15583"/>
                </a:cubicBezTo>
                <a:cubicBezTo>
                  <a:pt x="20285" y="15599"/>
                  <a:pt x="20321" y="15594"/>
                  <a:pt x="20345" y="15573"/>
                </a:cubicBezTo>
                <a:cubicBezTo>
                  <a:pt x="20351" y="15568"/>
                  <a:pt x="20363" y="15562"/>
                  <a:pt x="20369" y="15551"/>
                </a:cubicBezTo>
                <a:cubicBezTo>
                  <a:pt x="20429" y="15513"/>
                  <a:pt x="20494" y="15492"/>
                  <a:pt x="20560" y="15492"/>
                </a:cubicBezTo>
                <a:cubicBezTo>
                  <a:pt x="20530" y="15337"/>
                  <a:pt x="20435" y="14713"/>
                  <a:pt x="20854" y="14326"/>
                </a:cubicBezTo>
                <a:cubicBezTo>
                  <a:pt x="21322" y="13886"/>
                  <a:pt x="20375" y="14129"/>
                  <a:pt x="20105" y="14010"/>
                </a:cubicBezTo>
                <a:cubicBezTo>
                  <a:pt x="19529" y="13758"/>
                  <a:pt x="19504" y="13043"/>
                  <a:pt x="19996" y="12414"/>
                </a:cubicBezTo>
                <a:cubicBezTo>
                  <a:pt x="20488" y="11786"/>
                  <a:pt x="21292" y="10981"/>
                  <a:pt x="21310" y="10901"/>
                </a:cubicBezTo>
                <a:cubicBezTo>
                  <a:pt x="21322" y="10852"/>
                  <a:pt x="20794" y="10084"/>
                  <a:pt x="20440" y="9639"/>
                </a:cubicBezTo>
                <a:cubicBezTo>
                  <a:pt x="20014" y="9102"/>
                  <a:pt x="20152" y="8436"/>
                  <a:pt x="20500" y="7867"/>
                </a:cubicBezTo>
                <a:cubicBezTo>
                  <a:pt x="20722" y="7507"/>
                  <a:pt x="20764" y="7012"/>
                  <a:pt x="20536" y="6153"/>
                </a:cubicBezTo>
                <a:cubicBezTo>
                  <a:pt x="20044" y="4327"/>
                  <a:pt x="18544" y="1556"/>
                  <a:pt x="14605" y="546"/>
                </a:cubicBezTo>
                <a:cubicBezTo>
                  <a:pt x="13444" y="250"/>
                  <a:pt x="12131" y="60"/>
                  <a:pt x="10784" y="12"/>
                </a:cubicBezTo>
                <a:cubicBezTo>
                  <a:pt x="10503" y="3"/>
                  <a:pt x="10221" y="-2"/>
                  <a:pt x="9939" y="1"/>
                </a:cubicBezTo>
                <a:close/>
                <a:moveTo>
                  <a:pt x="18769" y="8315"/>
                </a:moveTo>
                <a:cubicBezTo>
                  <a:pt x="19030" y="8404"/>
                  <a:pt x="18511" y="9127"/>
                  <a:pt x="18396" y="9639"/>
                </a:cubicBezTo>
                <a:cubicBezTo>
                  <a:pt x="18096" y="10965"/>
                  <a:pt x="19481" y="11341"/>
                  <a:pt x="18660" y="11658"/>
                </a:cubicBezTo>
                <a:cubicBezTo>
                  <a:pt x="18300" y="11797"/>
                  <a:pt x="16812" y="11234"/>
                  <a:pt x="16722" y="9988"/>
                </a:cubicBezTo>
                <a:cubicBezTo>
                  <a:pt x="16632" y="8742"/>
                  <a:pt x="18114" y="8425"/>
                  <a:pt x="18606" y="8318"/>
                </a:cubicBezTo>
                <a:cubicBezTo>
                  <a:pt x="18678" y="8303"/>
                  <a:pt x="18731" y="8302"/>
                  <a:pt x="18769" y="8315"/>
                </a:cubicBezTo>
                <a:close/>
                <a:moveTo>
                  <a:pt x="15292" y="15340"/>
                </a:moveTo>
                <a:cubicBezTo>
                  <a:pt x="15056" y="15365"/>
                  <a:pt x="14975" y="15584"/>
                  <a:pt x="14965" y="15622"/>
                </a:cubicBezTo>
                <a:lnTo>
                  <a:pt x="14953" y="15680"/>
                </a:lnTo>
                <a:lnTo>
                  <a:pt x="14953" y="15702"/>
                </a:lnTo>
                <a:cubicBezTo>
                  <a:pt x="14953" y="15729"/>
                  <a:pt x="14965" y="15750"/>
                  <a:pt x="14995" y="15756"/>
                </a:cubicBezTo>
                <a:cubicBezTo>
                  <a:pt x="15144" y="15788"/>
                  <a:pt x="15470" y="15851"/>
                  <a:pt x="15602" y="15878"/>
                </a:cubicBezTo>
                <a:cubicBezTo>
                  <a:pt x="15632" y="15884"/>
                  <a:pt x="15667" y="15863"/>
                  <a:pt x="15667" y="15836"/>
                </a:cubicBezTo>
                <a:cubicBezTo>
                  <a:pt x="15667" y="15826"/>
                  <a:pt x="15667" y="15809"/>
                  <a:pt x="15667" y="15798"/>
                </a:cubicBezTo>
                <a:lnTo>
                  <a:pt x="15667" y="15776"/>
                </a:lnTo>
                <a:lnTo>
                  <a:pt x="15667" y="15756"/>
                </a:lnTo>
                <a:cubicBezTo>
                  <a:pt x="15667" y="15643"/>
                  <a:pt x="15649" y="15519"/>
                  <a:pt x="15583" y="15439"/>
                </a:cubicBezTo>
                <a:cubicBezTo>
                  <a:pt x="15541" y="15385"/>
                  <a:pt x="15481" y="15352"/>
                  <a:pt x="15403" y="15341"/>
                </a:cubicBezTo>
                <a:cubicBezTo>
                  <a:pt x="15363" y="15336"/>
                  <a:pt x="15326" y="15336"/>
                  <a:pt x="15292" y="15340"/>
                </a:cubicBezTo>
                <a:close/>
                <a:moveTo>
                  <a:pt x="16338" y="15492"/>
                </a:moveTo>
                <a:cubicBezTo>
                  <a:pt x="16236" y="15476"/>
                  <a:pt x="16153" y="15498"/>
                  <a:pt x="16081" y="15541"/>
                </a:cubicBezTo>
                <a:cubicBezTo>
                  <a:pt x="15931" y="15622"/>
                  <a:pt x="15883" y="15809"/>
                  <a:pt x="15871" y="15895"/>
                </a:cubicBezTo>
                <a:cubicBezTo>
                  <a:pt x="15866" y="15922"/>
                  <a:pt x="15883" y="15943"/>
                  <a:pt x="15913" y="15949"/>
                </a:cubicBezTo>
                <a:cubicBezTo>
                  <a:pt x="16027" y="15970"/>
                  <a:pt x="16314" y="16034"/>
                  <a:pt x="16518" y="16071"/>
                </a:cubicBezTo>
                <a:cubicBezTo>
                  <a:pt x="16542" y="16082"/>
                  <a:pt x="16572" y="16061"/>
                  <a:pt x="16578" y="16034"/>
                </a:cubicBezTo>
                <a:cubicBezTo>
                  <a:pt x="16596" y="15943"/>
                  <a:pt x="16627" y="15750"/>
                  <a:pt x="16531" y="15600"/>
                </a:cubicBezTo>
                <a:cubicBezTo>
                  <a:pt x="16489" y="15541"/>
                  <a:pt x="16422" y="15503"/>
                  <a:pt x="16338" y="15492"/>
                </a:cubicBezTo>
                <a:close/>
                <a:moveTo>
                  <a:pt x="17183" y="15605"/>
                </a:moveTo>
                <a:cubicBezTo>
                  <a:pt x="16907" y="15589"/>
                  <a:pt x="16807" y="15949"/>
                  <a:pt x="16777" y="16078"/>
                </a:cubicBezTo>
                <a:cubicBezTo>
                  <a:pt x="16771" y="16105"/>
                  <a:pt x="16788" y="16126"/>
                  <a:pt x="16818" y="16132"/>
                </a:cubicBezTo>
                <a:cubicBezTo>
                  <a:pt x="17004" y="16169"/>
                  <a:pt x="17190" y="16207"/>
                  <a:pt x="17382" y="16244"/>
                </a:cubicBezTo>
                <a:cubicBezTo>
                  <a:pt x="17412" y="16255"/>
                  <a:pt x="17441" y="16239"/>
                  <a:pt x="17447" y="16212"/>
                </a:cubicBezTo>
                <a:cubicBezTo>
                  <a:pt x="17471" y="16105"/>
                  <a:pt x="17521" y="15840"/>
                  <a:pt x="17401" y="15695"/>
                </a:cubicBezTo>
                <a:cubicBezTo>
                  <a:pt x="17359" y="15642"/>
                  <a:pt x="17285" y="15610"/>
                  <a:pt x="17183" y="15605"/>
                </a:cubicBezTo>
                <a:close/>
                <a:moveTo>
                  <a:pt x="18077" y="15648"/>
                </a:moveTo>
                <a:cubicBezTo>
                  <a:pt x="17807" y="15638"/>
                  <a:pt x="17730" y="15868"/>
                  <a:pt x="17652" y="16249"/>
                </a:cubicBezTo>
                <a:cubicBezTo>
                  <a:pt x="17646" y="16276"/>
                  <a:pt x="17663" y="16298"/>
                  <a:pt x="17693" y="16303"/>
                </a:cubicBezTo>
                <a:lnTo>
                  <a:pt x="17826" y="16330"/>
                </a:lnTo>
                <a:cubicBezTo>
                  <a:pt x="17946" y="16357"/>
                  <a:pt x="18066" y="16379"/>
                  <a:pt x="18180" y="16400"/>
                </a:cubicBezTo>
                <a:cubicBezTo>
                  <a:pt x="18210" y="16406"/>
                  <a:pt x="18240" y="16388"/>
                  <a:pt x="18246" y="16362"/>
                </a:cubicBezTo>
                <a:cubicBezTo>
                  <a:pt x="18252" y="16313"/>
                  <a:pt x="18264" y="16250"/>
                  <a:pt x="18270" y="16217"/>
                </a:cubicBezTo>
                <a:cubicBezTo>
                  <a:pt x="18294" y="16040"/>
                  <a:pt x="18306" y="15815"/>
                  <a:pt x="18216" y="15707"/>
                </a:cubicBezTo>
                <a:cubicBezTo>
                  <a:pt x="18186" y="15670"/>
                  <a:pt x="18137" y="15654"/>
                  <a:pt x="18077" y="15648"/>
                </a:cubicBezTo>
                <a:close/>
                <a:moveTo>
                  <a:pt x="20476" y="15690"/>
                </a:moveTo>
                <a:cubicBezTo>
                  <a:pt x="20416" y="15717"/>
                  <a:pt x="20421" y="15771"/>
                  <a:pt x="20421" y="15825"/>
                </a:cubicBezTo>
                <a:cubicBezTo>
                  <a:pt x="20409" y="16141"/>
                  <a:pt x="20404" y="16255"/>
                  <a:pt x="20326" y="16615"/>
                </a:cubicBezTo>
                <a:cubicBezTo>
                  <a:pt x="20320" y="16647"/>
                  <a:pt x="20344" y="16674"/>
                  <a:pt x="20380" y="16674"/>
                </a:cubicBezTo>
                <a:lnTo>
                  <a:pt x="20459" y="16674"/>
                </a:lnTo>
                <a:cubicBezTo>
                  <a:pt x="20483" y="16674"/>
                  <a:pt x="20505" y="16658"/>
                  <a:pt x="20511" y="16642"/>
                </a:cubicBezTo>
                <a:cubicBezTo>
                  <a:pt x="20535" y="16567"/>
                  <a:pt x="20590" y="16384"/>
                  <a:pt x="20614" y="16164"/>
                </a:cubicBezTo>
                <a:cubicBezTo>
                  <a:pt x="20644" y="15879"/>
                  <a:pt x="20620" y="15867"/>
                  <a:pt x="20614" y="15803"/>
                </a:cubicBezTo>
                <a:cubicBezTo>
                  <a:pt x="20596" y="15706"/>
                  <a:pt x="20536" y="15669"/>
                  <a:pt x="20476" y="15690"/>
                </a:cubicBezTo>
                <a:close/>
                <a:moveTo>
                  <a:pt x="18821" y="15722"/>
                </a:moveTo>
                <a:cubicBezTo>
                  <a:pt x="18617" y="15706"/>
                  <a:pt x="18526" y="15954"/>
                  <a:pt x="18473" y="16249"/>
                </a:cubicBezTo>
                <a:cubicBezTo>
                  <a:pt x="18467" y="16287"/>
                  <a:pt x="18456" y="16357"/>
                  <a:pt x="18450" y="16405"/>
                </a:cubicBezTo>
                <a:cubicBezTo>
                  <a:pt x="18444" y="16432"/>
                  <a:pt x="18461" y="16454"/>
                  <a:pt x="18491" y="16459"/>
                </a:cubicBezTo>
                <a:cubicBezTo>
                  <a:pt x="18665" y="16491"/>
                  <a:pt x="18827" y="16518"/>
                  <a:pt x="18977" y="16540"/>
                </a:cubicBezTo>
                <a:cubicBezTo>
                  <a:pt x="19007" y="16545"/>
                  <a:pt x="19037" y="16523"/>
                  <a:pt x="19037" y="16496"/>
                </a:cubicBezTo>
                <a:cubicBezTo>
                  <a:pt x="19043" y="16448"/>
                  <a:pt x="19049" y="16384"/>
                  <a:pt x="19055" y="16325"/>
                </a:cubicBezTo>
                <a:cubicBezTo>
                  <a:pt x="19061" y="16126"/>
                  <a:pt x="19103" y="15744"/>
                  <a:pt x="18821" y="15722"/>
                </a:cubicBezTo>
                <a:close/>
                <a:moveTo>
                  <a:pt x="20110" y="15744"/>
                </a:moveTo>
                <a:cubicBezTo>
                  <a:pt x="20008" y="15755"/>
                  <a:pt x="19984" y="15965"/>
                  <a:pt x="19972" y="16115"/>
                </a:cubicBezTo>
                <a:cubicBezTo>
                  <a:pt x="19960" y="16265"/>
                  <a:pt x="19913" y="16496"/>
                  <a:pt x="19895" y="16598"/>
                </a:cubicBezTo>
                <a:cubicBezTo>
                  <a:pt x="19889" y="16625"/>
                  <a:pt x="19912" y="16652"/>
                  <a:pt x="19942" y="16657"/>
                </a:cubicBezTo>
                <a:lnTo>
                  <a:pt x="20056" y="16669"/>
                </a:lnTo>
                <a:cubicBezTo>
                  <a:pt x="20086" y="16663"/>
                  <a:pt x="20110" y="16652"/>
                  <a:pt x="20116" y="16625"/>
                </a:cubicBezTo>
                <a:cubicBezTo>
                  <a:pt x="20134" y="16550"/>
                  <a:pt x="20176" y="16373"/>
                  <a:pt x="20200" y="16132"/>
                </a:cubicBezTo>
                <a:cubicBezTo>
                  <a:pt x="20230" y="15831"/>
                  <a:pt x="20212" y="15733"/>
                  <a:pt x="20110" y="15744"/>
                </a:cubicBezTo>
                <a:close/>
                <a:moveTo>
                  <a:pt x="19541" y="15749"/>
                </a:moveTo>
                <a:cubicBezTo>
                  <a:pt x="19427" y="15749"/>
                  <a:pt x="19319" y="16029"/>
                  <a:pt x="19265" y="16352"/>
                </a:cubicBezTo>
                <a:cubicBezTo>
                  <a:pt x="19253" y="16432"/>
                  <a:pt x="19241" y="16492"/>
                  <a:pt x="19235" y="16534"/>
                </a:cubicBezTo>
                <a:cubicBezTo>
                  <a:pt x="19229" y="16561"/>
                  <a:pt x="19252" y="16583"/>
                  <a:pt x="19282" y="16588"/>
                </a:cubicBezTo>
                <a:cubicBezTo>
                  <a:pt x="19324" y="16594"/>
                  <a:pt x="19367" y="16598"/>
                  <a:pt x="19409" y="16603"/>
                </a:cubicBezTo>
                <a:cubicBezTo>
                  <a:pt x="19469" y="16609"/>
                  <a:pt x="19565" y="16620"/>
                  <a:pt x="19625" y="16625"/>
                </a:cubicBezTo>
                <a:cubicBezTo>
                  <a:pt x="19655" y="16625"/>
                  <a:pt x="19679" y="16608"/>
                  <a:pt x="19685" y="16581"/>
                </a:cubicBezTo>
                <a:cubicBezTo>
                  <a:pt x="19697" y="16496"/>
                  <a:pt x="19726" y="16319"/>
                  <a:pt x="19726" y="16217"/>
                </a:cubicBezTo>
                <a:cubicBezTo>
                  <a:pt x="19738" y="16040"/>
                  <a:pt x="19727" y="15863"/>
                  <a:pt x="19649" y="15788"/>
                </a:cubicBezTo>
                <a:cubicBezTo>
                  <a:pt x="19625" y="15761"/>
                  <a:pt x="19589" y="15749"/>
                  <a:pt x="19541" y="15749"/>
                </a:cubicBezTo>
                <a:close/>
                <a:moveTo>
                  <a:pt x="15092" y="15964"/>
                </a:moveTo>
                <a:cubicBezTo>
                  <a:pt x="15062" y="15959"/>
                  <a:pt x="15024" y="15981"/>
                  <a:pt x="15024" y="16008"/>
                </a:cubicBezTo>
                <a:cubicBezTo>
                  <a:pt x="15018" y="16093"/>
                  <a:pt x="15025" y="16201"/>
                  <a:pt x="15079" y="16281"/>
                </a:cubicBezTo>
                <a:cubicBezTo>
                  <a:pt x="15127" y="16351"/>
                  <a:pt x="15193" y="16399"/>
                  <a:pt x="15289" y="16420"/>
                </a:cubicBezTo>
                <a:cubicBezTo>
                  <a:pt x="15469" y="16453"/>
                  <a:pt x="15684" y="16394"/>
                  <a:pt x="15708" y="16142"/>
                </a:cubicBezTo>
                <a:cubicBezTo>
                  <a:pt x="15708" y="16120"/>
                  <a:pt x="15691" y="16093"/>
                  <a:pt x="15667" y="16088"/>
                </a:cubicBezTo>
                <a:cubicBezTo>
                  <a:pt x="15427" y="16040"/>
                  <a:pt x="15248" y="15996"/>
                  <a:pt x="15092" y="15964"/>
                </a:cubicBezTo>
                <a:close/>
                <a:moveTo>
                  <a:pt x="15997" y="16147"/>
                </a:moveTo>
                <a:cubicBezTo>
                  <a:pt x="15961" y="16141"/>
                  <a:pt x="15931" y="16164"/>
                  <a:pt x="15931" y="16190"/>
                </a:cubicBezTo>
                <a:cubicBezTo>
                  <a:pt x="15925" y="16341"/>
                  <a:pt x="15943" y="16674"/>
                  <a:pt x="16243" y="16722"/>
                </a:cubicBezTo>
                <a:cubicBezTo>
                  <a:pt x="16626" y="16787"/>
                  <a:pt x="16728" y="16480"/>
                  <a:pt x="16758" y="16362"/>
                </a:cubicBezTo>
                <a:cubicBezTo>
                  <a:pt x="16764" y="16335"/>
                  <a:pt x="16747" y="16314"/>
                  <a:pt x="16717" y="16303"/>
                </a:cubicBezTo>
                <a:lnTo>
                  <a:pt x="15997" y="16147"/>
                </a:lnTo>
                <a:close/>
                <a:moveTo>
                  <a:pt x="17016" y="16367"/>
                </a:moveTo>
                <a:cubicBezTo>
                  <a:pt x="16986" y="16361"/>
                  <a:pt x="16957" y="16378"/>
                  <a:pt x="16951" y="16405"/>
                </a:cubicBezTo>
                <a:cubicBezTo>
                  <a:pt x="16933" y="16534"/>
                  <a:pt x="16903" y="16872"/>
                  <a:pt x="17226" y="16952"/>
                </a:cubicBezTo>
                <a:cubicBezTo>
                  <a:pt x="17604" y="17049"/>
                  <a:pt x="17741" y="16701"/>
                  <a:pt x="17777" y="16566"/>
                </a:cubicBezTo>
                <a:cubicBezTo>
                  <a:pt x="17783" y="16540"/>
                  <a:pt x="17766" y="16513"/>
                  <a:pt x="17736" y="16508"/>
                </a:cubicBezTo>
                <a:lnTo>
                  <a:pt x="17016" y="16367"/>
                </a:lnTo>
                <a:close/>
                <a:moveTo>
                  <a:pt x="18036" y="16566"/>
                </a:moveTo>
                <a:cubicBezTo>
                  <a:pt x="18006" y="16561"/>
                  <a:pt x="17982" y="16577"/>
                  <a:pt x="17976" y="16598"/>
                </a:cubicBezTo>
                <a:cubicBezTo>
                  <a:pt x="17940" y="16722"/>
                  <a:pt x="17861" y="17076"/>
                  <a:pt x="18137" y="17140"/>
                </a:cubicBezTo>
                <a:cubicBezTo>
                  <a:pt x="18389" y="17199"/>
                  <a:pt x="18497" y="16835"/>
                  <a:pt x="18527" y="16706"/>
                </a:cubicBezTo>
                <a:cubicBezTo>
                  <a:pt x="18533" y="16679"/>
                  <a:pt x="18516" y="16652"/>
                  <a:pt x="18486" y="16647"/>
                </a:cubicBezTo>
                <a:lnTo>
                  <a:pt x="18036" y="16566"/>
                </a:lnTo>
                <a:close/>
                <a:moveTo>
                  <a:pt x="18802" y="16696"/>
                </a:moveTo>
                <a:cubicBezTo>
                  <a:pt x="18772" y="16690"/>
                  <a:pt x="18748" y="16706"/>
                  <a:pt x="18742" y="16733"/>
                </a:cubicBezTo>
                <a:cubicBezTo>
                  <a:pt x="18700" y="16867"/>
                  <a:pt x="18630" y="17247"/>
                  <a:pt x="18870" y="17306"/>
                </a:cubicBezTo>
                <a:cubicBezTo>
                  <a:pt x="19128" y="17371"/>
                  <a:pt x="19222" y="16958"/>
                  <a:pt x="19252" y="16813"/>
                </a:cubicBezTo>
                <a:cubicBezTo>
                  <a:pt x="19258" y="16786"/>
                  <a:pt x="19235" y="16765"/>
                  <a:pt x="19211" y="16759"/>
                </a:cubicBezTo>
                <a:lnTo>
                  <a:pt x="18802" y="16696"/>
                </a:lnTo>
                <a:close/>
                <a:moveTo>
                  <a:pt x="19511" y="16796"/>
                </a:moveTo>
                <a:cubicBezTo>
                  <a:pt x="19481" y="16791"/>
                  <a:pt x="19457" y="16808"/>
                  <a:pt x="19451" y="16835"/>
                </a:cubicBezTo>
                <a:cubicBezTo>
                  <a:pt x="19415" y="16964"/>
                  <a:pt x="19318" y="17382"/>
                  <a:pt x="19492" y="17431"/>
                </a:cubicBezTo>
                <a:cubicBezTo>
                  <a:pt x="19666" y="17484"/>
                  <a:pt x="19799" y="17039"/>
                  <a:pt x="19835" y="16889"/>
                </a:cubicBezTo>
                <a:cubicBezTo>
                  <a:pt x="19841" y="16862"/>
                  <a:pt x="19822" y="16835"/>
                  <a:pt x="19786" y="16830"/>
                </a:cubicBezTo>
                <a:lnTo>
                  <a:pt x="19511" y="16796"/>
                </a:lnTo>
                <a:close/>
                <a:moveTo>
                  <a:pt x="20122" y="16850"/>
                </a:moveTo>
                <a:cubicBezTo>
                  <a:pt x="20098" y="16850"/>
                  <a:pt x="20075" y="16862"/>
                  <a:pt x="20069" y="16884"/>
                </a:cubicBezTo>
                <a:cubicBezTo>
                  <a:pt x="20051" y="16937"/>
                  <a:pt x="20014" y="17055"/>
                  <a:pt x="19972" y="17206"/>
                </a:cubicBezTo>
                <a:cubicBezTo>
                  <a:pt x="19912" y="17421"/>
                  <a:pt x="19907" y="17543"/>
                  <a:pt x="20135" y="17548"/>
                </a:cubicBezTo>
                <a:cubicBezTo>
                  <a:pt x="20243" y="17387"/>
                  <a:pt x="20362" y="17055"/>
                  <a:pt x="20410" y="16920"/>
                </a:cubicBezTo>
                <a:cubicBezTo>
                  <a:pt x="20422" y="16894"/>
                  <a:pt x="20397" y="16862"/>
                  <a:pt x="20361" y="16862"/>
                </a:cubicBezTo>
                <a:lnTo>
                  <a:pt x="20122" y="1685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43" name="前脑"/>
          <p:cNvSpPr/>
          <p:nvPr/>
        </p:nvSpPr>
        <p:spPr>
          <a:xfrm>
            <a:off x="3368715" y="1237078"/>
            <a:ext cx="5811821" cy="482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2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899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44" name="头"/>
          <p:cNvSpPr/>
          <p:nvPr/>
        </p:nvSpPr>
        <p:spPr>
          <a:xfrm>
            <a:off x="7338201" y="7059151"/>
            <a:ext cx="4785415" cy="5724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信息呈现引擎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600" b="1">
                <a:latin typeface="Avenir Next Bold" panose="020B0803020202020204" charset="0"/>
              </a:rPr>
              <a:t>信息呈现引擎</a:t>
            </a:r>
            <a:endParaRPr sz="6600" b="1">
              <a:latin typeface="Avenir Next Bold" panose="020B0803020202020204" charset="0"/>
            </a:endParaRPr>
          </a:p>
          <a:p>
            <a:r>
              <a:rPr sz="6600" b="1">
                <a:latin typeface="Avenir Next Bold" panose="020B0803020202020204" charset="0"/>
              </a:rPr>
              <a:t>信息搜索引擎</a:t>
            </a:r>
            <a:endParaRPr sz="6600" b="1">
              <a:latin typeface="Avenir Next Bold" panose="020B0803020202020204" charset="0"/>
            </a:endParaRPr>
          </a:p>
        </p:txBody>
      </p:sp>
      <p:sp>
        <p:nvSpPr>
          <p:cNvPr id="247" name="核心细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b="1"/>
              <a:t>核心细节</a:t>
            </a:r>
            <a:endParaRPr b="1"/>
          </a:p>
        </p:txBody>
      </p:sp>
      <p:sp>
        <p:nvSpPr>
          <p:cNvPr id="248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249" name="头"/>
          <p:cNvSpPr/>
          <p:nvPr/>
        </p:nvSpPr>
        <p:spPr>
          <a:xfrm>
            <a:off x="6922210" y="-19753"/>
            <a:ext cx="6254280" cy="7481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grpSp>
        <p:nvGrpSpPr>
          <p:cNvPr id="252" name="成组"/>
          <p:cNvGrpSpPr/>
          <p:nvPr/>
        </p:nvGrpSpPr>
        <p:grpSpPr>
          <a:xfrm>
            <a:off x="-434945" y="3425666"/>
            <a:ext cx="8947551" cy="6864668"/>
            <a:chOff x="0" y="0"/>
            <a:chExt cx="8947549" cy="6864668"/>
          </a:xfrm>
        </p:grpSpPr>
        <p:sp>
          <p:nvSpPr>
            <p:cNvPr id="250" name="大脑"/>
            <p:cNvSpPr/>
            <p:nvPr/>
          </p:nvSpPr>
          <p:spPr>
            <a:xfrm>
              <a:off x="-1" y="0"/>
              <a:ext cx="8947551" cy="686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27" extrusionOk="0">
                  <a:moveTo>
                    <a:pt x="7654" y="1"/>
                  </a:moveTo>
                  <a:cubicBezTo>
                    <a:pt x="6294" y="20"/>
                    <a:pt x="4753" y="903"/>
                    <a:pt x="4110" y="2532"/>
                  </a:cubicBezTo>
                  <a:cubicBezTo>
                    <a:pt x="4110" y="2532"/>
                    <a:pt x="4104" y="2532"/>
                    <a:pt x="4104" y="2532"/>
                  </a:cubicBezTo>
                  <a:cubicBezTo>
                    <a:pt x="3722" y="3624"/>
                    <a:pt x="3929" y="4445"/>
                    <a:pt x="3945" y="4495"/>
                  </a:cubicBezTo>
                  <a:cubicBezTo>
                    <a:pt x="3976" y="4602"/>
                    <a:pt x="3935" y="4724"/>
                    <a:pt x="3855" y="4767"/>
                  </a:cubicBezTo>
                  <a:cubicBezTo>
                    <a:pt x="3839" y="4774"/>
                    <a:pt x="3828" y="4781"/>
                    <a:pt x="3812" y="4781"/>
                  </a:cubicBezTo>
                  <a:cubicBezTo>
                    <a:pt x="3743" y="4788"/>
                    <a:pt x="3679" y="4730"/>
                    <a:pt x="3653" y="4644"/>
                  </a:cubicBezTo>
                  <a:cubicBezTo>
                    <a:pt x="3642" y="4595"/>
                    <a:pt x="3430" y="3790"/>
                    <a:pt x="3722" y="2691"/>
                  </a:cubicBezTo>
                  <a:cubicBezTo>
                    <a:pt x="3754" y="2562"/>
                    <a:pt x="3690" y="2425"/>
                    <a:pt x="3590" y="2425"/>
                  </a:cubicBezTo>
                  <a:cubicBezTo>
                    <a:pt x="1950" y="2425"/>
                    <a:pt x="273" y="5524"/>
                    <a:pt x="347" y="7372"/>
                  </a:cubicBezTo>
                  <a:cubicBezTo>
                    <a:pt x="353" y="7515"/>
                    <a:pt x="475" y="7579"/>
                    <a:pt x="555" y="7493"/>
                  </a:cubicBezTo>
                  <a:cubicBezTo>
                    <a:pt x="778" y="7236"/>
                    <a:pt x="1021" y="7029"/>
                    <a:pt x="1281" y="6886"/>
                  </a:cubicBezTo>
                  <a:cubicBezTo>
                    <a:pt x="1350" y="6850"/>
                    <a:pt x="1429" y="6879"/>
                    <a:pt x="1472" y="6964"/>
                  </a:cubicBezTo>
                  <a:cubicBezTo>
                    <a:pt x="1530" y="7078"/>
                    <a:pt x="1487" y="7236"/>
                    <a:pt x="1397" y="7279"/>
                  </a:cubicBezTo>
                  <a:cubicBezTo>
                    <a:pt x="1036" y="7471"/>
                    <a:pt x="750" y="7772"/>
                    <a:pt x="516" y="8129"/>
                  </a:cubicBezTo>
                  <a:cubicBezTo>
                    <a:pt x="-529" y="10034"/>
                    <a:pt x="140" y="12853"/>
                    <a:pt x="1392" y="14423"/>
                  </a:cubicBezTo>
                  <a:cubicBezTo>
                    <a:pt x="1610" y="14680"/>
                    <a:pt x="1833" y="14902"/>
                    <a:pt x="2056" y="15088"/>
                  </a:cubicBezTo>
                  <a:cubicBezTo>
                    <a:pt x="2156" y="15166"/>
                    <a:pt x="2358" y="15310"/>
                    <a:pt x="2352" y="15324"/>
                  </a:cubicBezTo>
                  <a:cubicBezTo>
                    <a:pt x="3759" y="16381"/>
                    <a:pt x="5347" y="16295"/>
                    <a:pt x="5973" y="16216"/>
                  </a:cubicBezTo>
                  <a:cubicBezTo>
                    <a:pt x="6105" y="16202"/>
                    <a:pt x="6238" y="16244"/>
                    <a:pt x="6344" y="16344"/>
                  </a:cubicBezTo>
                  <a:cubicBezTo>
                    <a:pt x="6567" y="16543"/>
                    <a:pt x="8073" y="17950"/>
                    <a:pt x="10605" y="17872"/>
                  </a:cubicBezTo>
                  <a:cubicBezTo>
                    <a:pt x="11231" y="17850"/>
                    <a:pt x="12001" y="17751"/>
                    <a:pt x="12824" y="17401"/>
                  </a:cubicBezTo>
                  <a:cubicBezTo>
                    <a:pt x="13912" y="16937"/>
                    <a:pt x="14755" y="15760"/>
                    <a:pt x="14686" y="14325"/>
                  </a:cubicBezTo>
                  <a:cubicBezTo>
                    <a:pt x="14506" y="12369"/>
                    <a:pt x="13817" y="11205"/>
                    <a:pt x="12469" y="10377"/>
                  </a:cubicBezTo>
                  <a:cubicBezTo>
                    <a:pt x="11806" y="9970"/>
                    <a:pt x="11046" y="9898"/>
                    <a:pt x="10467" y="9926"/>
                  </a:cubicBezTo>
                  <a:cubicBezTo>
                    <a:pt x="10122" y="9948"/>
                    <a:pt x="9815" y="9999"/>
                    <a:pt x="9550" y="10056"/>
                  </a:cubicBezTo>
                  <a:lnTo>
                    <a:pt x="9512" y="10069"/>
                  </a:lnTo>
                  <a:cubicBezTo>
                    <a:pt x="8599" y="10283"/>
                    <a:pt x="8137" y="10662"/>
                    <a:pt x="8132" y="10669"/>
                  </a:cubicBezTo>
                  <a:cubicBezTo>
                    <a:pt x="8111" y="10691"/>
                    <a:pt x="8085" y="10698"/>
                    <a:pt x="8064" y="10698"/>
                  </a:cubicBezTo>
                  <a:cubicBezTo>
                    <a:pt x="8006" y="10705"/>
                    <a:pt x="7952" y="10669"/>
                    <a:pt x="7920" y="10598"/>
                  </a:cubicBezTo>
                  <a:cubicBezTo>
                    <a:pt x="7872" y="10498"/>
                    <a:pt x="7899" y="10370"/>
                    <a:pt x="7968" y="10306"/>
                  </a:cubicBezTo>
                  <a:cubicBezTo>
                    <a:pt x="7989" y="10291"/>
                    <a:pt x="8266" y="10062"/>
                    <a:pt x="8807" y="9848"/>
                  </a:cubicBezTo>
                  <a:cubicBezTo>
                    <a:pt x="8903" y="9813"/>
                    <a:pt x="8918" y="9641"/>
                    <a:pt x="8839" y="9570"/>
                  </a:cubicBezTo>
                  <a:cubicBezTo>
                    <a:pt x="8313" y="9098"/>
                    <a:pt x="7617" y="8270"/>
                    <a:pt x="7416" y="7071"/>
                  </a:cubicBezTo>
                  <a:cubicBezTo>
                    <a:pt x="7394" y="6957"/>
                    <a:pt x="7448" y="6843"/>
                    <a:pt x="7533" y="6821"/>
                  </a:cubicBezTo>
                  <a:cubicBezTo>
                    <a:pt x="7618" y="6793"/>
                    <a:pt x="7698" y="6865"/>
                    <a:pt x="7719" y="6987"/>
                  </a:cubicBezTo>
                  <a:cubicBezTo>
                    <a:pt x="7942" y="8321"/>
                    <a:pt x="8912" y="9179"/>
                    <a:pt x="9358" y="9507"/>
                  </a:cubicBezTo>
                  <a:cubicBezTo>
                    <a:pt x="9469" y="9586"/>
                    <a:pt x="9597" y="9620"/>
                    <a:pt x="9719" y="9592"/>
                  </a:cubicBezTo>
                  <a:cubicBezTo>
                    <a:pt x="10234" y="9492"/>
                    <a:pt x="11518" y="9334"/>
                    <a:pt x="12595" y="9998"/>
                  </a:cubicBezTo>
                  <a:cubicBezTo>
                    <a:pt x="12998" y="10240"/>
                    <a:pt x="13345" y="10521"/>
                    <a:pt x="13636" y="10828"/>
                  </a:cubicBezTo>
                  <a:cubicBezTo>
                    <a:pt x="13743" y="10942"/>
                    <a:pt x="13897" y="10948"/>
                    <a:pt x="14008" y="10841"/>
                  </a:cubicBezTo>
                  <a:cubicBezTo>
                    <a:pt x="14640" y="10241"/>
                    <a:pt x="15270" y="10013"/>
                    <a:pt x="15902" y="10156"/>
                  </a:cubicBezTo>
                  <a:cubicBezTo>
                    <a:pt x="16756" y="10356"/>
                    <a:pt x="17361" y="11205"/>
                    <a:pt x="17584" y="11691"/>
                  </a:cubicBezTo>
                  <a:cubicBezTo>
                    <a:pt x="17626" y="11784"/>
                    <a:pt x="17616" y="11912"/>
                    <a:pt x="17552" y="11983"/>
                  </a:cubicBezTo>
                  <a:cubicBezTo>
                    <a:pt x="17526" y="12011"/>
                    <a:pt x="17499" y="12025"/>
                    <a:pt x="17468" y="12025"/>
                  </a:cubicBezTo>
                  <a:cubicBezTo>
                    <a:pt x="17414" y="12032"/>
                    <a:pt x="17357" y="11996"/>
                    <a:pt x="17325" y="11925"/>
                  </a:cubicBezTo>
                  <a:cubicBezTo>
                    <a:pt x="17144" y="11532"/>
                    <a:pt x="16602" y="10749"/>
                    <a:pt x="15849" y="10578"/>
                  </a:cubicBezTo>
                  <a:cubicBezTo>
                    <a:pt x="15313" y="10456"/>
                    <a:pt x="14766" y="10648"/>
                    <a:pt x="14214" y="11169"/>
                  </a:cubicBezTo>
                  <a:cubicBezTo>
                    <a:pt x="14123" y="11254"/>
                    <a:pt x="14108" y="11418"/>
                    <a:pt x="14177" y="11532"/>
                  </a:cubicBezTo>
                  <a:cubicBezTo>
                    <a:pt x="14389" y="11875"/>
                    <a:pt x="14565" y="12262"/>
                    <a:pt x="14698" y="12683"/>
                  </a:cubicBezTo>
                  <a:cubicBezTo>
                    <a:pt x="14847" y="13169"/>
                    <a:pt x="14952" y="13695"/>
                    <a:pt x="15005" y="14316"/>
                  </a:cubicBezTo>
                  <a:cubicBezTo>
                    <a:pt x="16369" y="14966"/>
                    <a:pt x="19967" y="14602"/>
                    <a:pt x="20652" y="11448"/>
                  </a:cubicBezTo>
                  <a:cubicBezTo>
                    <a:pt x="21071" y="9520"/>
                    <a:pt x="20280" y="7208"/>
                    <a:pt x="19086" y="6630"/>
                  </a:cubicBezTo>
                  <a:cubicBezTo>
                    <a:pt x="18943" y="6558"/>
                    <a:pt x="18795" y="6680"/>
                    <a:pt x="18758" y="6879"/>
                  </a:cubicBezTo>
                  <a:cubicBezTo>
                    <a:pt x="18652" y="7472"/>
                    <a:pt x="18444" y="7944"/>
                    <a:pt x="18242" y="8258"/>
                  </a:cubicBezTo>
                  <a:cubicBezTo>
                    <a:pt x="18189" y="8336"/>
                    <a:pt x="18189" y="8458"/>
                    <a:pt x="18242" y="8543"/>
                  </a:cubicBezTo>
                  <a:cubicBezTo>
                    <a:pt x="18338" y="8693"/>
                    <a:pt x="18481" y="8971"/>
                    <a:pt x="18635" y="9442"/>
                  </a:cubicBezTo>
                  <a:cubicBezTo>
                    <a:pt x="18667" y="9542"/>
                    <a:pt x="18640" y="9678"/>
                    <a:pt x="18565" y="9728"/>
                  </a:cubicBezTo>
                  <a:cubicBezTo>
                    <a:pt x="18544" y="9742"/>
                    <a:pt x="18529" y="9748"/>
                    <a:pt x="18507" y="9748"/>
                  </a:cubicBezTo>
                  <a:cubicBezTo>
                    <a:pt x="18438" y="9755"/>
                    <a:pt x="18375" y="9700"/>
                    <a:pt x="18348" y="9614"/>
                  </a:cubicBezTo>
                  <a:cubicBezTo>
                    <a:pt x="18348" y="9607"/>
                    <a:pt x="18226" y="9179"/>
                    <a:pt x="17977" y="8793"/>
                  </a:cubicBezTo>
                  <a:cubicBezTo>
                    <a:pt x="17653" y="8301"/>
                    <a:pt x="17271" y="8108"/>
                    <a:pt x="16836" y="8222"/>
                  </a:cubicBezTo>
                  <a:cubicBezTo>
                    <a:pt x="16740" y="8244"/>
                    <a:pt x="16650" y="8150"/>
                    <a:pt x="16650" y="8015"/>
                  </a:cubicBezTo>
                  <a:cubicBezTo>
                    <a:pt x="16650" y="7908"/>
                    <a:pt x="16708" y="7822"/>
                    <a:pt x="16783" y="7807"/>
                  </a:cubicBezTo>
                  <a:cubicBezTo>
                    <a:pt x="17244" y="7686"/>
                    <a:pt x="17610" y="7886"/>
                    <a:pt x="17791" y="8022"/>
                  </a:cubicBezTo>
                  <a:cubicBezTo>
                    <a:pt x="17871" y="8079"/>
                    <a:pt x="17971" y="8057"/>
                    <a:pt x="18030" y="7957"/>
                  </a:cubicBezTo>
                  <a:cubicBezTo>
                    <a:pt x="18444" y="7300"/>
                    <a:pt x="18980" y="5845"/>
                    <a:pt x="18215" y="4332"/>
                  </a:cubicBezTo>
                  <a:cubicBezTo>
                    <a:pt x="17738" y="3390"/>
                    <a:pt x="16750" y="2824"/>
                    <a:pt x="15965" y="2789"/>
                  </a:cubicBezTo>
                  <a:cubicBezTo>
                    <a:pt x="15901" y="2789"/>
                    <a:pt x="15843" y="2790"/>
                    <a:pt x="15779" y="2798"/>
                  </a:cubicBezTo>
                  <a:cubicBezTo>
                    <a:pt x="15647" y="2812"/>
                    <a:pt x="15403" y="2824"/>
                    <a:pt x="15074" y="2931"/>
                  </a:cubicBezTo>
                  <a:cubicBezTo>
                    <a:pt x="14560" y="3096"/>
                    <a:pt x="14279" y="3382"/>
                    <a:pt x="14273" y="3382"/>
                  </a:cubicBezTo>
                  <a:cubicBezTo>
                    <a:pt x="14204" y="3453"/>
                    <a:pt x="14107" y="3433"/>
                    <a:pt x="14054" y="3333"/>
                  </a:cubicBezTo>
                  <a:cubicBezTo>
                    <a:pt x="14007" y="3240"/>
                    <a:pt x="14019" y="3103"/>
                    <a:pt x="14088" y="3039"/>
                  </a:cubicBezTo>
                  <a:cubicBezTo>
                    <a:pt x="14114" y="3010"/>
                    <a:pt x="14470" y="2669"/>
                    <a:pt x="15096" y="2483"/>
                  </a:cubicBezTo>
                  <a:cubicBezTo>
                    <a:pt x="15186" y="2455"/>
                    <a:pt x="15227" y="2304"/>
                    <a:pt x="15169" y="2204"/>
                  </a:cubicBezTo>
                  <a:cubicBezTo>
                    <a:pt x="14341" y="648"/>
                    <a:pt x="11471" y="-173"/>
                    <a:pt x="10170" y="641"/>
                  </a:cubicBezTo>
                  <a:cubicBezTo>
                    <a:pt x="10048" y="719"/>
                    <a:pt x="9996" y="919"/>
                    <a:pt x="10059" y="1076"/>
                  </a:cubicBezTo>
                  <a:cubicBezTo>
                    <a:pt x="10203" y="1461"/>
                    <a:pt x="10265" y="1904"/>
                    <a:pt x="10233" y="2325"/>
                  </a:cubicBezTo>
                  <a:cubicBezTo>
                    <a:pt x="10228" y="2432"/>
                    <a:pt x="10165" y="2512"/>
                    <a:pt x="10091" y="2519"/>
                  </a:cubicBezTo>
                  <a:cubicBezTo>
                    <a:pt x="10080" y="2519"/>
                    <a:pt x="10075" y="2519"/>
                    <a:pt x="10064" y="2519"/>
                  </a:cubicBezTo>
                  <a:cubicBezTo>
                    <a:pt x="9979" y="2505"/>
                    <a:pt x="9916" y="2404"/>
                    <a:pt x="9927" y="2282"/>
                  </a:cubicBezTo>
                  <a:cubicBezTo>
                    <a:pt x="9937" y="2140"/>
                    <a:pt x="10011" y="1106"/>
                    <a:pt x="9295" y="520"/>
                  </a:cubicBezTo>
                  <a:cubicBezTo>
                    <a:pt x="8854" y="161"/>
                    <a:pt x="8273" y="-8"/>
                    <a:pt x="7654" y="1"/>
                  </a:cubicBezTo>
                  <a:close/>
                  <a:moveTo>
                    <a:pt x="6930" y="3139"/>
                  </a:moveTo>
                  <a:cubicBezTo>
                    <a:pt x="7435" y="3144"/>
                    <a:pt x="7913" y="3351"/>
                    <a:pt x="8361" y="3761"/>
                  </a:cubicBezTo>
                  <a:cubicBezTo>
                    <a:pt x="8886" y="4239"/>
                    <a:pt x="9242" y="4895"/>
                    <a:pt x="9449" y="5352"/>
                  </a:cubicBezTo>
                  <a:cubicBezTo>
                    <a:pt x="9491" y="5444"/>
                    <a:pt x="9582" y="5480"/>
                    <a:pt x="9656" y="5430"/>
                  </a:cubicBezTo>
                  <a:cubicBezTo>
                    <a:pt x="10925" y="4509"/>
                    <a:pt x="12288" y="4695"/>
                    <a:pt x="13403" y="5952"/>
                  </a:cubicBezTo>
                  <a:cubicBezTo>
                    <a:pt x="13456" y="6009"/>
                    <a:pt x="13535" y="6015"/>
                    <a:pt x="13593" y="5958"/>
                  </a:cubicBezTo>
                  <a:cubicBezTo>
                    <a:pt x="13795" y="5758"/>
                    <a:pt x="14331" y="5353"/>
                    <a:pt x="15154" y="5617"/>
                  </a:cubicBezTo>
                  <a:cubicBezTo>
                    <a:pt x="15239" y="5631"/>
                    <a:pt x="15291" y="5745"/>
                    <a:pt x="15270" y="5867"/>
                  </a:cubicBezTo>
                  <a:cubicBezTo>
                    <a:pt x="15249" y="5981"/>
                    <a:pt x="15164" y="6045"/>
                    <a:pt x="15079" y="6016"/>
                  </a:cubicBezTo>
                  <a:cubicBezTo>
                    <a:pt x="14527" y="5866"/>
                    <a:pt x="14076" y="5967"/>
                    <a:pt x="13736" y="6331"/>
                  </a:cubicBezTo>
                  <a:cubicBezTo>
                    <a:pt x="13418" y="6673"/>
                    <a:pt x="13217" y="7243"/>
                    <a:pt x="13195" y="7856"/>
                  </a:cubicBezTo>
                  <a:cubicBezTo>
                    <a:pt x="13190" y="7964"/>
                    <a:pt x="13132" y="8050"/>
                    <a:pt x="13053" y="8057"/>
                  </a:cubicBezTo>
                  <a:cubicBezTo>
                    <a:pt x="13026" y="8057"/>
                    <a:pt x="13000" y="8057"/>
                    <a:pt x="12973" y="8028"/>
                  </a:cubicBezTo>
                  <a:cubicBezTo>
                    <a:pt x="12915" y="7985"/>
                    <a:pt x="12882" y="7900"/>
                    <a:pt x="12887" y="7814"/>
                  </a:cubicBezTo>
                  <a:cubicBezTo>
                    <a:pt x="12903" y="7336"/>
                    <a:pt x="13015" y="6880"/>
                    <a:pt x="13195" y="6509"/>
                  </a:cubicBezTo>
                  <a:cubicBezTo>
                    <a:pt x="13243" y="6416"/>
                    <a:pt x="13228" y="6295"/>
                    <a:pt x="13164" y="6224"/>
                  </a:cubicBezTo>
                  <a:cubicBezTo>
                    <a:pt x="11630" y="4532"/>
                    <a:pt x="10133" y="5487"/>
                    <a:pt x="9543" y="5994"/>
                  </a:cubicBezTo>
                  <a:cubicBezTo>
                    <a:pt x="9464" y="6058"/>
                    <a:pt x="9364" y="6023"/>
                    <a:pt x="9321" y="5909"/>
                  </a:cubicBezTo>
                  <a:cubicBezTo>
                    <a:pt x="9194" y="5559"/>
                    <a:pt x="8827" y="4688"/>
                    <a:pt x="8185" y="4102"/>
                  </a:cubicBezTo>
                  <a:cubicBezTo>
                    <a:pt x="7548" y="3524"/>
                    <a:pt x="6843" y="3403"/>
                    <a:pt x="6084" y="3746"/>
                  </a:cubicBezTo>
                  <a:cubicBezTo>
                    <a:pt x="5999" y="3781"/>
                    <a:pt x="5909" y="3717"/>
                    <a:pt x="5888" y="3603"/>
                  </a:cubicBezTo>
                  <a:cubicBezTo>
                    <a:pt x="5867" y="3496"/>
                    <a:pt x="5915" y="3375"/>
                    <a:pt x="5994" y="3346"/>
                  </a:cubicBezTo>
                  <a:cubicBezTo>
                    <a:pt x="6315" y="3204"/>
                    <a:pt x="6627" y="3136"/>
                    <a:pt x="6930" y="3139"/>
                  </a:cubicBezTo>
                  <a:close/>
                  <a:moveTo>
                    <a:pt x="4412" y="7120"/>
                  </a:moveTo>
                  <a:cubicBezTo>
                    <a:pt x="4454" y="7118"/>
                    <a:pt x="4496" y="7136"/>
                    <a:pt x="4528" y="7178"/>
                  </a:cubicBezTo>
                  <a:cubicBezTo>
                    <a:pt x="5112" y="7964"/>
                    <a:pt x="5357" y="9491"/>
                    <a:pt x="4678" y="11169"/>
                  </a:cubicBezTo>
                  <a:cubicBezTo>
                    <a:pt x="4630" y="11290"/>
                    <a:pt x="4688" y="11440"/>
                    <a:pt x="4789" y="11448"/>
                  </a:cubicBezTo>
                  <a:cubicBezTo>
                    <a:pt x="5622" y="11512"/>
                    <a:pt x="7236" y="11876"/>
                    <a:pt x="8250" y="13725"/>
                  </a:cubicBezTo>
                  <a:cubicBezTo>
                    <a:pt x="8287" y="13789"/>
                    <a:pt x="8351" y="13816"/>
                    <a:pt x="8409" y="13781"/>
                  </a:cubicBezTo>
                  <a:cubicBezTo>
                    <a:pt x="9009" y="13474"/>
                    <a:pt x="9645" y="13354"/>
                    <a:pt x="10245" y="13439"/>
                  </a:cubicBezTo>
                  <a:cubicBezTo>
                    <a:pt x="10314" y="13447"/>
                    <a:pt x="10373" y="13374"/>
                    <a:pt x="10373" y="13281"/>
                  </a:cubicBezTo>
                  <a:cubicBezTo>
                    <a:pt x="10373" y="12831"/>
                    <a:pt x="10547" y="12183"/>
                    <a:pt x="11237" y="11833"/>
                  </a:cubicBezTo>
                  <a:cubicBezTo>
                    <a:pt x="11322" y="11791"/>
                    <a:pt x="11413" y="11855"/>
                    <a:pt x="11439" y="11970"/>
                  </a:cubicBezTo>
                  <a:cubicBezTo>
                    <a:pt x="11466" y="12077"/>
                    <a:pt x="11417" y="12190"/>
                    <a:pt x="11338" y="12233"/>
                  </a:cubicBezTo>
                  <a:cubicBezTo>
                    <a:pt x="10547" y="12640"/>
                    <a:pt x="10691" y="13418"/>
                    <a:pt x="10696" y="13446"/>
                  </a:cubicBezTo>
                  <a:cubicBezTo>
                    <a:pt x="10707" y="13510"/>
                    <a:pt x="10743" y="13552"/>
                    <a:pt x="10786" y="13567"/>
                  </a:cubicBezTo>
                  <a:cubicBezTo>
                    <a:pt x="11391" y="13788"/>
                    <a:pt x="11889" y="14216"/>
                    <a:pt x="12170" y="14780"/>
                  </a:cubicBezTo>
                  <a:cubicBezTo>
                    <a:pt x="12218" y="14873"/>
                    <a:pt x="12208" y="15010"/>
                    <a:pt x="12144" y="15074"/>
                  </a:cubicBezTo>
                  <a:cubicBezTo>
                    <a:pt x="12117" y="15103"/>
                    <a:pt x="12091" y="15117"/>
                    <a:pt x="12059" y="15117"/>
                  </a:cubicBezTo>
                  <a:cubicBezTo>
                    <a:pt x="12006" y="15124"/>
                    <a:pt x="11954" y="15087"/>
                    <a:pt x="11917" y="15023"/>
                  </a:cubicBezTo>
                  <a:cubicBezTo>
                    <a:pt x="11386" y="13945"/>
                    <a:pt x="9852" y="13361"/>
                    <a:pt x="8308" y="14289"/>
                  </a:cubicBezTo>
                  <a:cubicBezTo>
                    <a:pt x="8239" y="14332"/>
                    <a:pt x="8160" y="14295"/>
                    <a:pt x="8117" y="14209"/>
                  </a:cubicBezTo>
                  <a:cubicBezTo>
                    <a:pt x="6870" y="11625"/>
                    <a:pt x="4296" y="11862"/>
                    <a:pt x="4270" y="11862"/>
                  </a:cubicBezTo>
                  <a:lnTo>
                    <a:pt x="3961" y="11847"/>
                  </a:lnTo>
                  <a:cubicBezTo>
                    <a:pt x="3924" y="11818"/>
                    <a:pt x="3892" y="11768"/>
                    <a:pt x="3881" y="11711"/>
                  </a:cubicBezTo>
                  <a:cubicBezTo>
                    <a:pt x="3759" y="11011"/>
                    <a:pt x="3176" y="10055"/>
                    <a:pt x="2332" y="9641"/>
                  </a:cubicBezTo>
                  <a:cubicBezTo>
                    <a:pt x="2264" y="9605"/>
                    <a:pt x="2209" y="9514"/>
                    <a:pt x="2220" y="9407"/>
                  </a:cubicBezTo>
                  <a:cubicBezTo>
                    <a:pt x="2236" y="9271"/>
                    <a:pt x="2337" y="9192"/>
                    <a:pt x="2427" y="9235"/>
                  </a:cubicBezTo>
                  <a:cubicBezTo>
                    <a:pt x="2788" y="9406"/>
                    <a:pt x="3170" y="9735"/>
                    <a:pt x="3483" y="10120"/>
                  </a:cubicBezTo>
                  <a:cubicBezTo>
                    <a:pt x="3680" y="10363"/>
                    <a:pt x="3913" y="10720"/>
                    <a:pt x="4067" y="11162"/>
                  </a:cubicBezTo>
                  <a:cubicBezTo>
                    <a:pt x="4115" y="11291"/>
                    <a:pt x="4248" y="11306"/>
                    <a:pt x="4306" y="11184"/>
                  </a:cubicBezTo>
                  <a:cubicBezTo>
                    <a:pt x="5022" y="9614"/>
                    <a:pt x="4831" y="8186"/>
                    <a:pt x="4311" y="7486"/>
                  </a:cubicBezTo>
                  <a:cubicBezTo>
                    <a:pt x="4253" y="7408"/>
                    <a:pt x="4243" y="7273"/>
                    <a:pt x="4301" y="7194"/>
                  </a:cubicBezTo>
                  <a:cubicBezTo>
                    <a:pt x="4330" y="7148"/>
                    <a:pt x="4370" y="7123"/>
                    <a:pt x="4412" y="7120"/>
                  </a:cubicBezTo>
                  <a:close/>
                  <a:moveTo>
                    <a:pt x="2258" y="15717"/>
                  </a:moveTo>
                  <a:cubicBezTo>
                    <a:pt x="1971" y="17680"/>
                    <a:pt x="4031" y="19435"/>
                    <a:pt x="5702" y="18764"/>
                  </a:cubicBezTo>
                  <a:cubicBezTo>
                    <a:pt x="5612" y="19699"/>
                    <a:pt x="5001" y="21083"/>
                    <a:pt x="5001" y="21083"/>
                  </a:cubicBezTo>
                  <a:lnTo>
                    <a:pt x="6238" y="21427"/>
                  </a:lnTo>
                  <a:lnTo>
                    <a:pt x="8727" y="18063"/>
                  </a:lnTo>
                  <a:cubicBezTo>
                    <a:pt x="7390" y="17742"/>
                    <a:pt x="6699" y="17172"/>
                    <a:pt x="6333" y="16843"/>
                  </a:cubicBezTo>
                  <a:cubicBezTo>
                    <a:pt x="6163" y="16686"/>
                    <a:pt x="5962" y="16614"/>
                    <a:pt x="5761" y="16636"/>
                  </a:cubicBezTo>
                  <a:cubicBezTo>
                    <a:pt x="5442" y="16672"/>
                    <a:pt x="4954" y="16693"/>
                    <a:pt x="4381" y="16593"/>
                  </a:cubicBezTo>
                  <a:cubicBezTo>
                    <a:pt x="3786" y="16494"/>
                    <a:pt x="3027" y="16259"/>
                    <a:pt x="2258" y="15717"/>
                  </a:cubicBezTo>
                  <a:close/>
                </a:path>
              </a:pathLst>
            </a:custGeom>
            <a:solidFill>
              <a:srgbClr val="EFEBE1"/>
            </a:solidFill>
            <a:ln w="444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51" name="大脑"/>
            <p:cNvSpPr/>
            <p:nvPr/>
          </p:nvSpPr>
          <p:spPr>
            <a:xfrm>
              <a:off x="-1" y="0"/>
              <a:ext cx="8947551" cy="686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27" extrusionOk="0">
                  <a:moveTo>
                    <a:pt x="7654" y="1"/>
                  </a:moveTo>
                  <a:cubicBezTo>
                    <a:pt x="6294" y="20"/>
                    <a:pt x="4753" y="903"/>
                    <a:pt x="4110" y="2532"/>
                  </a:cubicBezTo>
                  <a:cubicBezTo>
                    <a:pt x="4110" y="2532"/>
                    <a:pt x="4104" y="2532"/>
                    <a:pt x="4104" y="2532"/>
                  </a:cubicBezTo>
                  <a:cubicBezTo>
                    <a:pt x="3722" y="3624"/>
                    <a:pt x="3929" y="4445"/>
                    <a:pt x="3945" y="4495"/>
                  </a:cubicBezTo>
                  <a:cubicBezTo>
                    <a:pt x="3976" y="4602"/>
                    <a:pt x="3935" y="4724"/>
                    <a:pt x="3855" y="4767"/>
                  </a:cubicBezTo>
                  <a:cubicBezTo>
                    <a:pt x="3839" y="4774"/>
                    <a:pt x="3828" y="4781"/>
                    <a:pt x="3812" y="4781"/>
                  </a:cubicBezTo>
                  <a:cubicBezTo>
                    <a:pt x="3743" y="4788"/>
                    <a:pt x="3679" y="4730"/>
                    <a:pt x="3653" y="4644"/>
                  </a:cubicBezTo>
                  <a:cubicBezTo>
                    <a:pt x="3642" y="4595"/>
                    <a:pt x="3430" y="3790"/>
                    <a:pt x="3722" y="2691"/>
                  </a:cubicBezTo>
                  <a:cubicBezTo>
                    <a:pt x="3754" y="2562"/>
                    <a:pt x="3690" y="2425"/>
                    <a:pt x="3590" y="2425"/>
                  </a:cubicBezTo>
                  <a:cubicBezTo>
                    <a:pt x="1950" y="2425"/>
                    <a:pt x="273" y="5524"/>
                    <a:pt x="347" y="7372"/>
                  </a:cubicBezTo>
                  <a:cubicBezTo>
                    <a:pt x="353" y="7515"/>
                    <a:pt x="475" y="7579"/>
                    <a:pt x="555" y="7493"/>
                  </a:cubicBezTo>
                  <a:cubicBezTo>
                    <a:pt x="778" y="7236"/>
                    <a:pt x="1021" y="7029"/>
                    <a:pt x="1281" y="6886"/>
                  </a:cubicBezTo>
                  <a:cubicBezTo>
                    <a:pt x="1350" y="6850"/>
                    <a:pt x="1429" y="6879"/>
                    <a:pt x="1472" y="6964"/>
                  </a:cubicBezTo>
                  <a:cubicBezTo>
                    <a:pt x="1530" y="7078"/>
                    <a:pt x="1487" y="7236"/>
                    <a:pt x="1397" y="7279"/>
                  </a:cubicBezTo>
                  <a:cubicBezTo>
                    <a:pt x="1036" y="7471"/>
                    <a:pt x="750" y="7772"/>
                    <a:pt x="516" y="8129"/>
                  </a:cubicBezTo>
                  <a:cubicBezTo>
                    <a:pt x="-529" y="10034"/>
                    <a:pt x="140" y="12853"/>
                    <a:pt x="1392" y="14423"/>
                  </a:cubicBezTo>
                  <a:cubicBezTo>
                    <a:pt x="1610" y="14680"/>
                    <a:pt x="1833" y="14902"/>
                    <a:pt x="2056" y="15088"/>
                  </a:cubicBezTo>
                  <a:cubicBezTo>
                    <a:pt x="2156" y="15166"/>
                    <a:pt x="2358" y="15310"/>
                    <a:pt x="2352" y="15324"/>
                  </a:cubicBezTo>
                  <a:cubicBezTo>
                    <a:pt x="3759" y="16381"/>
                    <a:pt x="5347" y="16295"/>
                    <a:pt x="5973" y="16216"/>
                  </a:cubicBezTo>
                  <a:cubicBezTo>
                    <a:pt x="6105" y="16202"/>
                    <a:pt x="6238" y="16244"/>
                    <a:pt x="6344" y="16344"/>
                  </a:cubicBezTo>
                  <a:cubicBezTo>
                    <a:pt x="6567" y="16543"/>
                    <a:pt x="8073" y="17950"/>
                    <a:pt x="10605" y="17872"/>
                  </a:cubicBezTo>
                  <a:cubicBezTo>
                    <a:pt x="11231" y="17850"/>
                    <a:pt x="12001" y="17751"/>
                    <a:pt x="12824" y="17401"/>
                  </a:cubicBezTo>
                  <a:cubicBezTo>
                    <a:pt x="13912" y="16937"/>
                    <a:pt x="14755" y="15760"/>
                    <a:pt x="14686" y="14325"/>
                  </a:cubicBezTo>
                  <a:cubicBezTo>
                    <a:pt x="14506" y="12369"/>
                    <a:pt x="13817" y="11205"/>
                    <a:pt x="12469" y="10377"/>
                  </a:cubicBezTo>
                  <a:cubicBezTo>
                    <a:pt x="11806" y="9970"/>
                    <a:pt x="11046" y="9898"/>
                    <a:pt x="10467" y="9926"/>
                  </a:cubicBezTo>
                  <a:cubicBezTo>
                    <a:pt x="10122" y="9948"/>
                    <a:pt x="9815" y="9999"/>
                    <a:pt x="9550" y="10056"/>
                  </a:cubicBezTo>
                  <a:lnTo>
                    <a:pt x="9512" y="10069"/>
                  </a:lnTo>
                  <a:cubicBezTo>
                    <a:pt x="8599" y="10283"/>
                    <a:pt x="8137" y="10662"/>
                    <a:pt x="8132" y="10669"/>
                  </a:cubicBezTo>
                  <a:cubicBezTo>
                    <a:pt x="8111" y="10691"/>
                    <a:pt x="8085" y="10698"/>
                    <a:pt x="8064" y="10698"/>
                  </a:cubicBezTo>
                  <a:cubicBezTo>
                    <a:pt x="8006" y="10705"/>
                    <a:pt x="7952" y="10669"/>
                    <a:pt x="7920" y="10598"/>
                  </a:cubicBezTo>
                  <a:cubicBezTo>
                    <a:pt x="7872" y="10498"/>
                    <a:pt x="7899" y="10370"/>
                    <a:pt x="7968" y="10306"/>
                  </a:cubicBezTo>
                  <a:cubicBezTo>
                    <a:pt x="7989" y="10291"/>
                    <a:pt x="8266" y="10062"/>
                    <a:pt x="8807" y="9848"/>
                  </a:cubicBezTo>
                  <a:cubicBezTo>
                    <a:pt x="8903" y="9813"/>
                    <a:pt x="8918" y="9641"/>
                    <a:pt x="8839" y="9570"/>
                  </a:cubicBezTo>
                  <a:cubicBezTo>
                    <a:pt x="8313" y="9098"/>
                    <a:pt x="7617" y="8270"/>
                    <a:pt x="7416" y="7071"/>
                  </a:cubicBezTo>
                  <a:cubicBezTo>
                    <a:pt x="7394" y="6957"/>
                    <a:pt x="7448" y="6843"/>
                    <a:pt x="7533" y="6821"/>
                  </a:cubicBezTo>
                  <a:cubicBezTo>
                    <a:pt x="7618" y="6793"/>
                    <a:pt x="7698" y="6865"/>
                    <a:pt x="7719" y="6987"/>
                  </a:cubicBezTo>
                  <a:cubicBezTo>
                    <a:pt x="7942" y="8321"/>
                    <a:pt x="8912" y="9179"/>
                    <a:pt x="9358" y="9507"/>
                  </a:cubicBezTo>
                  <a:cubicBezTo>
                    <a:pt x="9469" y="9586"/>
                    <a:pt x="9597" y="9620"/>
                    <a:pt x="9719" y="9592"/>
                  </a:cubicBezTo>
                  <a:cubicBezTo>
                    <a:pt x="10234" y="9492"/>
                    <a:pt x="11518" y="9334"/>
                    <a:pt x="12595" y="9998"/>
                  </a:cubicBezTo>
                  <a:cubicBezTo>
                    <a:pt x="12998" y="10240"/>
                    <a:pt x="13345" y="10521"/>
                    <a:pt x="13636" y="10828"/>
                  </a:cubicBezTo>
                  <a:cubicBezTo>
                    <a:pt x="13743" y="10942"/>
                    <a:pt x="13897" y="10948"/>
                    <a:pt x="14008" y="10841"/>
                  </a:cubicBezTo>
                  <a:cubicBezTo>
                    <a:pt x="14640" y="10241"/>
                    <a:pt x="15270" y="10013"/>
                    <a:pt x="15902" y="10156"/>
                  </a:cubicBezTo>
                  <a:cubicBezTo>
                    <a:pt x="16756" y="10356"/>
                    <a:pt x="17361" y="11205"/>
                    <a:pt x="17584" y="11691"/>
                  </a:cubicBezTo>
                  <a:cubicBezTo>
                    <a:pt x="17626" y="11784"/>
                    <a:pt x="17616" y="11912"/>
                    <a:pt x="17552" y="11983"/>
                  </a:cubicBezTo>
                  <a:cubicBezTo>
                    <a:pt x="17526" y="12011"/>
                    <a:pt x="17499" y="12025"/>
                    <a:pt x="17468" y="12025"/>
                  </a:cubicBezTo>
                  <a:cubicBezTo>
                    <a:pt x="17414" y="12032"/>
                    <a:pt x="17357" y="11996"/>
                    <a:pt x="17325" y="11925"/>
                  </a:cubicBezTo>
                  <a:cubicBezTo>
                    <a:pt x="17144" y="11532"/>
                    <a:pt x="16602" y="10749"/>
                    <a:pt x="15849" y="10578"/>
                  </a:cubicBezTo>
                  <a:cubicBezTo>
                    <a:pt x="15313" y="10456"/>
                    <a:pt x="14766" y="10648"/>
                    <a:pt x="14214" y="11169"/>
                  </a:cubicBezTo>
                  <a:cubicBezTo>
                    <a:pt x="14123" y="11254"/>
                    <a:pt x="14108" y="11418"/>
                    <a:pt x="14177" y="11532"/>
                  </a:cubicBezTo>
                  <a:cubicBezTo>
                    <a:pt x="14389" y="11875"/>
                    <a:pt x="14565" y="12262"/>
                    <a:pt x="14698" y="12683"/>
                  </a:cubicBezTo>
                  <a:cubicBezTo>
                    <a:pt x="14847" y="13169"/>
                    <a:pt x="14952" y="13695"/>
                    <a:pt x="15005" y="14316"/>
                  </a:cubicBezTo>
                  <a:cubicBezTo>
                    <a:pt x="16369" y="14966"/>
                    <a:pt x="19967" y="14602"/>
                    <a:pt x="20652" y="11448"/>
                  </a:cubicBezTo>
                  <a:cubicBezTo>
                    <a:pt x="21071" y="9520"/>
                    <a:pt x="20280" y="7208"/>
                    <a:pt x="19086" y="6630"/>
                  </a:cubicBezTo>
                  <a:cubicBezTo>
                    <a:pt x="18943" y="6558"/>
                    <a:pt x="18795" y="6680"/>
                    <a:pt x="18758" y="6879"/>
                  </a:cubicBezTo>
                  <a:cubicBezTo>
                    <a:pt x="18652" y="7472"/>
                    <a:pt x="18444" y="7944"/>
                    <a:pt x="18242" y="8258"/>
                  </a:cubicBezTo>
                  <a:cubicBezTo>
                    <a:pt x="18189" y="8336"/>
                    <a:pt x="18189" y="8458"/>
                    <a:pt x="18242" y="8543"/>
                  </a:cubicBezTo>
                  <a:cubicBezTo>
                    <a:pt x="18338" y="8693"/>
                    <a:pt x="18481" y="8971"/>
                    <a:pt x="18635" y="9442"/>
                  </a:cubicBezTo>
                  <a:cubicBezTo>
                    <a:pt x="18667" y="9542"/>
                    <a:pt x="18640" y="9678"/>
                    <a:pt x="18565" y="9728"/>
                  </a:cubicBezTo>
                  <a:cubicBezTo>
                    <a:pt x="18544" y="9742"/>
                    <a:pt x="18529" y="9748"/>
                    <a:pt x="18507" y="9748"/>
                  </a:cubicBezTo>
                  <a:cubicBezTo>
                    <a:pt x="18438" y="9755"/>
                    <a:pt x="18375" y="9700"/>
                    <a:pt x="18348" y="9614"/>
                  </a:cubicBezTo>
                  <a:cubicBezTo>
                    <a:pt x="18348" y="9607"/>
                    <a:pt x="18226" y="9179"/>
                    <a:pt x="17977" y="8793"/>
                  </a:cubicBezTo>
                  <a:cubicBezTo>
                    <a:pt x="17653" y="8301"/>
                    <a:pt x="17271" y="8108"/>
                    <a:pt x="16836" y="8222"/>
                  </a:cubicBezTo>
                  <a:cubicBezTo>
                    <a:pt x="16740" y="8244"/>
                    <a:pt x="16650" y="8150"/>
                    <a:pt x="16650" y="8015"/>
                  </a:cubicBezTo>
                  <a:cubicBezTo>
                    <a:pt x="16650" y="7908"/>
                    <a:pt x="16708" y="7822"/>
                    <a:pt x="16783" y="7807"/>
                  </a:cubicBezTo>
                  <a:cubicBezTo>
                    <a:pt x="17244" y="7686"/>
                    <a:pt x="17610" y="7886"/>
                    <a:pt x="17791" y="8022"/>
                  </a:cubicBezTo>
                  <a:cubicBezTo>
                    <a:pt x="17871" y="8079"/>
                    <a:pt x="17971" y="8057"/>
                    <a:pt x="18030" y="7957"/>
                  </a:cubicBezTo>
                  <a:cubicBezTo>
                    <a:pt x="18444" y="7300"/>
                    <a:pt x="18980" y="5845"/>
                    <a:pt x="18215" y="4332"/>
                  </a:cubicBezTo>
                  <a:cubicBezTo>
                    <a:pt x="17738" y="3390"/>
                    <a:pt x="16750" y="2824"/>
                    <a:pt x="15965" y="2789"/>
                  </a:cubicBezTo>
                  <a:cubicBezTo>
                    <a:pt x="15901" y="2789"/>
                    <a:pt x="15843" y="2790"/>
                    <a:pt x="15779" y="2798"/>
                  </a:cubicBezTo>
                  <a:cubicBezTo>
                    <a:pt x="15647" y="2812"/>
                    <a:pt x="15403" y="2824"/>
                    <a:pt x="15074" y="2931"/>
                  </a:cubicBezTo>
                  <a:cubicBezTo>
                    <a:pt x="14560" y="3096"/>
                    <a:pt x="14279" y="3382"/>
                    <a:pt x="14273" y="3382"/>
                  </a:cubicBezTo>
                  <a:cubicBezTo>
                    <a:pt x="14204" y="3453"/>
                    <a:pt x="14107" y="3433"/>
                    <a:pt x="14054" y="3333"/>
                  </a:cubicBezTo>
                  <a:cubicBezTo>
                    <a:pt x="14007" y="3240"/>
                    <a:pt x="14019" y="3103"/>
                    <a:pt x="14088" y="3039"/>
                  </a:cubicBezTo>
                  <a:cubicBezTo>
                    <a:pt x="14114" y="3010"/>
                    <a:pt x="14470" y="2669"/>
                    <a:pt x="15096" y="2483"/>
                  </a:cubicBezTo>
                  <a:cubicBezTo>
                    <a:pt x="15186" y="2455"/>
                    <a:pt x="15227" y="2304"/>
                    <a:pt x="15169" y="2204"/>
                  </a:cubicBezTo>
                  <a:cubicBezTo>
                    <a:pt x="14341" y="648"/>
                    <a:pt x="11471" y="-173"/>
                    <a:pt x="10170" y="641"/>
                  </a:cubicBezTo>
                  <a:cubicBezTo>
                    <a:pt x="10048" y="719"/>
                    <a:pt x="9996" y="919"/>
                    <a:pt x="10059" y="1076"/>
                  </a:cubicBezTo>
                  <a:cubicBezTo>
                    <a:pt x="10203" y="1461"/>
                    <a:pt x="10265" y="1904"/>
                    <a:pt x="10233" y="2325"/>
                  </a:cubicBezTo>
                  <a:cubicBezTo>
                    <a:pt x="10228" y="2432"/>
                    <a:pt x="10165" y="2512"/>
                    <a:pt x="10091" y="2519"/>
                  </a:cubicBezTo>
                  <a:cubicBezTo>
                    <a:pt x="10080" y="2519"/>
                    <a:pt x="10075" y="2519"/>
                    <a:pt x="10064" y="2519"/>
                  </a:cubicBezTo>
                  <a:cubicBezTo>
                    <a:pt x="9979" y="2505"/>
                    <a:pt x="9916" y="2404"/>
                    <a:pt x="9927" y="2282"/>
                  </a:cubicBezTo>
                  <a:cubicBezTo>
                    <a:pt x="9937" y="2140"/>
                    <a:pt x="10011" y="1106"/>
                    <a:pt x="9295" y="520"/>
                  </a:cubicBezTo>
                  <a:cubicBezTo>
                    <a:pt x="8854" y="161"/>
                    <a:pt x="8273" y="-8"/>
                    <a:pt x="7654" y="1"/>
                  </a:cubicBezTo>
                  <a:close/>
                  <a:moveTo>
                    <a:pt x="6930" y="3139"/>
                  </a:moveTo>
                  <a:cubicBezTo>
                    <a:pt x="7435" y="3144"/>
                    <a:pt x="7913" y="3351"/>
                    <a:pt x="8361" y="3761"/>
                  </a:cubicBezTo>
                  <a:cubicBezTo>
                    <a:pt x="8886" y="4239"/>
                    <a:pt x="9242" y="4895"/>
                    <a:pt x="9449" y="5352"/>
                  </a:cubicBezTo>
                  <a:cubicBezTo>
                    <a:pt x="9491" y="5444"/>
                    <a:pt x="9582" y="5480"/>
                    <a:pt x="9656" y="5430"/>
                  </a:cubicBezTo>
                  <a:cubicBezTo>
                    <a:pt x="10925" y="4509"/>
                    <a:pt x="12288" y="4695"/>
                    <a:pt x="13403" y="5952"/>
                  </a:cubicBezTo>
                  <a:cubicBezTo>
                    <a:pt x="13456" y="6009"/>
                    <a:pt x="13535" y="6015"/>
                    <a:pt x="13593" y="5958"/>
                  </a:cubicBezTo>
                  <a:cubicBezTo>
                    <a:pt x="13795" y="5758"/>
                    <a:pt x="14331" y="5353"/>
                    <a:pt x="15154" y="5617"/>
                  </a:cubicBezTo>
                  <a:cubicBezTo>
                    <a:pt x="15239" y="5631"/>
                    <a:pt x="15291" y="5745"/>
                    <a:pt x="15270" y="5867"/>
                  </a:cubicBezTo>
                  <a:cubicBezTo>
                    <a:pt x="15249" y="5981"/>
                    <a:pt x="15164" y="6045"/>
                    <a:pt x="15079" y="6016"/>
                  </a:cubicBezTo>
                  <a:cubicBezTo>
                    <a:pt x="14527" y="5866"/>
                    <a:pt x="14076" y="5967"/>
                    <a:pt x="13736" y="6331"/>
                  </a:cubicBezTo>
                  <a:cubicBezTo>
                    <a:pt x="13418" y="6673"/>
                    <a:pt x="13217" y="7243"/>
                    <a:pt x="13195" y="7856"/>
                  </a:cubicBezTo>
                  <a:cubicBezTo>
                    <a:pt x="13190" y="7964"/>
                    <a:pt x="13132" y="8050"/>
                    <a:pt x="13053" y="8057"/>
                  </a:cubicBezTo>
                  <a:cubicBezTo>
                    <a:pt x="13026" y="8057"/>
                    <a:pt x="13000" y="8057"/>
                    <a:pt x="12973" y="8028"/>
                  </a:cubicBezTo>
                  <a:cubicBezTo>
                    <a:pt x="12915" y="7985"/>
                    <a:pt x="12882" y="7900"/>
                    <a:pt x="12887" y="7814"/>
                  </a:cubicBezTo>
                  <a:cubicBezTo>
                    <a:pt x="12903" y="7336"/>
                    <a:pt x="13015" y="6880"/>
                    <a:pt x="13195" y="6509"/>
                  </a:cubicBezTo>
                  <a:cubicBezTo>
                    <a:pt x="13243" y="6416"/>
                    <a:pt x="13228" y="6295"/>
                    <a:pt x="13164" y="6224"/>
                  </a:cubicBezTo>
                  <a:cubicBezTo>
                    <a:pt x="11630" y="4532"/>
                    <a:pt x="10133" y="5487"/>
                    <a:pt x="9543" y="5994"/>
                  </a:cubicBezTo>
                  <a:cubicBezTo>
                    <a:pt x="9464" y="6058"/>
                    <a:pt x="9364" y="6023"/>
                    <a:pt x="9321" y="5909"/>
                  </a:cubicBezTo>
                  <a:cubicBezTo>
                    <a:pt x="9194" y="5559"/>
                    <a:pt x="8827" y="4688"/>
                    <a:pt x="8185" y="4102"/>
                  </a:cubicBezTo>
                  <a:cubicBezTo>
                    <a:pt x="7548" y="3524"/>
                    <a:pt x="6843" y="3403"/>
                    <a:pt x="6084" y="3746"/>
                  </a:cubicBezTo>
                  <a:cubicBezTo>
                    <a:pt x="5999" y="3781"/>
                    <a:pt x="5909" y="3717"/>
                    <a:pt x="5888" y="3603"/>
                  </a:cubicBezTo>
                  <a:cubicBezTo>
                    <a:pt x="5867" y="3496"/>
                    <a:pt x="5915" y="3375"/>
                    <a:pt x="5994" y="3346"/>
                  </a:cubicBezTo>
                  <a:cubicBezTo>
                    <a:pt x="6315" y="3204"/>
                    <a:pt x="6627" y="3136"/>
                    <a:pt x="6930" y="3139"/>
                  </a:cubicBezTo>
                  <a:close/>
                  <a:moveTo>
                    <a:pt x="4412" y="7120"/>
                  </a:moveTo>
                  <a:cubicBezTo>
                    <a:pt x="4454" y="7118"/>
                    <a:pt x="4496" y="7136"/>
                    <a:pt x="4528" y="7178"/>
                  </a:cubicBezTo>
                  <a:cubicBezTo>
                    <a:pt x="5112" y="7964"/>
                    <a:pt x="5357" y="9491"/>
                    <a:pt x="4678" y="11169"/>
                  </a:cubicBezTo>
                  <a:cubicBezTo>
                    <a:pt x="4630" y="11290"/>
                    <a:pt x="4688" y="11440"/>
                    <a:pt x="4789" y="11448"/>
                  </a:cubicBezTo>
                  <a:cubicBezTo>
                    <a:pt x="5622" y="11512"/>
                    <a:pt x="7236" y="11876"/>
                    <a:pt x="8250" y="13725"/>
                  </a:cubicBezTo>
                  <a:cubicBezTo>
                    <a:pt x="8287" y="13789"/>
                    <a:pt x="8351" y="13816"/>
                    <a:pt x="8409" y="13781"/>
                  </a:cubicBezTo>
                  <a:cubicBezTo>
                    <a:pt x="9009" y="13474"/>
                    <a:pt x="9645" y="13354"/>
                    <a:pt x="10245" y="13439"/>
                  </a:cubicBezTo>
                  <a:cubicBezTo>
                    <a:pt x="10314" y="13447"/>
                    <a:pt x="10373" y="13374"/>
                    <a:pt x="10373" y="13281"/>
                  </a:cubicBezTo>
                  <a:cubicBezTo>
                    <a:pt x="10373" y="12831"/>
                    <a:pt x="10547" y="12183"/>
                    <a:pt x="11237" y="11833"/>
                  </a:cubicBezTo>
                  <a:cubicBezTo>
                    <a:pt x="11322" y="11791"/>
                    <a:pt x="11413" y="11855"/>
                    <a:pt x="11439" y="11970"/>
                  </a:cubicBezTo>
                  <a:cubicBezTo>
                    <a:pt x="11466" y="12077"/>
                    <a:pt x="11417" y="12190"/>
                    <a:pt x="11338" y="12233"/>
                  </a:cubicBezTo>
                  <a:cubicBezTo>
                    <a:pt x="10547" y="12640"/>
                    <a:pt x="10691" y="13418"/>
                    <a:pt x="10696" y="13446"/>
                  </a:cubicBezTo>
                  <a:cubicBezTo>
                    <a:pt x="10707" y="13510"/>
                    <a:pt x="10743" y="13552"/>
                    <a:pt x="10786" y="13567"/>
                  </a:cubicBezTo>
                  <a:cubicBezTo>
                    <a:pt x="11391" y="13788"/>
                    <a:pt x="11889" y="14216"/>
                    <a:pt x="12170" y="14780"/>
                  </a:cubicBezTo>
                  <a:cubicBezTo>
                    <a:pt x="12218" y="14873"/>
                    <a:pt x="12208" y="15010"/>
                    <a:pt x="12144" y="15074"/>
                  </a:cubicBezTo>
                  <a:cubicBezTo>
                    <a:pt x="12117" y="15103"/>
                    <a:pt x="12091" y="15117"/>
                    <a:pt x="12059" y="15117"/>
                  </a:cubicBezTo>
                  <a:cubicBezTo>
                    <a:pt x="12006" y="15124"/>
                    <a:pt x="11954" y="15087"/>
                    <a:pt x="11917" y="15023"/>
                  </a:cubicBezTo>
                  <a:cubicBezTo>
                    <a:pt x="11386" y="13945"/>
                    <a:pt x="9852" y="13361"/>
                    <a:pt x="8308" y="14289"/>
                  </a:cubicBezTo>
                  <a:cubicBezTo>
                    <a:pt x="8239" y="14332"/>
                    <a:pt x="8160" y="14295"/>
                    <a:pt x="8117" y="14209"/>
                  </a:cubicBezTo>
                  <a:cubicBezTo>
                    <a:pt x="6870" y="11625"/>
                    <a:pt x="4296" y="11862"/>
                    <a:pt x="4270" y="11862"/>
                  </a:cubicBezTo>
                  <a:lnTo>
                    <a:pt x="3961" y="11847"/>
                  </a:lnTo>
                  <a:cubicBezTo>
                    <a:pt x="3924" y="11818"/>
                    <a:pt x="3892" y="11768"/>
                    <a:pt x="3881" y="11711"/>
                  </a:cubicBezTo>
                  <a:cubicBezTo>
                    <a:pt x="3759" y="11011"/>
                    <a:pt x="3176" y="10055"/>
                    <a:pt x="2332" y="9641"/>
                  </a:cubicBezTo>
                  <a:cubicBezTo>
                    <a:pt x="2264" y="9605"/>
                    <a:pt x="2209" y="9514"/>
                    <a:pt x="2220" y="9407"/>
                  </a:cubicBezTo>
                  <a:cubicBezTo>
                    <a:pt x="2236" y="9271"/>
                    <a:pt x="2337" y="9192"/>
                    <a:pt x="2427" y="9235"/>
                  </a:cubicBezTo>
                  <a:cubicBezTo>
                    <a:pt x="2788" y="9406"/>
                    <a:pt x="3170" y="9735"/>
                    <a:pt x="3483" y="10120"/>
                  </a:cubicBezTo>
                  <a:cubicBezTo>
                    <a:pt x="3680" y="10363"/>
                    <a:pt x="3913" y="10720"/>
                    <a:pt x="4067" y="11162"/>
                  </a:cubicBezTo>
                  <a:cubicBezTo>
                    <a:pt x="4115" y="11291"/>
                    <a:pt x="4248" y="11306"/>
                    <a:pt x="4306" y="11184"/>
                  </a:cubicBezTo>
                  <a:cubicBezTo>
                    <a:pt x="5022" y="9614"/>
                    <a:pt x="4831" y="8186"/>
                    <a:pt x="4311" y="7486"/>
                  </a:cubicBezTo>
                  <a:cubicBezTo>
                    <a:pt x="4253" y="7408"/>
                    <a:pt x="4243" y="7273"/>
                    <a:pt x="4301" y="7194"/>
                  </a:cubicBezTo>
                  <a:cubicBezTo>
                    <a:pt x="4330" y="7148"/>
                    <a:pt x="4370" y="7123"/>
                    <a:pt x="4412" y="7120"/>
                  </a:cubicBezTo>
                  <a:close/>
                  <a:moveTo>
                    <a:pt x="2258" y="15717"/>
                  </a:moveTo>
                  <a:cubicBezTo>
                    <a:pt x="1971" y="17680"/>
                    <a:pt x="4031" y="19435"/>
                    <a:pt x="5702" y="18764"/>
                  </a:cubicBezTo>
                  <a:cubicBezTo>
                    <a:pt x="5612" y="19699"/>
                    <a:pt x="5001" y="21083"/>
                    <a:pt x="5001" y="21083"/>
                  </a:cubicBezTo>
                  <a:lnTo>
                    <a:pt x="6238" y="21427"/>
                  </a:lnTo>
                  <a:lnTo>
                    <a:pt x="8727" y="18063"/>
                  </a:lnTo>
                  <a:cubicBezTo>
                    <a:pt x="7390" y="17742"/>
                    <a:pt x="6699" y="17172"/>
                    <a:pt x="6333" y="16843"/>
                  </a:cubicBezTo>
                  <a:cubicBezTo>
                    <a:pt x="6163" y="16686"/>
                    <a:pt x="5962" y="16614"/>
                    <a:pt x="5761" y="16636"/>
                  </a:cubicBezTo>
                  <a:cubicBezTo>
                    <a:pt x="5442" y="16672"/>
                    <a:pt x="4954" y="16693"/>
                    <a:pt x="4381" y="16593"/>
                  </a:cubicBezTo>
                  <a:cubicBezTo>
                    <a:pt x="3786" y="16494"/>
                    <a:pt x="3027" y="16259"/>
                    <a:pt x="2258" y="15717"/>
                  </a:cubicBez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3001878" y="6947153"/>
            <a:ext cx="8463854" cy="6512123"/>
            <a:chOff x="0" y="0"/>
            <a:chExt cx="8463852" cy="6512121"/>
          </a:xfrm>
        </p:grpSpPr>
        <p:sp>
          <p:nvSpPr>
            <p:cNvPr id="253" name="神经元"/>
            <p:cNvSpPr/>
            <p:nvPr/>
          </p:nvSpPr>
          <p:spPr>
            <a:xfrm>
              <a:off x="-1" y="-1"/>
              <a:ext cx="8463854" cy="651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1" extrusionOk="0">
                  <a:moveTo>
                    <a:pt x="17938" y="9"/>
                  </a:moveTo>
                  <a:cubicBezTo>
                    <a:pt x="17518" y="282"/>
                    <a:pt x="16746" y="1233"/>
                    <a:pt x="16401" y="3208"/>
                  </a:cubicBezTo>
                  <a:cubicBezTo>
                    <a:pt x="16342" y="3558"/>
                    <a:pt x="16271" y="3867"/>
                    <a:pt x="16191" y="4133"/>
                  </a:cubicBezTo>
                  <a:cubicBezTo>
                    <a:pt x="16147" y="4287"/>
                    <a:pt x="15997" y="4322"/>
                    <a:pt x="15911" y="4203"/>
                  </a:cubicBezTo>
                  <a:cubicBezTo>
                    <a:pt x="15819" y="4077"/>
                    <a:pt x="15711" y="3944"/>
                    <a:pt x="15592" y="3790"/>
                  </a:cubicBezTo>
                  <a:cubicBezTo>
                    <a:pt x="15263" y="3258"/>
                    <a:pt x="16030" y="1815"/>
                    <a:pt x="15955" y="652"/>
                  </a:cubicBezTo>
                  <a:cubicBezTo>
                    <a:pt x="15949" y="582"/>
                    <a:pt x="15872" y="583"/>
                    <a:pt x="15867" y="646"/>
                  </a:cubicBezTo>
                  <a:cubicBezTo>
                    <a:pt x="15818" y="982"/>
                    <a:pt x="15744" y="1326"/>
                    <a:pt x="15663" y="1648"/>
                  </a:cubicBezTo>
                  <a:cubicBezTo>
                    <a:pt x="15652" y="1697"/>
                    <a:pt x="15604" y="1703"/>
                    <a:pt x="15582" y="1661"/>
                  </a:cubicBezTo>
                  <a:cubicBezTo>
                    <a:pt x="15474" y="1472"/>
                    <a:pt x="15394" y="1277"/>
                    <a:pt x="15415" y="878"/>
                  </a:cubicBezTo>
                  <a:cubicBezTo>
                    <a:pt x="15421" y="808"/>
                    <a:pt x="15338" y="793"/>
                    <a:pt x="15328" y="856"/>
                  </a:cubicBezTo>
                  <a:cubicBezTo>
                    <a:pt x="15257" y="1206"/>
                    <a:pt x="15312" y="1506"/>
                    <a:pt x="15474" y="1913"/>
                  </a:cubicBezTo>
                  <a:cubicBezTo>
                    <a:pt x="15517" y="2011"/>
                    <a:pt x="15523" y="2179"/>
                    <a:pt x="15496" y="2284"/>
                  </a:cubicBezTo>
                  <a:cubicBezTo>
                    <a:pt x="15394" y="2670"/>
                    <a:pt x="15301" y="2999"/>
                    <a:pt x="15269" y="3258"/>
                  </a:cubicBezTo>
                  <a:cubicBezTo>
                    <a:pt x="15263" y="3307"/>
                    <a:pt x="15220" y="3319"/>
                    <a:pt x="15193" y="3284"/>
                  </a:cubicBezTo>
                  <a:cubicBezTo>
                    <a:pt x="14950" y="2948"/>
                    <a:pt x="14708" y="2452"/>
                    <a:pt x="14648" y="1562"/>
                  </a:cubicBezTo>
                  <a:cubicBezTo>
                    <a:pt x="14643" y="1499"/>
                    <a:pt x="14573" y="1492"/>
                    <a:pt x="14562" y="1562"/>
                  </a:cubicBezTo>
                  <a:cubicBezTo>
                    <a:pt x="14508" y="1920"/>
                    <a:pt x="14514" y="2593"/>
                    <a:pt x="15016" y="3398"/>
                  </a:cubicBezTo>
                  <a:cubicBezTo>
                    <a:pt x="15269" y="3811"/>
                    <a:pt x="15528" y="4147"/>
                    <a:pt x="15712" y="4420"/>
                  </a:cubicBezTo>
                  <a:cubicBezTo>
                    <a:pt x="15868" y="4644"/>
                    <a:pt x="15873" y="4987"/>
                    <a:pt x="15722" y="5219"/>
                  </a:cubicBezTo>
                  <a:cubicBezTo>
                    <a:pt x="15344" y="5793"/>
                    <a:pt x="14908" y="5952"/>
                    <a:pt x="14535" y="6043"/>
                  </a:cubicBezTo>
                  <a:cubicBezTo>
                    <a:pt x="14271" y="6078"/>
                    <a:pt x="14023" y="6079"/>
                    <a:pt x="13753" y="5932"/>
                  </a:cubicBezTo>
                  <a:cubicBezTo>
                    <a:pt x="13478" y="5785"/>
                    <a:pt x="13344" y="5553"/>
                    <a:pt x="13322" y="5168"/>
                  </a:cubicBezTo>
                  <a:cubicBezTo>
                    <a:pt x="13306" y="4832"/>
                    <a:pt x="13408" y="4349"/>
                    <a:pt x="13548" y="3873"/>
                  </a:cubicBezTo>
                  <a:cubicBezTo>
                    <a:pt x="13774" y="3131"/>
                    <a:pt x="13695" y="2418"/>
                    <a:pt x="13501" y="1788"/>
                  </a:cubicBezTo>
                  <a:cubicBezTo>
                    <a:pt x="13479" y="1718"/>
                    <a:pt x="13397" y="1753"/>
                    <a:pt x="13408" y="1823"/>
                  </a:cubicBezTo>
                  <a:cubicBezTo>
                    <a:pt x="13559" y="2859"/>
                    <a:pt x="13575" y="3181"/>
                    <a:pt x="13332" y="3818"/>
                  </a:cubicBezTo>
                  <a:cubicBezTo>
                    <a:pt x="13186" y="4189"/>
                    <a:pt x="13106" y="4391"/>
                    <a:pt x="13062" y="4783"/>
                  </a:cubicBezTo>
                  <a:cubicBezTo>
                    <a:pt x="13035" y="5014"/>
                    <a:pt x="12902" y="5077"/>
                    <a:pt x="12805" y="4888"/>
                  </a:cubicBezTo>
                  <a:cubicBezTo>
                    <a:pt x="12778" y="4832"/>
                    <a:pt x="12739" y="4784"/>
                    <a:pt x="12707" y="4728"/>
                  </a:cubicBezTo>
                  <a:cubicBezTo>
                    <a:pt x="12669" y="4665"/>
                    <a:pt x="12636" y="4609"/>
                    <a:pt x="12604" y="4553"/>
                  </a:cubicBezTo>
                  <a:cubicBezTo>
                    <a:pt x="12448" y="4287"/>
                    <a:pt x="12383" y="3950"/>
                    <a:pt x="12442" y="3628"/>
                  </a:cubicBezTo>
                  <a:cubicBezTo>
                    <a:pt x="12561" y="2949"/>
                    <a:pt x="12895" y="2032"/>
                    <a:pt x="12847" y="1241"/>
                  </a:cubicBezTo>
                  <a:cubicBezTo>
                    <a:pt x="12841" y="1178"/>
                    <a:pt x="12771" y="1171"/>
                    <a:pt x="12761" y="1234"/>
                  </a:cubicBezTo>
                  <a:cubicBezTo>
                    <a:pt x="12712" y="1577"/>
                    <a:pt x="12636" y="1927"/>
                    <a:pt x="12550" y="2256"/>
                  </a:cubicBezTo>
                  <a:cubicBezTo>
                    <a:pt x="12539" y="2298"/>
                    <a:pt x="12492" y="2305"/>
                    <a:pt x="12476" y="2263"/>
                  </a:cubicBezTo>
                  <a:cubicBezTo>
                    <a:pt x="12400" y="2088"/>
                    <a:pt x="12324" y="1829"/>
                    <a:pt x="12307" y="1479"/>
                  </a:cubicBezTo>
                  <a:cubicBezTo>
                    <a:pt x="12302" y="1409"/>
                    <a:pt x="12232" y="1403"/>
                    <a:pt x="12216" y="1473"/>
                  </a:cubicBezTo>
                  <a:cubicBezTo>
                    <a:pt x="12157" y="1788"/>
                    <a:pt x="12178" y="2081"/>
                    <a:pt x="12307" y="2431"/>
                  </a:cubicBezTo>
                  <a:cubicBezTo>
                    <a:pt x="12377" y="2627"/>
                    <a:pt x="12395" y="2851"/>
                    <a:pt x="12341" y="3061"/>
                  </a:cubicBezTo>
                  <a:cubicBezTo>
                    <a:pt x="12276" y="3299"/>
                    <a:pt x="12222" y="3516"/>
                    <a:pt x="12189" y="3698"/>
                  </a:cubicBezTo>
                  <a:cubicBezTo>
                    <a:pt x="12179" y="3754"/>
                    <a:pt x="12131" y="3768"/>
                    <a:pt x="12098" y="3726"/>
                  </a:cubicBezTo>
                  <a:cubicBezTo>
                    <a:pt x="11564" y="2991"/>
                    <a:pt x="11331" y="2774"/>
                    <a:pt x="10743" y="2431"/>
                  </a:cubicBezTo>
                  <a:cubicBezTo>
                    <a:pt x="10695" y="2403"/>
                    <a:pt x="10658" y="2495"/>
                    <a:pt x="10701" y="2530"/>
                  </a:cubicBezTo>
                  <a:cubicBezTo>
                    <a:pt x="11025" y="2789"/>
                    <a:pt x="11358" y="3061"/>
                    <a:pt x="11930" y="3971"/>
                  </a:cubicBezTo>
                  <a:cubicBezTo>
                    <a:pt x="11957" y="4013"/>
                    <a:pt x="11930" y="4076"/>
                    <a:pt x="11893" y="4076"/>
                  </a:cubicBezTo>
                  <a:cubicBezTo>
                    <a:pt x="11790" y="4076"/>
                    <a:pt x="11246" y="4146"/>
                    <a:pt x="10598" y="3936"/>
                  </a:cubicBezTo>
                  <a:cubicBezTo>
                    <a:pt x="10539" y="3915"/>
                    <a:pt x="10512" y="3986"/>
                    <a:pt x="10566" y="4035"/>
                  </a:cubicBezTo>
                  <a:cubicBezTo>
                    <a:pt x="10971" y="4399"/>
                    <a:pt x="11758" y="4300"/>
                    <a:pt x="11952" y="4370"/>
                  </a:cubicBezTo>
                  <a:cubicBezTo>
                    <a:pt x="12124" y="4433"/>
                    <a:pt x="12260" y="4608"/>
                    <a:pt x="12314" y="4685"/>
                  </a:cubicBezTo>
                  <a:cubicBezTo>
                    <a:pt x="12314" y="4685"/>
                    <a:pt x="12314" y="4686"/>
                    <a:pt x="12314" y="4693"/>
                  </a:cubicBezTo>
                  <a:cubicBezTo>
                    <a:pt x="12373" y="4805"/>
                    <a:pt x="12448" y="4867"/>
                    <a:pt x="12518" y="4993"/>
                  </a:cubicBezTo>
                  <a:cubicBezTo>
                    <a:pt x="12610" y="5161"/>
                    <a:pt x="12691" y="5329"/>
                    <a:pt x="12761" y="5490"/>
                  </a:cubicBezTo>
                  <a:cubicBezTo>
                    <a:pt x="12896" y="5805"/>
                    <a:pt x="12378" y="5994"/>
                    <a:pt x="12167" y="5735"/>
                  </a:cubicBezTo>
                  <a:cubicBezTo>
                    <a:pt x="11925" y="5434"/>
                    <a:pt x="11531" y="5042"/>
                    <a:pt x="11138" y="5098"/>
                  </a:cubicBezTo>
                  <a:cubicBezTo>
                    <a:pt x="11089" y="5105"/>
                    <a:pt x="11084" y="5198"/>
                    <a:pt x="11133" y="5219"/>
                  </a:cubicBezTo>
                  <a:cubicBezTo>
                    <a:pt x="11553" y="5373"/>
                    <a:pt x="11817" y="5672"/>
                    <a:pt x="11947" y="5875"/>
                  </a:cubicBezTo>
                  <a:cubicBezTo>
                    <a:pt x="11968" y="5910"/>
                    <a:pt x="11952" y="5960"/>
                    <a:pt x="11920" y="5960"/>
                  </a:cubicBezTo>
                  <a:cubicBezTo>
                    <a:pt x="11580" y="5981"/>
                    <a:pt x="11187" y="5925"/>
                    <a:pt x="10777" y="5715"/>
                  </a:cubicBezTo>
                  <a:cubicBezTo>
                    <a:pt x="10728" y="5687"/>
                    <a:pt x="10685" y="5792"/>
                    <a:pt x="10733" y="5820"/>
                  </a:cubicBezTo>
                  <a:cubicBezTo>
                    <a:pt x="11353" y="6191"/>
                    <a:pt x="11936" y="6337"/>
                    <a:pt x="12535" y="6225"/>
                  </a:cubicBezTo>
                  <a:cubicBezTo>
                    <a:pt x="12821" y="6169"/>
                    <a:pt x="13085" y="6408"/>
                    <a:pt x="13150" y="6772"/>
                  </a:cubicBezTo>
                  <a:cubicBezTo>
                    <a:pt x="13414" y="8305"/>
                    <a:pt x="12658" y="10084"/>
                    <a:pt x="10280" y="10903"/>
                  </a:cubicBezTo>
                  <a:cubicBezTo>
                    <a:pt x="5248" y="12618"/>
                    <a:pt x="2778" y="16609"/>
                    <a:pt x="2082" y="17841"/>
                  </a:cubicBezTo>
                  <a:cubicBezTo>
                    <a:pt x="1893" y="18170"/>
                    <a:pt x="1645" y="18437"/>
                    <a:pt x="1349" y="18591"/>
                  </a:cubicBezTo>
                  <a:cubicBezTo>
                    <a:pt x="1074" y="18738"/>
                    <a:pt x="696" y="18878"/>
                    <a:pt x="211" y="18920"/>
                  </a:cubicBezTo>
                  <a:cubicBezTo>
                    <a:pt x="173" y="18927"/>
                    <a:pt x="136" y="18962"/>
                    <a:pt x="130" y="19011"/>
                  </a:cubicBezTo>
                  <a:cubicBezTo>
                    <a:pt x="109" y="19130"/>
                    <a:pt x="124" y="19234"/>
                    <a:pt x="145" y="19311"/>
                  </a:cubicBezTo>
                  <a:cubicBezTo>
                    <a:pt x="162" y="19381"/>
                    <a:pt x="226" y="19416"/>
                    <a:pt x="280" y="19381"/>
                  </a:cubicBezTo>
                  <a:cubicBezTo>
                    <a:pt x="442" y="19262"/>
                    <a:pt x="777" y="19053"/>
                    <a:pt x="836" y="19263"/>
                  </a:cubicBezTo>
                  <a:cubicBezTo>
                    <a:pt x="901" y="19487"/>
                    <a:pt x="297" y="19662"/>
                    <a:pt x="76" y="19718"/>
                  </a:cubicBezTo>
                  <a:cubicBezTo>
                    <a:pt x="28" y="19732"/>
                    <a:pt x="-5" y="19788"/>
                    <a:pt x="0" y="19858"/>
                  </a:cubicBezTo>
                  <a:cubicBezTo>
                    <a:pt x="11" y="19956"/>
                    <a:pt x="49" y="20104"/>
                    <a:pt x="140" y="20237"/>
                  </a:cubicBezTo>
                  <a:cubicBezTo>
                    <a:pt x="178" y="20286"/>
                    <a:pt x="232" y="20292"/>
                    <a:pt x="275" y="20243"/>
                  </a:cubicBezTo>
                  <a:cubicBezTo>
                    <a:pt x="496" y="19977"/>
                    <a:pt x="1091" y="19404"/>
                    <a:pt x="1231" y="19642"/>
                  </a:cubicBezTo>
                  <a:cubicBezTo>
                    <a:pt x="1274" y="19719"/>
                    <a:pt x="1263" y="19990"/>
                    <a:pt x="562" y="20403"/>
                  </a:cubicBezTo>
                  <a:cubicBezTo>
                    <a:pt x="508" y="20431"/>
                    <a:pt x="491" y="20515"/>
                    <a:pt x="518" y="20578"/>
                  </a:cubicBezTo>
                  <a:cubicBezTo>
                    <a:pt x="556" y="20662"/>
                    <a:pt x="605" y="20733"/>
                    <a:pt x="643" y="20782"/>
                  </a:cubicBezTo>
                  <a:cubicBezTo>
                    <a:pt x="686" y="20838"/>
                    <a:pt x="755" y="20825"/>
                    <a:pt x="782" y="20762"/>
                  </a:cubicBezTo>
                  <a:cubicBezTo>
                    <a:pt x="874" y="20573"/>
                    <a:pt x="1068" y="20237"/>
                    <a:pt x="1224" y="20377"/>
                  </a:cubicBezTo>
                  <a:cubicBezTo>
                    <a:pt x="1380" y="20517"/>
                    <a:pt x="1251" y="20866"/>
                    <a:pt x="1170" y="21055"/>
                  </a:cubicBezTo>
                  <a:cubicBezTo>
                    <a:pt x="1143" y="21125"/>
                    <a:pt x="1165" y="21209"/>
                    <a:pt x="1224" y="21230"/>
                  </a:cubicBezTo>
                  <a:cubicBezTo>
                    <a:pt x="1273" y="21251"/>
                    <a:pt x="1337" y="21265"/>
                    <a:pt x="1413" y="21265"/>
                  </a:cubicBezTo>
                  <a:cubicBezTo>
                    <a:pt x="1467" y="21265"/>
                    <a:pt x="1516" y="21202"/>
                    <a:pt x="1511" y="21132"/>
                  </a:cubicBezTo>
                  <a:cubicBezTo>
                    <a:pt x="1446" y="20130"/>
                    <a:pt x="1613" y="19963"/>
                    <a:pt x="1694" y="20005"/>
                  </a:cubicBezTo>
                  <a:cubicBezTo>
                    <a:pt x="1910" y="20103"/>
                    <a:pt x="1823" y="21005"/>
                    <a:pt x="1753" y="21383"/>
                  </a:cubicBezTo>
                  <a:cubicBezTo>
                    <a:pt x="1742" y="21446"/>
                    <a:pt x="1775" y="21518"/>
                    <a:pt x="1824" y="21532"/>
                  </a:cubicBezTo>
                  <a:cubicBezTo>
                    <a:pt x="1959" y="21574"/>
                    <a:pt x="2072" y="21539"/>
                    <a:pt x="2148" y="21504"/>
                  </a:cubicBezTo>
                  <a:cubicBezTo>
                    <a:pt x="2196" y="21483"/>
                    <a:pt x="2218" y="21411"/>
                    <a:pt x="2202" y="21348"/>
                  </a:cubicBezTo>
                  <a:cubicBezTo>
                    <a:pt x="2131" y="21068"/>
                    <a:pt x="1952" y="20298"/>
                    <a:pt x="2136" y="20263"/>
                  </a:cubicBezTo>
                  <a:cubicBezTo>
                    <a:pt x="2303" y="20228"/>
                    <a:pt x="2325" y="20712"/>
                    <a:pt x="2325" y="20950"/>
                  </a:cubicBezTo>
                  <a:cubicBezTo>
                    <a:pt x="2325" y="21027"/>
                    <a:pt x="2379" y="21082"/>
                    <a:pt x="2432" y="21068"/>
                  </a:cubicBezTo>
                  <a:cubicBezTo>
                    <a:pt x="2492" y="21054"/>
                    <a:pt x="2573" y="21020"/>
                    <a:pt x="2643" y="20943"/>
                  </a:cubicBezTo>
                  <a:cubicBezTo>
                    <a:pt x="2675" y="20908"/>
                    <a:pt x="2681" y="20846"/>
                    <a:pt x="2665" y="20797"/>
                  </a:cubicBezTo>
                  <a:cubicBezTo>
                    <a:pt x="2428" y="20132"/>
                    <a:pt x="2341" y="19577"/>
                    <a:pt x="2314" y="19178"/>
                  </a:cubicBezTo>
                  <a:cubicBezTo>
                    <a:pt x="2293" y="18821"/>
                    <a:pt x="2369" y="18451"/>
                    <a:pt x="2552" y="18178"/>
                  </a:cubicBezTo>
                  <a:cubicBezTo>
                    <a:pt x="5033" y="14593"/>
                    <a:pt x="6839" y="13262"/>
                    <a:pt x="10415" y="11785"/>
                  </a:cubicBezTo>
                  <a:cubicBezTo>
                    <a:pt x="12097" y="11091"/>
                    <a:pt x="13646" y="10904"/>
                    <a:pt x="14391" y="11940"/>
                  </a:cubicBezTo>
                  <a:cubicBezTo>
                    <a:pt x="14725" y="12409"/>
                    <a:pt x="14676" y="13142"/>
                    <a:pt x="14288" y="13542"/>
                  </a:cubicBezTo>
                  <a:cubicBezTo>
                    <a:pt x="13813" y="14025"/>
                    <a:pt x="13473" y="14585"/>
                    <a:pt x="13246" y="15607"/>
                  </a:cubicBezTo>
                  <a:cubicBezTo>
                    <a:pt x="13230" y="15677"/>
                    <a:pt x="13317" y="15712"/>
                    <a:pt x="13339" y="15642"/>
                  </a:cubicBezTo>
                  <a:cubicBezTo>
                    <a:pt x="13571" y="14928"/>
                    <a:pt x="13888" y="14418"/>
                    <a:pt x="14195" y="14054"/>
                  </a:cubicBezTo>
                  <a:cubicBezTo>
                    <a:pt x="14222" y="14019"/>
                    <a:pt x="14271" y="14046"/>
                    <a:pt x="14271" y="14095"/>
                  </a:cubicBezTo>
                  <a:cubicBezTo>
                    <a:pt x="14282" y="14424"/>
                    <a:pt x="14244" y="14893"/>
                    <a:pt x="14050" y="15362"/>
                  </a:cubicBezTo>
                  <a:cubicBezTo>
                    <a:pt x="14023" y="15425"/>
                    <a:pt x="14083" y="15483"/>
                    <a:pt x="14126" y="15441"/>
                  </a:cubicBezTo>
                  <a:cubicBezTo>
                    <a:pt x="14428" y="15126"/>
                    <a:pt x="14486" y="14571"/>
                    <a:pt x="14519" y="14102"/>
                  </a:cubicBezTo>
                  <a:cubicBezTo>
                    <a:pt x="14535" y="13857"/>
                    <a:pt x="14687" y="13564"/>
                    <a:pt x="14854" y="13445"/>
                  </a:cubicBezTo>
                  <a:cubicBezTo>
                    <a:pt x="14865" y="13438"/>
                    <a:pt x="14880" y="13431"/>
                    <a:pt x="14891" y="13417"/>
                  </a:cubicBezTo>
                  <a:cubicBezTo>
                    <a:pt x="14961" y="13368"/>
                    <a:pt x="15043" y="13417"/>
                    <a:pt x="15070" y="13515"/>
                  </a:cubicBezTo>
                  <a:cubicBezTo>
                    <a:pt x="15124" y="13739"/>
                    <a:pt x="15172" y="13976"/>
                    <a:pt x="15210" y="14242"/>
                  </a:cubicBezTo>
                  <a:cubicBezTo>
                    <a:pt x="15231" y="14403"/>
                    <a:pt x="15252" y="14559"/>
                    <a:pt x="15274" y="14706"/>
                  </a:cubicBezTo>
                  <a:cubicBezTo>
                    <a:pt x="15279" y="14818"/>
                    <a:pt x="15301" y="15110"/>
                    <a:pt x="15183" y="15320"/>
                  </a:cubicBezTo>
                  <a:cubicBezTo>
                    <a:pt x="14686" y="16224"/>
                    <a:pt x="14643" y="15957"/>
                    <a:pt x="14190" y="16902"/>
                  </a:cubicBezTo>
                  <a:cubicBezTo>
                    <a:pt x="14163" y="16958"/>
                    <a:pt x="14244" y="17009"/>
                    <a:pt x="14276" y="16953"/>
                  </a:cubicBezTo>
                  <a:cubicBezTo>
                    <a:pt x="14524" y="16469"/>
                    <a:pt x="14967" y="16105"/>
                    <a:pt x="15178" y="15874"/>
                  </a:cubicBezTo>
                  <a:cubicBezTo>
                    <a:pt x="15221" y="15825"/>
                    <a:pt x="15258" y="15776"/>
                    <a:pt x="15296" y="15727"/>
                  </a:cubicBezTo>
                  <a:cubicBezTo>
                    <a:pt x="15323" y="15685"/>
                    <a:pt x="15376" y="15706"/>
                    <a:pt x="15382" y="15762"/>
                  </a:cubicBezTo>
                  <a:cubicBezTo>
                    <a:pt x="15495" y="17058"/>
                    <a:pt x="15393" y="17464"/>
                    <a:pt x="15296" y="18003"/>
                  </a:cubicBezTo>
                  <a:cubicBezTo>
                    <a:pt x="15285" y="18073"/>
                    <a:pt x="15361" y="18107"/>
                    <a:pt x="15388" y="18044"/>
                  </a:cubicBezTo>
                  <a:cubicBezTo>
                    <a:pt x="15674" y="17323"/>
                    <a:pt x="15652" y="16427"/>
                    <a:pt x="15663" y="15517"/>
                  </a:cubicBezTo>
                  <a:cubicBezTo>
                    <a:pt x="15663" y="15461"/>
                    <a:pt x="15712" y="15432"/>
                    <a:pt x="15744" y="15467"/>
                  </a:cubicBezTo>
                  <a:cubicBezTo>
                    <a:pt x="15857" y="15593"/>
                    <a:pt x="15991" y="15721"/>
                    <a:pt x="16132" y="15861"/>
                  </a:cubicBezTo>
                  <a:cubicBezTo>
                    <a:pt x="16207" y="15938"/>
                    <a:pt x="16256" y="16048"/>
                    <a:pt x="16266" y="16167"/>
                  </a:cubicBezTo>
                  <a:cubicBezTo>
                    <a:pt x="16310" y="16678"/>
                    <a:pt x="16386" y="17036"/>
                    <a:pt x="16629" y="17316"/>
                  </a:cubicBezTo>
                  <a:cubicBezTo>
                    <a:pt x="16672" y="17365"/>
                    <a:pt x="16730" y="17302"/>
                    <a:pt x="16703" y="17239"/>
                  </a:cubicBezTo>
                  <a:cubicBezTo>
                    <a:pt x="16546" y="16882"/>
                    <a:pt x="16504" y="16568"/>
                    <a:pt x="16499" y="16351"/>
                  </a:cubicBezTo>
                  <a:cubicBezTo>
                    <a:pt x="16499" y="16309"/>
                    <a:pt x="16531" y="16280"/>
                    <a:pt x="16558" y="16301"/>
                  </a:cubicBezTo>
                  <a:cubicBezTo>
                    <a:pt x="16855" y="16504"/>
                    <a:pt x="17065" y="16776"/>
                    <a:pt x="17259" y="17112"/>
                  </a:cubicBezTo>
                  <a:cubicBezTo>
                    <a:pt x="17291" y="17175"/>
                    <a:pt x="17367" y="17121"/>
                    <a:pt x="17340" y="17051"/>
                  </a:cubicBezTo>
                  <a:cubicBezTo>
                    <a:pt x="17043" y="16288"/>
                    <a:pt x="16310" y="15699"/>
                    <a:pt x="15879" y="15167"/>
                  </a:cubicBezTo>
                  <a:cubicBezTo>
                    <a:pt x="15695" y="14943"/>
                    <a:pt x="15576" y="14649"/>
                    <a:pt x="15543" y="14327"/>
                  </a:cubicBezTo>
                  <a:cubicBezTo>
                    <a:pt x="15538" y="14292"/>
                    <a:pt x="15539" y="14250"/>
                    <a:pt x="15533" y="14215"/>
                  </a:cubicBezTo>
                  <a:cubicBezTo>
                    <a:pt x="15522" y="14117"/>
                    <a:pt x="15517" y="14018"/>
                    <a:pt x="15506" y="13927"/>
                  </a:cubicBezTo>
                  <a:cubicBezTo>
                    <a:pt x="15495" y="13808"/>
                    <a:pt x="15598" y="13732"/>
                    <a:pt x="15673" y="13802"/>
                  </a:cubicBezTo>
                  <a:cubicBezTo>
                    <a:pt x="15856" y="13977"/>
                    <a:pt x="16115" y="14144"/>
                    <a:pt x="16487" y="14277"/>
                  </a:cubicBezTo>
                  <a:cubicBezTo>
                    <a:pt x="17091" y="14494"/>
                    <a:pt x="17389" y="14691"/>
                    <a:pt x="17923" y="15657"/>
                  </a:cubicBezTo>
                  <a:cubicBezTo>
                    <a:pt x="17956" y="15720"/>
                    <a:pt x="18031" y="15664"/>
                    <a:pt x="18004" y="15594"/>
                  </a:cubicBezTo>
                  <a:cubicBezTo>
                    <a:pt x="17670" y="14705"/>
                    <a:pt x="17270" y="14278"/>
                    <a:pt x="16585" y="14012"/>
                  </a:cubicBezTo>
                  <a:cubicBezTo>
                    <a:pt x="16261" y="13886"/>
                    <a:pt x="16050" y="13710"/>
                    <a:pt x="15867" y="13493"/>
                  </a:cubicBezTo>
                  <a:cubicBezTo>
                    <a:pt x="15576" y="13150"/>
                    <a:pt x="15479" y="12597"/>
                    <a:pt x="15646" y="12128"/>
                  </a:cubicBezTo>
                  <a:cubicBezTo>
                    <a:pt x="15797" y="11701"/>
                    <a:pt x="16051" y="11372"/>
                    <a:pt x="16423" y="11036"/>
                  </a:cubicBezTo>
                  <a:cubicBezTo>
                    <a:pt x="16871" y="10693"/>
                    <a:pt x="17249" y="10665"/>
                    <a:pt x="17680" y="10826"/>
                  </a:cubicBezTo>
                  <a:cubicBezTo>
                    <a:pt x="18112" y="10987"/>
                    <a:pt x="18456" y="11413"/>
                    <a:pt x="18580" y="11966"/>
                  </a:cubicBezTo>
                  <a:cubicBezTo>
                    <a:pt x="18651" y="12295"/>
                    <a:pt x="18661" y="12645"/>
                    <a:pt x="18715" y="12981"/>
                  </a:cubicBezTo>
                  <a:cubicBezTo>
                    <a:pt x="18882" y="13955"/>
                    <a:pt x="19088" y="14327"/>
                    <a:pt x="19325" y="14649"/>
                  </a:cubicBezTo>
                  <a:cubicBezTo>
                    <a:pt x="19379" y="14719"/>
                    <a:pt x="19406" y="14648"/>
                    <a:pt x="19379" y="14585"/>
                  </a:cubicBezTo>
                  <a:cubicBezTo>
                    <a:pt x="19245" y="14305"/>
                    <a:pt x="19033" y="13815"/>
                    <a:pt x="18990" y="13605"/>
                  </a:cubicBezTo>
                  <a:cubicBezTo>
                    <a:pt x="18979" y="13556"/>
                    <a:pt x="19022" y="13521"/>
                    <a:pt x="19049" y="13542"/>
                  </a:cubicBezTo>
                  <a:cubicBezTo>
                    <a:pt x="19356" y="13766"/>
                    <a:pt x="19552" y="14082"/>
                    <a:pt x="19622" y="14180"/>
                  </a:cubicBezTo>
                  <a:cubicBezTo>
                    <a:pt x="19660" y="14229"/>
                    <a:pt x="19713" y="14145"/>
                    <a:pt x="19681" y="14089"/>
                  </a:cubicBezTo>
                  <a:cubicBezTo>
                    <a:pt x="19314" y="13451"/>
                    <a:pt x="19108" y="13361"/>
                    <a:pt x="18995" y="13172"/>
                  </a:cubicBezTo>
                  <a:cubicBezTo>
                    <a:pt x="18925" y="13053"/>
                    <a:pt x="18888" y="12912"/>
                    <a:pt x="18872" y="12765"/>
                  </a:cubicBezTo>
                  <a:cubicBezTo>
                    <a:pt x="18834" y="12380"/>
                    <a:pt x="18812" y="12024"/>
                    <a:pt x="18747" y="11730"/>
                  </a:cubicBezTo>
                  <a:cubicBezTo>
                    <a:pt x="18720" y="11597"/>
                    <a:pt x="18829" y="11483"/>
                    <a:pt x="18921" y="11546"/>
                  </a:cubicBezTo>
                  <a:cubicBezTo>
                    <a:pt x="18991" y="11595"/>
                    <a:pt x="19066" y="11637"/>
                    <a:pt x="19142" y="11686"/>
                  </a:cubicBezTo>
                  <a:cubicBezTo>
                    <a:pt x="19185" y="11714"/>
                    <a:pt x="19233" y="11743"/>
                    <a:pt x="19277" y="11771"/>
                  </a:cubicBezTo>
                  <a:cubicBezTo>
                    <a:pt x="19848" y="12227"/>
                    <a:pt x="19518" y="13172"/>
                    <a:pt x="20047" y="13935"/>
                  </a:cubicBezTo>
                  <a:cubicBezTo>
                    <a:pt x="20090" y="13998"/>
                    <a:pt x="20155" y="13977"/>
                    <a:pt x="20123" y="13900"/>
                  </a:cubicBezTo>
                  <a:cubicBezTo>
                    <a:pt x="20026" y="13683"/>
                    <a:pt x="19940" y="13486"/>
                    <a:pt x="19924" y="13191"/>
                  </a:cubicBezTo>
                  <a:cubicBezTo>
                    <a:pt x="19918" y="13135"/>
                    <a:pt x="19967" y="13109"/>
                    <a:pt x="20000" y="13137"/>
                  </a:cubicBezTo>
                  <a:cubicBezTo>
                    <a:pt x="20107" y="13242"/>
                    <a:pt x="20214" y="13388"/>
                    <a:pt x="20289" y="13493"/>
                  </a:cubicBezTo>
                  <a:cubicBezTo>
                    <a:pt x="20343" y="13577"/>
                    <a:pt x="20355" y="13508"/>
                    <a:pt x="20338" y="13445"/>
                  </a:cubicBezTo>
                  <a:cubicBezTo>
                    <a:pt x="20241" y="13123"/>
                    <a:pt x="20041" y="12897"/>
                    <a:pt x="19912" y="12771"/>
                  </a:cubicBezTo>
                  <a:cubicBezTo>
                    <a:pt x="19847" y="12708"/>
                    <a:pt x="19804" y="12618"/>
                    <a:pt x="19799" y="12513"/>
                  </a:cubicBezTo>
                  <a:cubicBezTo>
                    <a:pt x="19794" y="12415"/>
                    <a:pt x="19795" y="12351"/>
                    <a:pt x="19784" y="12246"/>
                  </a:cubicBezTo>
                  <a:cubicBezTo>
                    <a:pt x="19778" y="12197"/>
                    <a:pt x="19821" y="12157"/>
                    <a:pt x="19853" y="12185"/>
                  </a:cubicBezTo>
                  <a:cubicBezTo>
                    <a:pt x="20775" y="12913"/>
                    <a:pt x="21023" y="13472"/>
                    <a:pt x="21255" y="13955"/>
                  </a:cubicBezTo>
                  <a:cubicBezTo>
                    <a:pt x="21282" y="14011"/>
                    <a:pt x="21347" y="13977"/>
                    <a:pt x="21336" y="13914"/>
                  </a:cubicBezTo>
                  <a:cubicBezTo>
                    <a:pt x="21217" y="13325"/>
                    <a:pt x="20868" y="12353"/>
                    <a:pt x="19433" y="11526"/>
                  </a:cubicBezTo>
                  <a:cubicBezTo>
                    <a:pt x="19191" y="11386"/>
                    <a:pt x="18963" y="11246"/>
                    <a:pt x="18801" y="10903"/>
                  </a:cubicBezTo>
                  <a:cubicBezTo>
                    <a:pt x="18612" y="10518"/>
                    <a:pt x="18975" y="10273"/>
                    <a:pt x="18975" y="10273"/>
                  </a:cubicBezTo>
                  <a:cubicBezTo>
                    <a:pt x="19433" y="9937"/>
                    <a:pt x="20409" y="11155"/>
                    <a:pt x="21304" y="11246"/>
                  </a:cubicBezTo>
                  <a:cubicBezTo>
                    <a:pt x="21353" y="11253"/>
                    <a:pt x="21369" y="11163"/>
                    <a:pt x="21321" y="11135"/>
                  </a:cubicBezTo>
                  <a:cubicBezTo>
                    <a:pt x="21067" y="11016"/>
                    <a:pt x="20813" y="10860"/>
                    <a:pt x="20581" y="10699"/>
                  </a:cubicBezTo>
                  <a:cubicBezTo>
                    <a:pt x="20549" y="10678"/>
                    <a:pt x="20548" y="10615"/>
                    <a:pt x="20586" y="10601"/>
                  </a:cubicBezTo>
                  <a:cubicBezTo>
                    <a:pt x="20732" y="10538"/>
                    <a:pt x="20943" y="10476"/>
                    <a:pt x="21218" y="10518"/>
                  </a:cubicBezTo>
                  <a:cubicBezTo>
                    <a:pt x="21267" y="10525"/>
                    <a:pt x="21289" y="10434"/>
                    <a:pt x="21240" y="10406"/>
                  </a:cubicBezTo>
                  <a:cubicBezTo>
                    <a:pt x="20992" y="10259"/>
                    <a:pt x="20754" y="10252"/>
                    <a:pt x="20436" y="10378"/>
                  </a:cubicBezTo>
                  <a:cubicBezTo>
                    <a:pt x="20307" y="10427"/>
                    <a:pt x="20167" y="10405"/>
                    <a:pt x="20054" y="10321"/>
                  </a:cubicBezTo>
                  <a:cubicBezTo>
                    <a:pt x="19827" y="10160"/>
                    <a:pt x="19622" y="10020"/>
                    <a:pt x="19460" y="9936"/>
                  </a:cubicBezTo>
                  <a:cubicBezTo>
                    <a:pt x="19412" y="9915"/>
                    <a:pt x="19405" y="9831"/>
                    <a:pt x="19448" y="9796"/>
                  </a:cubicBezTo>
                  <a:cubicBezTo>
                    <a:pt x="19745" y="9551"/>
                    <a:pt x="20138" y="9376"/>
                    <a:pt x="20829" y="9404"/>
                  </a:cubicBezTo>
                  <a:cubicBezTo>
                    <a:pt x="20877" y="9404"/>
                    <a:pt x="20894" y="9320"/>
                    <a:pt x="20846" y="9299"/>
                  </a:cubicBezTo>
                  <a:cubicBezTo>
                    <a:pt x="20587" y="9173"/>
                    <a:pt x="20069" y="9062"/>
                    <a:pt x="19368" y="9566"/>
                  </a:cubicBezTo>
                  <a:cubicBezTo>
                    <a:pt x="19033" y="9811"/>
                    <a:pt x="18763" y="10098"/>
                    <a:pt x="18510" y="10231"/>
                  </a:cubicBezTo>
                  <a:cubicBezTo>
                    <a:pt x="18251" y="10364"/>
                    <a:pt x="17961" y="10266"/>
                    <a:pt x="17788" y="9986"/>
                  </a:cubicBezTo>
                  <a:cubicBezTo>
                    <a:pt x="17271" y="9139"/>
                    <a:pt x="17043" y="7871"/>
                    <a:pt x="18051" y="6744"/>
                  </a:cubicBezTo>
                  <a:cubicBezTo>
                    <a:pt x="18321" y="6442"/>
                    <a:pt x="18716" y="6429"/>
                    <a:pt x="19002" y="6695"/>
                  </a:cubicBezTo>
                  <a:cubicBezTo>
                    <a:pt x="19428" y="7088"/>
                    <a:pt x="19967" y="7696"/>
                    <a:pt x="20517" y="7899"/>
                  </a:cubicBezTo>
                  <a:cubicBezTo>
                    <a:pt x="20566" y="7920"/>
                    <a:pt x="20597" y="7829"/>
                    <a:pt x="20554" y="7794"/>
                  </a:cubicBezTo>
                  <a:cubicBezTo>
                    <a:pt x="20328" y="7619"/>
                    <a:pt x="20096" y="7472"/>
                    <a:pt x="19902" y="7199"/>
                  </a:cubicBezTo>
                  <a:cubicBezTo>
                    <a:pt x="19875" y="7164"/>
                    <a:pt x="19891" y="7101"/>
                    <a:pt x="19929" y="7094"/>
                  </a:cubicBezTo>
                  <a:cubicBezTo>
                    <a:pt x="20080" y="7066"/>
                    <a:pt x="20290" y="7066"/>
                    <a:pt x="20544" y="7164"/>
                  </a:cubicBezTo>
                  <a:cubicBezTo>
                    <a:pt x="20593" y="7185"/>
                    <a:pt x="20624" y="7094"/>
                    <a:pt x="20581" y="7059"/>
                  </a:cubicBezTo>
                  <a:cubicBezTo>
                    <a:pt x="20365" y="6863"/>
                    <a:pt x="20134" y="6800"/>
                    <a:pt x="19816" y="6842"/>
                  </a:cubicBezTo>
                  <a:cubicBezTo>
                    <a:pt x="19676" y="6863"/>
                    <a:pt x="19529" y="6808"/>
                    <a:pt x="19421" y="6689"/>
                  </a:cubicBezTo>
                  <a:cubicBezTo>
                    <a:pt x="19276" y="6535"/>
                    <a:pt x="19141" y="6387"/>
                    <a:pt x="19017" y="6282"/>
                  </a:cubicBezTo>
                  <a:cubicBezTo>
                    <a:pt x="18920" y="6198"/>
                    <a:pt x="18936" y="6008"/>
                    <a:pt x="19039" y="5938"/>
                  </a:cubicBezTo>
                  <a:cubicBezTo>
                    <a:pt x="19163" y="5861"/>
                    <a:pt x="19292" y="5792"/>
                    <a:pt x="19416" y="5722"/>
                  </a:cubicBezTo>
                  <a:cubicBezTo>
                    <a:pt x="19476" y="5694"/>
                    <a:pt x="19540" y="5672"/>
                    <a:pt x="19605" y="5665"/>
                  </a:cubicBezTo>
                  <a:cubicBezTo>
                    <a:pt x="19713" y="5658"/>
                    <a:pt x="19848" y="5665"/>
                    <a:pt x="19978" y="5735"/>
                  </a:cubicBezTo>
                  <a:cubicBezTo>
                    <a:pt x="20210" y="5861"/>
                    <a:pt x="20786" y="6617"/>
                    <a:pt x="21520" y="6680"/>
                  </a:cubicBezTo>
                  <a:cubicBezTo>
                    <a:pt x="21579" y="6729"/>
                    <a:pt x="21595" y="6640"/>
                    <a:pt x="21552" y="6619"/>
                  </a:cubicBezTo>
                  <a:cubicBezTo>
                    <a:pt x="21342" y="6514"/>
                    <a:pt x="21110" y="6372"/>
                    <a:pt x="20900" y="6225"/>
                  </a:cubicBezTo>
                  <a:cubicBezTo>
                    <a:pt x="20862" y="6197"/>
                    <a:pt x="20872" y="6127"/>
                    <a:pt x="20910" y="6120"/>
                  </a:cubicBezTo>
                  <a:cubicBezTo>
                    <a:pt x="21061" y="6078"/>
                    <a:pt x="21250" y="6078"/>
                    <a:pt x="21390" y="6085"/>
                  </a:cubicBezTo>
                  <a:cubicBezTo>
                    <a:pt x="21439" y="6085"/>
                    <a:pt x="21455" y="5994"/>
                    <a:pt x="21407" y="5973"/>
                  </a:cubicBezTo>
                  <a:cubicBezTo>
                    <a:pt x="21046" y="5791"/>
                    <a:pt x="20658" y="5883"/>
                    <a:pt x="20512" y="5925"/>
                  </a:cubicBezTo>
                  <a:cubicBezTo>
                    <a:pt x="20507" y="5925"/>
                    <a:pt x="20500" y="5926"/>
                    <a:pt x="20495" y="5919"/>
                  </a:cubicBezTo>
                  <a:cubicBezTo>
                    <a:pt x="20425" y="5856"/>
                    <a:pt x="20366" y="5800"/>
                    <a:pt x="20323" y="5744"/>
                  </a:cubicBezTo>
                  <a:cubicBezTo>
                    <a:pt x="20258" y="5667"/>
                    <a:pt x="20118" y="5554"/>
                    <a:pt x="20059" y="5505"/>
                  </a:cubicBezTo>
                  <a:cubicBezTo>
                    <a:pt x="20026" y="5477"/>
                    <a:pt x="20036" y="5421"/>
                    <a:pt x="20069" y="5400"/>
                  </a:cubicBezTo>
                  <a:cubicBezTo>
                    <a:pt x="20651" y="5078"/>
                    <a:pt x="21142" y="5147"/>
                    <a:pt x="21412" y="5098"/>
                  </a:cubicBezTo>
                  <a:cubicBezTo>
                    <a:pt x="21461" y="5091"/>
                    <a:pt x="21466" y="5008"/>
                    <a:pt x="21417" y="4987"/>
                  </a:cubicBezTo>
                  <a:cubicBezTo>
                    <a:pt x="20710" y="4721"/>
                    <a:pt x="19983" y="5022"/>
                    <a:pt x="19088" y="5540"/>
                  </a:cubicBezTo>
                  <a:cubicBezTo>
                    <a:pt x="19007" y="5589"/>
                    <a:pt x="18931" y="5469"/>
                    <a:pt x="18980" y="5378"/>
                  </a:cubicBezTo>
                  <a:cubicBezTo>
                    <a:pt x="19223" y="4902"/>
                    <a:pt x="19718" y="4167"/>
                    <a:pt x="20743" y="3341"/>
                  </a:cubicBezTo>
                  <a:cubicBezTo>
                    <a:pt x="20786" y="3306"/>
                    <a:pt x="20760" y="3216"/>
                    <a:pt x="20706" y="3230"/>
                  </a:cubicBezTo>
                  <a:cubicBezTo>
                    <a:pt x="20086" y="3468"/>
                    <a:pt x="19368" y="4224"/>
                    <a:pt x="18899" y="5015"/>
                  </a:cubicBezTo>
                  <a:cubicBezTo>
                    <a:pt x="18872" y="5057"/>
                    <a:pt x="18818" y="5036"/>
                    <a:pt x="18818" y="4980"/>
                  </a:cubicBezTo>
                  <a:cubicBezTo>
                    <a:pt x="18829" y="4602"/>
                    <a:pt x="18786" y="4301"/>
                    <a:pt x="18678" y="4133"/>
                  </a:cubicBezTo>
                  <a:cubicBezTo>
                    <a:pt x="18646" y="4084"/>
                    <a:pt x="18587" y="4125"/>
                    <a:pt x="18597" y="4188"/>
                  </a:cubicBezTo>
                  <a:cubicBezTo>
                    <a:pt x="18721" y="4797"/>
                    <a:pt x="18495" y="5898"/>
                    <a:pt x="18171" y="6094"/>
                  </a:cubicBezTo>
                  <a:cubicBezTo>
                    <a:pt x="17125" y="6759"/>
                    <a:pt x="16763" y="6934"/>
                    <a:pt x="16445" y="6304"/>
                  </a:cubicBezTo>
                  <a:cubicBezTo>
                    <a:pt x="16262" y="5814"/>
                    <a:pt x="16271" y="5309"/>
                    <a:pt x="16379" y="4665"/>
                  </a:cubicBezTo>
                  <a:cubicBezTo>
                    <a:pt x="16379" y="4658"/>
                    <a:pt x="16386" y="4650"/>
                    <a:pt x="16386" y="4643"/>
                  </a:cubicBezTo>
                  <a:cubicBezTo>
                    <a:pt x="16715" y="3873"/>
                    <a:pt x="17238" y="3762"/>
                    <a:pt x="17734" y="3510"/>
                  </a:cubicBezTo>
                  <a:cubicBezTo>
                    <a:pt x="18209" y="3265"/>
                    <a:pt x="18587" y="3039"/>
                    <a:pt x="18732" y="2654"/>
                  </a:cubicBezTo>
                  <a:cubicBezTo>
                    <a:pt x="18754" y="2591"/>
                    <a:pt x="18716" y="2549"/>
                    <a:pt x="18678" y="2584"/>
                  </a:cubicBezTo>
                  <a:cubicBezTo>
                    <a:pt x="18516" y="2766"/>
                    <a:pt x="18381" y="2921"/>
                    <a:pt x="18154" y="3033"/>
                  </a:cubicBezTo>
                  <a:cubicBezTo>
                    <a:pt x="18116" y="3047"/>
                    <a:pt x="18084" y="3005"/>
                    <a:pt x="18100" y="2956"/>
                  </a:cubicBezTo>
                  <a:cubicBezTo>
                    <a:pt x="18132" y="2851"/>
                    <a:pt x="18187" y="2733"/>
                    <a:pt x="18247" y="2628"/>
                  </a:cubicBezTo>
                  <a:cubicBezTo>
                    <a:pt x="18268" y="2586"/>
                    <a:pt x="18230" y="2543"/>
                    <a:pt x="18198" y="2571"/>
                  </a:cubicBezTo>
                  <a:cubicBezTo>
                    <a:pt x="17885" y="2893"/>
                    <a:pt x="17912" y="3097"/>
                    <a:pt x="17686" y="3265"/>
                  </a:cubicBezTo>
                  <a:cubicBezTo>
                    <a:pt x="17524" y="3384"/>
                    <a:pt x="16942" y="3537"/>
                    <a:pt x="16629" y="3838"/>
                  </a:cubicBezTo>
                  <a:cubicBezTo>
                    <a:pt x="16596" y="3866"/>
                    <a:pt x="16552" y="3831"/>
                    <a:pt x="16563" y="3774"/>
                  </a:cubicBezTo>
                  <a:cubicBezTo>
                    <a:pt x="16601" y="3599"/>
                    <a:pt x="16640" y="3410"/>
                    <a:pt x="16683" y="3214"/>
                  </a:cubicBezTo>
                  <a:cubicBezTo>
                    <a:pt x="16693" y="3151"/>
                    <a:pt x="16709" y="3089"/>
                    <a:pt x="16720" y="3033"/>
                  </a:cubicBezTo>
                  <a:cubicBezTo>
                    <a:pt x="16725" y="3012"/>
                    <a:pt x="16811" y="2703"/>
                    <a:pt x="17000" y="2549"/>
                  </a:cubicBezTo>
                  <a:cubicBezTo>
                    <a:pt x="17172" y="2402"/>
                    <a:pt x="17848" y="2235"/>
                    <a:pt x="18220" y="1597"/>
                  </a:cubicBezTo>
                  <a:cubicBezTo>
                    <a:pt x="18241" y="1555"/>
                    <a:pt x="18203" y="1499"/>
                    <a:pt x="18171" y="1534"/>
                  </a:cubicBezTo>
                  <a:cubicBezTo>
                    <a:pt x="18020" y="1667"/>
                    <a:pt x="17826" y="1858"/>
                    <a:pt x="17653" y="1963"/>
                  </a:cubicBezTo>
                  <a:cubicBezTo>
                    <a:pt x="17589" y="2005"/>
                    <a:pt x="17561" y="1942"/>
                    <a:pt x="17578" y="1893"/>
                  </a:cubicBezTo>
                  <a:cubicBezTo>
                    <a:pt x="17632" y="1732"/>
                    <a:pt x="17755" y="1528"/>
                    <a:pt x="17825" y="1409"/>
                  </a:cubicBezTo>
                  <a:cubicBezTo>
                    <a:pt x="17879" y="1318"/>
                    <a:pt x="17820" y="1317"/>
                    <a:pt x="17777" y="1359"/>
                  </a:cubicBezTo>
                  <a:cubicBezTo>
                    <a:pt x="17507" y="1590"/>
                    <a:pt x="17399" y="1913"/>
                    <a:pt x="17345" y="2074"/>
                  </a:cubicBezTo>
                  <a:cubicBezTo>
                    <a:pt x="17313" y="2172"/>
                    <a:pt x="17260" y="2199"/>
                    <a:pt x="17249" y="2199"/>
                  </a:cubicBezTo>
                  <a:cubicBezTo>
                    <a:pt x="17147" y="2255"/>
                    <a:pt x="16898" y="2383"/>
                    <a:pt x="16925" y="2243"/>
                  </a:cubicBezTo>
                  <a:cubicBezTo>
                    <a:pt x="17136" y="1074"/>
                    <a:pt x="17669" y="484"/>
                    <a:pt x="17987" y="99"/>
                  </a:cubicBezTo>
                  <a:cubicBezTo>
                    <a:pt x="18025" y="50"/>
                    <a:pt x="17981" y="-26"/>
                    <a:pt x="17938" y="9"/>
                  </a:cubicBezTo>
                  <a:close/>
                  <a:moveTo>
                    <a:pt x="15065" y="7787"/>
                  </a:moveTo>
                  <a:cubicBezTo>
                    <a:pt x="15550" y="7787"/>
                    <a:pt x="15948" y="8299"/>
                    <a:pt x="15948" y="8936"/>
                  </a:cubicBezTo>
                  <a:cubicBezTo>
                    <a:pt x="15948" y="9573"/>
                    <a:pt x="15555" y="10085"/>
                    <a:pt x="15065" y="10085"/>
                  </a:cubicBezTo>
                  <a:cubicBezTo>
                    <a:pt x="14579" y="10085"/>
                    <a:pt x="14180" y="9573"/>
                    <a:pt x="14180" y="8936"/>
                  </a:cubicBezTo>
                  <a:cubicBezTo>
                    <a:pt x="14180" y="8306"/>
                    <a:pt x="14574" y="7787"/>
                    <a:pt x="15065" y="7787"/>
                  </a:cubicBezTo>
                  <a:close/>
                </a:path>
              </a:pathLst>
            </a:custGeom>
            <a:solidFill>
              <a:srgbClr val="EFEBE1"/>
            </a:solidFill>
            <a:ln w="444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54" name="神经元"/>
            <p:cNvSpPr/>
            <p:nvPr/>
          </p:nvSpPr>
          <p:spPr>
            <a:xfrm>
              <a:off x="0" y="-1"/>
              <a:ext cx="8463853" cy="651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1" extrusionOk="0">
                  <a:moveTo>
                    <a:pt x="17938" y="9"/>
                  </a:moveTo>
                  <a:cubicBezTo>
                    <a:pt x="17518" y="282"/>
                    <a:pt x="16746" y="1233"/>
                    <a:pt x="16401" y="3208"/>
                  </a:cubicBezTo>
                  <a:cubicBezTo>
                    <a:pt x="16342" y="3558"/>
                    <a:pt x="16271" y="3867"/>
                    <a:pt x="16191" y="4133"/>
                  </a:cubicBezTo>
                  <a:cubicBezTo>
                    <a:pt x="16147" y="4287"/>
                    <a:pt x="15997" y="4322"/>
                    <a:pt x="15911" y="4203"/>
                  </a:cubicBezTo>
                  <a:cubicBezTo>
                    <a:pt x="15819" y="4077"/>
                    <a:pt x="15711" y="3944"/>
                    <a:pt x="15592" y="3790"/>
                  </a:cubicBezTo>
                  <a:cubicBezTo>
                    <a:pt x="15263" y="3258"/>
                    <a:pt x="16030" y="1815"/>
                    <a:pt x="15955" y="652"/>
                  </a:cubicBezTo>
                  <a:cubicBezTo>
                    <a:pt x="15949" y="582"/>
                    <a:pt x="15872" y="583"/>
                    <a:pt x="15867" y="646"/>
                  </a:cubicBezTo>
                  <a:cubicBezTo>
                    <a:pt x="15818" y="982"/>
                    <a:pt x="15744" y="1326"/>
                    <a:pt x="15663" y="1648"/>
                  </a:cubicBezTo>
                  <a:cubicBezTo>
                    <a:pt x="15652" y="1697"/>
                    <a:pt x="15604" y="1703"/>
                    <a:pt x="15582" y="1661"/>
                  </a:cubicBezTo>
                  <a:cubicBezTo>
                    <a:pt x="15474" y="1472"/>
                    <a:pt x="15394" y="1277"/>
                    <a:pt x="15415" y="878"/>
                  </a:cubicBezTo>
                  <a:cubicBezTo>
                    <a:pt x="15421" y="808"/>
                    <a:pt x="15338" y="793"/>
                    <a:pt x="15328" y="856"/>
                  </a:cubicBezTo>
                  <a:cubicBezTo>
                    <a:pt x="15257" y="1206"/>
                    <a:pt x="15312" y="1506"/>
                    <a:pt x="15474" y="1913"/>
                  </a:cubicBezTo>
                  <a:cubicBezTo>
                    <a:pt x="15517" y="2011"/>
                    <a:pt x="15523" y="2179"/>
                    <a:pt x="15496" y="2284"/>
                  </a:cubicBezTo>
                  <a:cubicBezTo>
                    <a:pt x="15394" y="2670"/>
                    <a:pt x="15301" y="2999"/>
                    <a:pt x="15269" y="3258"/>
                  </a:cubicBezTo>
                  <a:cubicBezTo>
                    <a:pt x="15263" y="3307"/>
                    <a:pt x="15220" y="3319"/>
                    <a:pt x="15193" y="3284"/>
                  </a:cubicBezTo>
                  <a:cubicBezTo>
                    <a:pt x="14950" y="2948"/>
                    <a:pt x="14708" y="2452"/>
                    <a:pt x="14648" y="1562"/>
                  </a:cubicBezTo>
                  <a:cubicBezTo>
                    <a:pt x="14643" y="1499"/>
                    <a:pt x="14573" y="1492"/>
                    <a:pt x="14562" y="1562"/>
                  </a:cubicBezTo>
                  <a:cubicBezTo>
                    <a:pt x="14508" y="1920"/>
                    <a:pt x="14514" y="2593"/>
                    <a:pt x="15016" y="3398"/>
                  </a:cubicBezTo>
                  <a:cubicBezTo>
                    <a:pt x="15269" y="3811"/>
                    <a:pt x="15528" y="4147"/>
                    <a:pt x="15712" y="4420"/>
                  </a:cubicBezTo>
                  <a:cubicBezTo>
                    <a:pt x="15868" y="4644"/>
                    <a:pt x="15873" y="4987"/>
                    <a:pt x="15722" y="5219"/>
                  </a:cubicBezTo>
                  <a:cubicBezTo>
                    <a:pt x="15344" y="5793"/>
                    <a:pt x="14908" y="5952"/>
                    <a:pt x="14535" y="6043"/>
                  </a:cubicBezTo>
                  <a:cubicBezTo>
                    <a:pt x="14271" y="6078"/>
                    <a:pt x="14023" y="6079"/>
                    <a:pt x="13753" y="5932"/>
                  </a:cubicBezTo>
                  <a:cubicBezTo>
                    <a:pt x="13478" y="5785"/>
                    <a:pt x="13344" y="5553"/>
                    <a:pt x="13322" y="5168"/>
                  </a:cubicBezTo>
                  <a:cubicBezTo>
                    <a:pt x="13306" y="4832"/>
                    <a:pt x="13408" y="4349"/>
                    <a:pt x="13548" y="3873"/>
                  </a:cubicBezTo>
                  <a:cubicBezTo>
                    <a:pt x="13774" y="3131"/>
                    <a:pt x="13695" y="2418"/>
                    <a:pt x="13501" y="1788"/>
                  </a:cubicBezTo>
                  <a:cubicBezTo>
                    <a:pt x="13479" y="1718"/>
                    <a:pt x="13397" y="1753"/>
                    <a:pt x="13408" y="1823"/>
                  </a:cubicBezTo>
                  <a:cubicBezTo>
                    <a:pt x="13559" y="2859"/>
                    <a:pt x="13575" y="3181"/>
                    <a:pt x="13332" y="3818"/>
                  </a:cubicBezTo>
                  <a:cubicBezTo>
                    <a:pt x="13186" y="4189"/>
                    <a:pt x="13106" y="4391"/>
                    <a:pt x="13062" y="4783"/>
                  </a:cubicBezTo>
                  <a:cubicBezTo>
                    <a:pt x="13035" y="5014"/>
                    <a:pt x="12902" y="5077"/>
                    <a:pt x="12805" y="4888"/>
                  </a:cubicBezTo>
                  <a:cubicBezTo>
                    <a:pt x="12778" y="4832"/>
                    <a:pt x="12739" y="4784"/>
                    <a:pt x="12707" y="4728"/>
                  </a:cubicBezTo>
                  <a:cubicBezTo>
                    <a:pt x="12669" y="4665"/>
                    <a:pt x="12636" y="4609"/>
                    <a:pt x="12604" y="4553"/>
                  </a:cubicBezTo>
                  <a:cubicBezTo>
                    <a:pt x="12448" y="4287"/>
                    <a:pt x="12383" y="3950"/>
                    <a:pt x="12442" y="3628"/>
                  </a:cubicBezTo>
                  <a:cubicBezTo>
                    <a:pt x="12561" y="2949"/>
                    <a:pt x="12895" y="2032"/>
                    <a:pt x="12847" y="1241"/>
                  </a:cubicBezTo>
                  <a:cubicBezTo>
                    <a:pt x="12841" y="1178"/>
                    <a:pt x="12771" y="1171"/>
                    <a:pt x="12761" y="1234"/>
                  </a:cubicBezTo>
                  <a:cubicBezTo>
                    <a:pt x="12712" y="1577"/>
                    <a:pt x="12636" y="1927"/>
                    <a:pt x="12550" y="2256"/>
                  </a:cubicBezTo>
                  <a:cubicBezTo>
                    <a:pt x="12539" y="2298"/>
                    <a:pt x="12492" y="2305"/>
                    <a:pt x="12476" y="2263"/>
                  </a:cubicBezTo>
                  <a:cubicBezTo>
                    <a:pt x="12400" y="2088"/>
                    <a:pt x="12324" y="1829"/>
                    <a:pt x="12307" y="1479"/>
                  </a:cubicBezTo>
                  <a:cubicBezTo>
                    <a:pt x="12302" y="1409"/>
                    <a:pt x="12232" y="1403"/>
                    <a:pt x="12216" y="1473"/>
                  </a:cubicBezTo>
                  <a:cubicBezTo>
                    <a:pt x="12157" y="1788"/>
                    <a:pt x="12178" y="2081"/>
                    <a:pt x="12307" y="2431"/>
                  </a:cubicBezTo>
                  <a:cubicBezTo>
                    <a:pt x="12377" y="2627"/>
                    <a:pt x="12395" y="2851"/>
                    <a:pt x="12341" y="3061"/>
                  </a:cubicBezTo>
                  <a:cubicBezTo>
                    <a:pt x="12276" y="3299"/>
                    <a:pt x="12222" y="3516"/>
                    <a:pt x="12189" y="3698"/>
                  </a:cubicBezTo>
                  <a:cubicBezTo>
                    <a:pt x="12179" y="3754"/>
                    <a:pt x="12131" y="3768"/>
                    <a:pt x="12098" y="3726"/>
                  </a:cubicBezTo>
                  <a:cubicBezTo>
                    <a:pt x="11564" y="2991"/>
                    <a:pt x="11331" y="2774"/>
                    <a:pt x="10743" y="2431"/>
                  </a:cubicBezTo>
                  <a:cubicBezTo>
                    <a:pt x="10695" y="2403"/>
                    <a:pt x="10658" y="2495"/>
                    <a:pt x="10701" y="2530"/>
                  </a:cubicBezTo>
                  <a:cubicBezTo>
                    <a:pt x="11025" y="2789"/>
                    <a:pt x="11358" y="3061"/>
                    <a:pt x="11930" y="3971"/>
                  </a:cubicBezTo>
                  <a:cubicBezTo>
                    <a:pt x="11957" y="4013"/>
                    <a:pt x="11930" y="4076"/>
                    <a:pt x="11893" y="4076"/>
                  </a:cubicBezTo>
                  <a:cubicBezTo>
                    <a:pt x="11790" y="4076"/>
                    <a:pt x="11246" y="4146"/>
                    <a:pt x="10598" y="3936"/>
                  </a:cubicBezTo>
                  <a:cubicBezTo>
                    <a:pt x="10539" y="3915"/>
                    <a:pt x="10512" y="3986"/>
                    <a:pt x="10566" y="4035"/>
                  </a:cubicBezTo>
                  <a:cubicBezTo>
                    <a:pt x="10971" y="4399"/>
                    <a:pt x="11758" y="4300"/>
                    <a:pt x="11952" y="4370"/>
                  </a:cubicBezTo>
                  <a:cubicBezTo>
                    <a:pt x="12124" y="4433"/>
                    <a:pt x="12260" y="4608"/>
                    <a:pt x="12314" y="4685"/>
                  </a:cubicBezTo>
                  <a:cubicBezTo>
                    <a:pt x="12314" y="4685"/>
                    <a:pt x="12314" y="4686"/>
                    <a:pt x="12314" y="4693"/>
                  </a:cubicBezTo>
                  <a:cubicBezTo>
                    <a:pt x="12373" y="4805"/>
                    <a:pt x="12448" y="4867"/>
                    <a:pt x="12518" y="4993"/>
                  </a:cubicBezTo>
                  <a:cubicBezTo>
                    <a:pt x="12610" y="5161"/>
                    <a:pt x="12691" y="5329"/>
                    <a:pt x="12761" y="5490"/>
                  </a:cubicBezTo>
                  <a:cubicBezTo>
                    <a:pt x="12896" y="5805"/>
                    <a:pt x="12378" y="5994"/>
                    <a:pt x="12167" y="5735"/>
                  </a:cubicBezTo>
                  <a:cubicBezTo>
                    <a:pt x="11925" y="5434"/>
                    <a:pt x="11531" y="5042"/>
                    <a:pt x="11138" y="5098"/>
                  </a:cubicBezTo>
                  <a:cubicBezTo>
                    <a:pt x="11089" y="5105"/>
                    <a:pt x="11084" y="5198"/>
                    <a:pt x="11133" y="5219"/>
                  </a:cubicBezTo>
                  <a:cubicBezTo>
                    <a:pt x="11553" y="5373"/>
                    <a:pt x="11817" y="5672"/>
                    <a:pt x="11947" y="5875"/>
                  </a:cubicBezTo>
                  <a:cubicBezTo>
                    <a:pt x="11968" y="5910"/>
                    <a:pt x="11952" y="5960"/>
                    <a:pt x="11920" y="5960"/>
                  </a:cubicBezTo>
                  <a:cubicBezTo>
                    <a:pt x="11580" y="5981"/>
                    <a:pt x="11187" y="5925"/>
                    <a:pt x="10777" y="5715"/>
                  </a:cubicBezTo>
                  <a:cubicBezTo>
                    <a:pt x="10728" y="5687"/>
                    <a:pt x="10685" y="5792"/>
                    <a:pt x="10733" y="5820"/>
                  </a:cubicBezTo>
                  <a:cubicBezTo>
                    <a:pt x="11353" y="6191"/>
                    <a:pt x="11936" y="6337"/>
                    <a:pt x="12535" y="6225"/>
                  </a:cubicBezTo>
                  <a:cubicBezTo>
                    <a:pt x="12821" y="6169"/>
                    <a:pt x="13085" y="6408"/>
                    <a:pt x="13150" y="6772"/>
                  </a:cubicBezTo>
                  <a:cubicBezTo>
                    <a:pt x="13414" y="8305"/>
                    <a:pt x="12658" y="10084"/>
                    <a:pt x="10280" y="10903"/>
                  </a:cubicBezTo>
                  <a:cubicBezTo>
                    <a:pt x="5248" y="12618"/>
                    <a:pt x="2778" y="16609"/>
                    <a:pt x="2082" y="17841"/>
                  </a:cubicBezTo>
                  <a:cubicBezTo>
                    <a:pt x="1893" y="18170"/>
                    <a:pt x="1645" y="18437"/>
                    <a:pt x="1349" y="18591"/>
                  </a:cubicBezTo>
                  <a:cubicBezTo>
                    <a:pt x="1074" y="18738"/>
                    <a:pt x="696" y="18878"/>
                    <a:pt x="211" y="18920"/>
                  </a:cubicBezTo>
                  <a:cubicBezTo>
                    <a:pt x="173" y="18927"/>
                    <a:pt x="136" y="18962"/>
                    <a:pt x="130" y="19011"/>
                  </a:cubicBezTo>
                  <a:cubicBezTo>
                    <a:pt x="109" y="19130"/>
                    <a:pt x="124" y="19234"/>
                    <a:pt x="145" y="19311"/>
                  </a:cubicBezTo>
                  <a:cubicBezTo>
                    <a:pt x="162" y="19381"/>
                    <a:pt x="226" y="19416"/>
                    <a:pt x="280" y="19381"/>
                  </a:cubicBezTo>
                  <a:cubicBezTo>
                    <a:pt x="442" y="19262"/>
                    <a:pt x="777" y="19053"/>
                    <a:pt x="836" y="19263"/>
                  </a:cubicBezTo>
                  <a:cubicBezTo>
                    <a:pt x="901" y="19487"/>
                    <a:pt x="297" y="19662"/>
                    <a:pt x="76" y="19718"/>
                  </a:cubicBezTo>
                  <a:cubicBezTo>
                    <a:pt x="28" y="19732"/>
                    <a:pt x="-5" y="19788"/>
                    <a:pt x="0" y="19858"/>
                  </a:cubicBezTo>
                  <a:cubicBezTo>
                    <a:pt x="11" y="19956"/>
                    <a:pt x="49" y="20104"/>
                    <a:pt x="140" y="20237"/>
                  </a:cubicBezTo>
                  <a:cubicBezTo>
                    <a:pt x="178" y="20286"/>
                    <a:pt x="232" y="20292"/>
                    <a:pt x="275" y="20243"/>
                  </a:cubicBezTo>
                  <a:cubicBezTo>
                    <a:pt x="496" y="19977"/>
                    <a:pt x="1091" y="19404"/>
                    <a:pt x="1231" y="19642"/>
                  </a:cubicBezTo>
                  <a:cubicBezTo>
                    <a:pt x="1274" y="19719"/>
                    <a:pt x="1263" y="19990"/>
                    <a:pt x="562" y="20403"/>
                  </a:cubicBezTo>
                  <a:cubicBezTo>
                    <a:pt x="508" y="20431"/>
                    <a:pt x="491" y="20515"/>
                    <a:pt x="518" y="20578"/>
                  </a:cubicBezTo>
                  <a:cubicBezTo>
                    <a:pt x="556" y="20662"/>
                    <a:pt x="605" y="20733"/>
                    <a:pt x="643" y="20782"/>
                  </a:cubicBezTo>
                  <a:cubicBezTo>
                    <a:pt x="686" y="20838"/>
                    <a:pt x="755" y="20825"/>
                    <a:pt x="782" y="20762"/>
                  </a:cubicBezTo>
                  <a:cubicBezTo>
                    <a:pt x="874" y="20573"/>
                    <a:pt x="1068" y="20237"/>
                    <a:pt x="1224" y="20377"/>
                  </a:cubicBezTo>
                  <a:cubicBezTo>
                    <a:pt x="1380" y="20517"/>
                    <a:pt x="1251" y="20866"/>
                    <a:pt x="1170" y="21055"/>
                  </a:cubicBezTo>
                  <a:cubicBezTo>
                    <a:pt x="1143" y="21125"/>
                    <a:pt x="1165" y="21209"/>
                    <a:pt x="1224" y="21230"/>
                  </a:cubicBezTo>
                  <a:cubicBezTo>
                    <a:pt x="1273" y="21251"/>
                    <a:pt x="1337" y="21265"/>
                    <a:pt x="1413" y="21265"/>
                  </a:cubicBezTo>
                  <a:cubicBezTo>
                    <a:pt x="1467" y="21265"/>
                    <a:pt x="1516" y="21202"/>
                    <a:pt x="1511" y="21132"/>
                  </a:cubicBezTo>
                  <a:cubicBezTo>
                    <a:pt x="1446" y="20130"/>
                    <a:pt x="1613" y="19963"/>
                    <a:pt x="1694" y="20005"/>
                  </a:cubicBezTo>
                  <a:cubicBezTo>
                    <a:pt x="1910" y="20103"/>
                    <a:pt x="1823" y="21005"/>
                    <a:pt x="1753" y="21383"/>
                  </a:cubicBezTo>
                  <a:cubicBezTo>
                    <a:pt x="1742" y="21446"/>
                    <a:pt x="1775" y="21518"/>
                    <a:pt x="1824" y="21532"/>
                  </a:cubicBezTo>
                  <a:cubicBezTo>
                    <a:pt x="1959" y="21574"/>
                    <a:pt x="2072" y="21539"/>
                    <a:pt x="2148" y="21504"/>
                  </a:cubicBezTo>
                  <a:cubicBezTo>
                    <a:pt x="2196" y="21483"/>
                    <a:pt x="2218" y="21411"/>
                    <a:pt x="2202" y="21348"/>
                  </a:cubicBezTo>
                  <a:cubicBezTo>
                    <a:pt x="2131" y="21068"/>
                    <a:pt x="1952" y="20298"/>
                    <a:pt x="2136" y="20263"/>
                  </a:cubicBezTo>
                  <a:cubicBezTo>
                    <a:pt x="2303" y="20228"/>
                    <a:pt x="2325" y="20712"/>
                    <a:pt x="2325" y="20950"/>
                  </a:cubicBezTo>
                  <a:cubicBezTo>
                    <a:pt x="2325" y="21027"/>
                    <a:pt x="2379" y="21082"/>
                    <a:pt x="2432" y="21068"/>
                  </a:cubicBezTo>
                  <a:cubicBezTo>
                    <a:pt x="2492" y="21054"/>
                    <a:pt x="2573" y="21020"/>
                    <a:pt x="2643" y="20943"/>
                  </a:cubicBezTo>
                  <a:cubicBezTo>
                    <a:pt x="2675" y="20908"/>
                    <a:pt x="2681" y="20846"/>
                    <a:pt x="2665" y="20797"/>
                  </a:cubicBezTo>
                  <a:cubicBezTo>
                    <a:pt x="2428" y="20132"/>
                    <a:pt x="2341" y="19577"/>
                    <a:pt x="2314" y="19178"/>
                  </a:cubicBezTo>
                  <a:cubicBezTo>
                    <a:pt x="2293" y="18821"/>
                    <a:pt x="2369" y="18451"/>
                    <a:pt x="2552" y="18178"/>
                  </a:cubicBezTo>
                  <a:cubicBezTo>
                    <a:pt x="5033" y="14593"/>
                    <a:pt x="6839" y="13262"/>
                    <a:pt x="10415" y="11785"/>
                  </a:cubicBezTo>
                  <a:cubicBezTo>
                    <a:pt x="12097" y="11091"/>
                    <a:pt x="13646" y="10904"/>
                    <a:pt x="14391" y="11940"/>
                  </a:cubicBezTo>
                  <a:cubicBezTo>
                    <a:pt x="14725" y="12409"/>
                    <a:pt x="14676" y="13142"/>
                    <a:pt x="14288" y="13542"/>
                  </a:cubicBezTo>
                  <a:cubicBezTo>
                    <a:pt x="13813" y="14025"/>
                    <a:pt x="13473" y="14585"/>
                    <a:pt x="13246" y="15607"/>
                  </a:cubicBezTo>
                  <a:cubicBezTo>
                    <a:pt x="13230" y="15677"/>
                    <a:pt x="13317" y="15712"/>
                    <a:pt x="13339" y="15642"/>
                  </a:cubicBezTo>
                  <a:cubicBezTo>
                    <a:pt x="13571" y="14928"/>
                    <a:pt x="13888" y="14418"/>
                    <a:pt x="14195" y="14054"/>
                  </a:cubicBezTo>
                  <a:cubicBezTo>
                    <a:pt x="14222" y="14019"/>
                    <a:pt x="14271" y="14046"/>
                    <a:pt x="14271" y="14095"/>
                  </a:cubicBezTo>
                  <a:cubicBezTo>
                    <a:pt x="14282" y="14424"/>
                    <a:pt x="14244" y="14893"/>
                    <a:pt x="14050" y="15362"/>
                  </a:cubicBezTo>
                  <a:cubicBezTo>
                    <a:pt x="14023" y="15425"/>
                    <a:pt x="14083" y="15483"/>
                    <a:pt x="14126" y="15441"/>
                  </a:cubicBezTo>
                  <a:cubicBezTo>
                    <a:pt x="14428" y="15126"/>
                    <a:pt x="14486" y="14571"/>
                    <a:pt x="14519" y="14102"/>
                  </a:cubicBezTo>
                  <a:cubicBezTo>
                    <a:pt x="14535" y="13857"/>
                    <a:pt x="14687" y="13564"/>
                    <a:pt x="14854" y="13445"/>
                  </a:cubicBezTo>
                  <a:cubicBezTo>
                    <a:pt x="14865" y="13438"/>
                    <a:pt x="14880" y="13431"/>
                    <a:pt x="14891" y="13417"/>
                  </a:cubicBezTo>
                  <a:cubicBezTo>
                    <a:pt x="14961" y="13368"/>
                    <a:pt x="15043" y="13417"/>
                    <a:pt x="15070" y="13515"/>
                  </a:cubicBezTo>
                  <a:cubicBezTo>
                    <a:pt x="15124" y="13739"/>
                    <a:pt x="15172" y="13976"/>
                    <a:pt x="15210" y="14242"/>
                  </a:cubicBezTo>
                  <a:cubicBezTo>
                    <a:pt x="15231" y="14403"/>
                    <a:pt x="15252" y="14559"/>
                    <a:pt x="15274" y="14706"/>
                  </a:cubicBezTo>
                  <a:cubicBezTo>
                    <a:pt x="15279" y="14818"/>
                    <a:pt x="15301" y="15110"/>
                    <a:pt x="15183" y="15320"/>
                  </a:cubicBezTo>
                  <a:cubicBezTo>
                    <a:pt x="14686" y="16224"/>
                    <a:pt x="14643" y="15957"/>
                    <a:pt x="14190" y="16902"/>
                  </a:cubicBezTo>
                  <a:cubicBezTo>
                    <a:pt x="14163" y="16958"/>
                    <a:pt x="14244" y="17009"/>
                    <a:pt x="14276" y="16953"/>
                  </a:cubicBezTo>
                  <a:cubicBezTo>
                    <a:pt x="14524" y="16469"/>
                    <a:pt x="14967" y="16105"/>
                    <a:pt x="15178" y="15874"/>
                  </a:cubicBezTo>
                  <a:cubicBezTo>
                    <a:pt x="15221" y="15825"/>
                    <a:pt x="15258" y="15776"/>
                    <a:pt x="15296" y="15727"/>
                  </a:cubicBezTo>
                  <a:cubicBezTo>
                    <a:pt x="15323" y="15685"/>
                    <a:pt x="15376" y="15706"/>
                    <a:pt x="15382" y="15762"/>
                  </a:cubicBezTo>
                  <a:cubicBezTo>
                    <a:pt x="15495" y="17058"/>
                    <a:pt x="15393" y="17464"/>
                    <a:pt x="15296" y="18003"/>
                  </a:cubicBezTo>
                  <a:cubicBezTo>
                    <a:pt x="15285" y="18073"/>
                    <a:pt x="15361" y="18107"/>
                    <a:pt x="15388" y="18044"/>
                  </a:cubicBezTo>
                  <a:cubicBezTo>
                    <a:pt x="15674" y="17323"/>
                    <a:pt x="15652" y="16427"/>
                    <a:pt x="15663" y="15517"/>
                  </a:cubicBezTo>
                  <a:cubicBezTo>
                    <a:pt x="15663" y="15461"/>
                    <a:pt x="15712" y="15432"/>
                    <a:pt x="15744" y="15467"/>
                  </a:cubicBezTo>
                  <a:cubicBezTo>
                    <a:pt x="15857" y="15593"/>
                    <a:pt x="15991" y="15721"/>
                    <a:pt x="16132" y="15861"/>
                  </a:cubicBezTo>
                  <a:cubicBezTo>
                    <a:pt x="16207" y="15938"/>
                    <a:pt x="16256" y="16048"/>
                    <a:pt x="16266" y="16167"/>
                  </a:cubicBezTo>
                  <a:cubicBezTo>
                    <a:pt x="16310" y="16678"/>
                    <a:pt x="16386" y="17036"/>
                    <a:pt x="16629" y="17316"/>
                  </a:cubicBezTo>
                  <a:cubicBezTo>
                    <a:pt x="16672" y="17365"/>
                    <a:pt x="16730" y="17302"/>
                    <a:pt x="16703" y="17239"/>
                  </a:cubicBezTo>
                  <a:cubicBezTo>
                    <a:pt x="16546" y="16882"/>
                    <a:pt x="16504" y="16568"/>
                    <a:pt x="16499" y="16351"/>
                  </a:cubicBezTo>
                  <a:cubicBezTo>
                    <a:pt x="16499" y="16309"/>
                    <a:pt x="16531" y="16280"/>
                    <a:pt x="16558" y="16301"/>
                  </a:cubicBezTo>
                  <a:cubicBezTo>
                    <a:pt x="16855" y="16504"/>
                    <a:pt x="17065" y="16776"/>
                    <a:pt x="17259" y="17112"/>
                  </a:cubicBezTo>
                  <a:cubicBezTo>
                    <a:pt x="17291" y="17175"/>
                    <a:pt x="17367" y="17121"/>
                    <a:pt x="17340" y="17051"/>
                  </a:cubicBezTo>
                  <a:cubicBezTo>
                    <a:pt x="17043" y="16288"/>
                    <a:pt x="16310" y="15699"/>
                    <a:pt x="15879" y="15167"/>
                  </a:cubicBezTo>
                  <a:cubicBezTo>
                    <a:pt x="15695" y="14943"/>
                    <a:pt x="15576" y="14649"/>
                    <a:pt x="15543" y="14327"/>
                  </a:cubicBezTo>
                  <a:cubicBezTo>
                    <a:pt x="15538" y="14292"/>
                    <a:pt x="15539" y="14250"/>
                    <a:pt x="15533" y="14215"/>
                  </a:cubicBezTo>
                  <a:cubicBezTo>
                    <a:pt x="15522" y="14117"/>
                    <a:pt x="15517" y="14018"/>
                    <a:pt x="15506" y="13927"/>
                  </a:cubicBezTo>
                  <a:cubicBezTo>
                    <a:pt x="15495" y="13808"/>
                    <a:pt x="15598" y="13732"/>
                    <a:pt x="15673" y="13802"/>
                  </a:cubicBezTo>
                  <a:cubicBezTo>
                    <a:pt x="15856" y="13977"/>
                    <a:pt x="16115" y="14144"/>
                    <a:pt x="16487" y="14277"/>
                  </a:cubicBezTo>
                  <a:cubicBezTo>
                    <a:pt x="17091" y="14494"/>
                    <a:pt x="17389" y="14691"/>
                    <a:pt x="17923" y="15657"/>
                  </a:cubicBezTo>
                  <a:cubicBezTo>
                    <a:pt x="17956" y="15720"/>
                    <a:pt x="18031" y="15664"/>
                    <a:pt x="18004" y="15594"/>
                  </a:cubicBezTo>
                  <a:cubicBezTo>
                    <a:pt x="17670" y="14705"/>
                    <a:pt x="17270" y="14278"/>
                    <a:pt x="16585" y="14012"/>
                  </a:cubicBezTo>
                  <a:cubicBezTo>
                    <a:pt x="16261" y="13886"/>
                    <a:pt x="16050" y="13710"/>
                    <a:pt x="15867" y="13493"/>
                  </a:cubicBezTo>
                  <a:cubicBezTo>
                    <a:pt x="15576" y="13150"/>
                    <a:pt x="15479" y="12597"/>
                    <a:pt x="15646" y="12128"/>
                  </a:cubicBezTo>
                  <a:cubicBezTo>
                    <a:pt x="15797" y="11701"/>
                    <a:pt x="16051" y="11372"/>
                    <a:pt x="16423" y="11036"/>
                  </a:cubicBezTo>
                  <a:cubicBezTo>
                    <a:pt x="16871" y="10693"/>
                    <a:pt x="17249" y="10665"/>
                    <a:pt x="17680" y="10826"/>
                  </a:cubicBezTo>
                  <a:cubicBezTo>
                    <a:pt x="18112" y="10987"/>
                    <a:pt x="18456" y="11413"/>
                    <a:pt x="18580" y="11966"/>
                  </a:cubicBezTo>
                  <a:cubicBezTo>
                    <a:pt x="18651" y="12295"/>
                    <a:pt x="18661" y="12645"/>
                    <a:pt x="18715" y="12981"/>
                  </a:cubicBezTo>
                  <a:cubicBezTo>
                    <a:pt x="18882" y="13955"/>
                    <a:pt x="19088" y="14327"/>
                    <a:pt x="19325" y="14649"/>
                  </a:cubicBezTo>
                  <a:cubicBezTo>
                    <a:pt x="19379" y="14719"/>
                    <a:pt x="19406" y="14648"/>
                    <a:pt x="19379" y="14585"/>
                  </a:cubicBezTo>
                  <a:cubicBezTo>
                    <a:pt x="19245" y="14305"/>
                    <a:pt x="19033" y="13815"/>
                    <a:pt x="18990" y="13605"/>
                  </a:cubicBezTo>
                  <a:cubicBezTo>
                    <a:pt x="18979" y="13556"/>
                    <a:pt x="19022" y="13521"/>
                    <a:pt x="19049" y="13542"/>
                  </a:cubicBezTo>
                  <a:cubicBezTo>
                    <a:pt x="19356" y="13766"/>
                    <a:pt x="19552" y="14082"/>
                    <a:pt x="19622" y="14180"/>
                  </a:cubicBezTo>
                  <a:cubicBezTo>
                    <a:pt x="19660" y="14229"/>
                    <a:pt x="19713" y="14145"/>
                    <a:pt x="19681" y="14089"/>
                  </a:cubicBezTo>
                  <a:cubicBezTo>
                    <a:pt x="19314" y="13451"/>
                    <a:pt x="19108" y="13361"/>
                    <a:pt x="18995" y="13172"/>
                  </a:cubicBezTo>
                  <a:cubicBezTo>
                    <a:pt x="18925" y="13053"/>
                    <a:pt x="18888" y="12912"/>
                    <a:pt x="18872" y="12765"/>
                  </a:cubicBezTo>
                  <a:cubicBezTo>
                    <a:pt x="18834" y="12380"/>
                    <a:pt x="18812" y="12024"/>
                    <a:pt x="18747" y="11730"/>
                  </a:cubicBezTo>
                  <a:cubicBezTo>
                    <a:pt x="18720" y="11597"/>
                    <a:pt x="18829" y="11483"/>
                    <a:pt x="18921" y="11546"/>
                  </a:cubicBezTo>
                  <a:cubicBezTo>
                    <a:pt x="18991" y="11595"/>
                    <a:pt x="19066" y="11637"/>
                    <a:pt x="19142" y="11686"/>
                  </a:cubicBezTo>
                  <a:cubicBezTo>
                    <a:pt x="19185" y="11714"/>
                    <a:pt x="19233" y="11743"/>
                    <a:pt x="19277" y="11771"/>
                  </a:cubicBezTo>
                  <a:cubicBezTo>
                    <a:pt x="19848" y="12227"/>
                    <a:pt x="19518" y="13172"/>
                    <a:pt x="20047" y="13935"/>
                  </a:cubicBezTo>
                  <a:cubicBezTo>
                    <a:pt x="20090" y="13998"/>
                    <a:pt x="20155" y="13977"/>
                    <a:pt x="20123" y="13900"/>
                  </a:cubicBezTo>
                  <a:cubicBezTo>
                    <a:pt x="20026" y="13683"/>
                    <a:pt x="19940" y="13486"/>
                    <a:pt x="19924" y="13191"/>
                  </a:cubicBezTo>
                  <a:cubicBezTo>
                    <a:pt x="19918" y="13135"/>
                    <a:pt x="19967" y="13109"/>
                    <a:pt x="20000" y="13137"/>
                  </a:cubicBezTo>
                  <a:cubicBezTo>
                    <a:pt x="20107" y="13242"/>
                    <a:pt x="20214" y="13388"/>
                    <a:pt x="20289" y="13493"/>
                  </a:cubicBezTo>
                  <a:cubicBezTo>
                    <a:pt x="20343" y="13577"/>
                    <a:pt x="20355" y="13508"/>
                    <a:pt x="20338" y="13445"/>
                  </a:cubicBezTo>
                  <a:cubicBezTo>
                    <a:pt x="20241" y="13123"/>
                    <a:pt x="20041" y="12897"/>
                    <a:pt x="19912" y="12771"/>
                  </a:cubicBezTo>
                  <a:cubicBezTo>
                    <a:pt x="19847" y="12708"/>
                    <a:pt x="19804" y="12618"/>
                    <a:pt x="19799" y="12513"/>
                  </a:cubicBezTo>
                  <a:cubicBezTo>
                    <a:pt x="19794" y="12415"/>
                    <a:pt x="19795" y="12351"/>
                    <a:pt x="19784" y="12246"/>
                  </a:cubicBezTo>
                  <a:cubicBezTo>
                    <a:pt x="19778" y="12197"/>
                    <a:pt x="19821" y="12157"/>
                    <a:pt x="19853" y="12185"/>
                  </a:cubicBezTo>
                  <a:cubicBezTo>
                    <a:pt x="20775" y="12913"/>
                    <a:pt x="21023" y="13472"/>
                    <a:pt x="21255" y="13955"/>
                  </a:cubicBezTo>
                  <a:cubicBezTo>
                    <a:pt x="21282" y="14011"/>
                    <a:pt x="21347" y="13977"/>
                    <a:pt x="21336" y="13914"/>
                  </a:cubicBezTo>
                  <a:cubicBezTo>
                    <a:pt x="21217" y="13325"/>
                    <a:pt x="20868" y="12353"/>
                    <a:pt x="19433" y="11526"/>
                  </a:cubicBezTo>
                  <a:cubicBezTo>
                    <a:pt x="19191" y="11386"/>
                    <a:pt x="18963" y="11246"/>
                    <a:pt x="18801" y="10903"/>
                  </a:cubicBezTo>
                  <a:cubicBezTo>
                    <a:pt x="18612" y="10518"/>
                    <a:pt x="18975" y="10273"/>
                    <a:pt x="18975" y="10273"/>
                  </a:cubicBezTo>
                  <a:cubicBezTo>
                    <a:pt x="19433" y="9937"/>
                    <a:pt x="20409" y="11155"/>
                    <a:pt x="21304" y="11246"/>
                  </a:cubicBezTo>
                  <a:cubicBezTo>
                    <a:pt x="21353" y="11253"/>
                    <a:pt x="21369" y="11163"/>
                    <a:pt x="21321" y="11135"/>
                  </a:cubicBezTo>
                  <a:cubicBezTo>
                    <a:pt x="21067" y="11016"/>
                    <a:pt x="20813" y="10860"/>
                    <a:pt x="20581" y="10699"/>
                  </a:cubicBezTo>
                  <a:cubicBezTo>
                    <a:pt x="20549" y="10678"/>
                    <a:pt x="20548" y="10615"/>
                    <a:pt x="20586" y="10601"/>
                  </a:cubicBezTo>
                  <a:cubicBezTo>
                    <a:pt x="20732" y="10538"/>
                    <a:pt x="20943" y="10476"/>
                    <a:pt x="21218" y="10518"/>
                  </a:cubicBezTo>
                  <a:cubicBezTo>
                    <a:pt x="21267" y="10525"/>
                    <a:pt x="21289" y="10434"/>
                    <a:pt x="21240" y="10406"/>
                  </a:cubicBezTo>
                  <a:cubicBezTo>
                    <a:pt x="20992" y="10259"/>
                    <a:pt x="20754" y="10252"/>
                    <a:pt x="20436" y="10378"/>
                  </a:cubicBezTo>
                  <a:cubicBezTo>
                    <a:pt x="20307" y="10427"/>
                    <a:pt x="20167" y="10405"/>
                    <a:pt x="20054" y="10321"/>
                  </a:cubicBezTo>
                  <a:cubicBezTo>
                    <a:pt x="19827" y="10160"/>
                    <a:pt x="19622" y="10020"/>
                    <a:pt x="19460" y="9936"/>
                  </a:cubicBezTo>
                  <a:cubicBezTo>
                    <a:pt x="19412" y="9915"/>
                    <a:pt x="19405" y="9831"/>
                    <a:pt x="19448" y="9796"/>
                  </a:cubicBezTo>
                  <a:cubicBezTo>
                    <a:pt x="19745" y="9551"/>
                    <a:pt x="20138" y="9376"/>
                    <a:pt x="20829" y="9404"/>
                  </a:cubicBezTo>
                  <a:cubicBezTo>
                    <a:pt x="20877" y="9404"/>
                    <a:pt x="20894" y="9320"/>
                    <a:pt x="20846" y="9299"/>
                  </a:cubicBezTo>
                  <a:cubicBezTo>
                    <a:pt x="20587" y="9173"/>
                    <a:pt x="20069" y="9062"/>
                    <a:pt x="19368" y="9566"/>
                  </a:cubicBezTo>
                  <a:cubicBezTo>
                    <a:pt x="19033" y="9811"/>
                    <a:pt x="18763" y="10098"/>
                    <a:pt x="18510" y="10231"/>
                  </a:cubicBezTo>
                  <a:cubicBezTo>
                    <a:pt x="18251" y="10364"/>
                    <a:pt x="17961" y="10266"/>
                    <a:pt x="17788" y="9986"/>
                  </a:cubicBezTo>
                  <a:cubicBezTo>
                    <a:pt x="17271" y="9139"/>
                    <a:pt x="17043" y="7871"/>
                    <a:pt x="18051" y="6744"/>
                  </a:cubicBezTo>
                  <a:cubicBezTo>
                    <a:pt x="18321" y="6442"/>
                    <a:pt x="18716" y="6429"/>
                    <a:pt x="19002" y="6695"/>
                  </a:cubicBezTo>
                  <a:cubicBezTo>
                    <a:pt x="19428" y="7088"/>
                    <a:pt x="19967" y="7696"/>
                    <a:pt x="20517" y="7899"/>
                  </a:cubicBezTo>
                  <a:cubicBezTo>
                    <a:pt x="20566" y="7920"/>
                    <a:pt x="20597" y="7829"/>
                    <a:pt x="20554" y="7794"/>
                  </a:cubicBezTo>
                  <a:cubicBezTo>
                    <a:pt x="20328" y="7619"/>
                    <a:pt x="20096" y="7472"/>
                    <a:pt x="19902" y="7199"/>
                  </a:cubicBezTo>
                  <a:cubicBezTo>
                    <a:pt x="19875" y="7164"/>
                    <a:pt x="19891" y="7101"/>
                    <a:pt x="19929" y="7094"/>
                  </a:cubicBezTo>
                  <a:cubicBezTo>
                    <a:pt x="20080" y="7066"/>
                    <a:pt x="20290" y="7066"/>
                    <a:pt x="20544" y="7164"/>
                  </a:cubicBezTo>
                  <a:cubicBezTo>
                    <a:pt x="20593" y="7185"/>
                    <a:pt x="20624" y="7094"/>
                    <a:pt x="20581" y="7059"/>
                  </a:cubicBezTo>
                  <a:cubicBezTo>
                    <a:pt x="20365" y="6863"/>
                    <a:pt x="20134" y="6800"/>
                    <a:pt x="19816" y="6842"/>
                  </a:cubicBezTo>
                  <a:cubicBezTo>
                    <a:pt x="19676" y="6863"/>
                    <a:pt x="19529" y="6808"/>
                    <a:pt x="19421" y="6689"/>
                  </a:cubicBezTo>
                  <a:cubicBezTo>
                    <a:pt x="19276" y="6535"/>
                    <a:pt x="19141" y="6387"/>
                    <a:pt x="19017" y="6282"/>
                  </a:cubicBezTo>
                  <a:cubicBezTo>
                    <a:pt x="18920" y="6198"/>
                    <a:pt x="18936" y="6008"/>
                    <a:pt x="19039" y="5938"/>
                  </a:cubicBezTo>
                  <a:cubicBezTo>
                    <a:pt x="19163" y="5861"/>
                    <a:pt x="19292" y="5792"/>
                    <a:pt x="19416" y="5722"/>
                  </a:cubicBezTo>
                  <a:cubicBezTo>
                    <a:pt x="19476" y="5694"/>
                    <a:pt x="19540" y="5672"/>
                    <a:pt x="19605" y="5665"/>
                  </a:cubicBezTo>
                  <a:cubicBezTo>
                    <a:pt x="19713" y="5658"/>
                    <a:pt x="19848" y="5665"/>
                    <a:pt x="19978" y="5735"/>
                  </a:cubicBezTo>
                  <a:cubicBezTo>
                    <a:pt x="20210" y="5861"/>
                    <a:pt x="20786" y="6617"/>
                    <a:pt x="21520" y="6680"/>
                  </a:cubicBezTo>
                  <a:cubicBezTo>
                    <a:pt x="21579" y="6729"/>
                    <a:pt x="21595" y="6640"/>
                    <a:pt x="21552" y="6619"/>
                  </a:cubicBezTo>
                  <a:cubicBezTo>
                    <a:pt x="21342" y="6514"/>
                    <a:pt x="21110" y="6372"/>
                    <a:pt x="20900" y="6225"/>
                  </a:cubicBezTo>
                  <a:cubicBezTo>
                    <a:pt x="20862" y="6197"/>
                    <a:pt x="20872" y="6127"/>
                    <a:pt x="20910" y="6120"/>
                  </a:cubicBezTo>
                  <a:cubicBezTo>
                    <a:pt x="21061" y="6078"/>
                    <a:pt x="21250" y="6078"/>
                    <a:pt x="21390" y="6085"/>
                  </a:cubicBezTo>
                  <a:cubicBezTo>
                    <a:pt x="21439" y="6085"/>
                    <a:pt x="21455" y="5994"/>
                    <a:pt x="21407" y="5973"/>
                  </a:cubicBezTo>
                  <a:cubicBezTo>
                    <a:pt x="21046" y="5791"/>
                    <a:pt x="20658" y="5883"/>
                    <a:pt x="20512" y="5925"/>
                  </a:cubicBezTo>
                  <a:cubicBezTo>
                    <a:pt x="20507" y="5925"/>
                    <a:pt x="20500" y="5926"/>
                    <a:pt x="20495" y="5919"/>
                  </a:cubicBezTo>
                  <a:cubicBezTo>
                    <a:pt x="20425" y="5856"/>
                    <a:pt x="20366" y="5800"/>
                    <a:pt x="20323" y="5744"/>
                  </a:cubicBezTo>
                  <a:cubicBezTo>
                    <a:pt x="20258" y="5667"/>
                    <a:pt x="20118" y="5554"/>
                    <a:pt x="20059" y="5505"/>
                  </a:cubicBezTo>
                  <a:cubicBezTo>
                    <a:pt x="20026" y="5477"/>
                    <a:pt x="20036" y="5421"/>
                    <a:pt x="20069" y="5400"/>
                  </a:cubicBezTo>
                  <a:cubicBezTo>
                    <a:pt x="20651" y="5078"/>
                    <a:pt x="21142" y="5147"/>
                    <a:pt x="21412" y="5098"/>
                  </a:cubicBezTo>
                  <a:cubicBezTo>
                    <a:pt x="21461" y="5091"/>
                    <a:pt x="21466" y="5008"/>
                    <a:pt x="21417" y="4987"/>
                  </a:cubicBezTo>
                  <a:cubicBezTo>
                    <a:pt x="20710" y="4721"/>
                    <a:pt x="19983" y="5022"/>
                    <a:pt x="19088" y="5540"/>
                  </a:cubicBezTo>
                  <a:cubicBezTo>
                    <a:pt x="19007" y="5589"/>
                    <a:pt x="18931" y="5469"/>
                    <a:pt x="18980" y="5378"/>
                  </a:cubicBezTo>
                  <a:cubicBezTo>
                    <a:pt x="19223" y="4902"/>
                    <a:pt x="19718" y="4167"/>
                    <a:pt x="20743" y="3341"/>
                  </a:cubicBezTo>
                  <a:cubicBezTo>
                    <a:pt x="20786" y="3306"/>
                    <a:pt x="20760" y="3216"/>
                    <a:pt x="20706" y="3230"/>
                  </a:cubicBezTo>
                  <a:cubicBezTo>
                    <a:pt x="20086" y="3468"/>
                    <a:pt x="19368" y="4224"/>
                    <a:pt x="18899" y="5015"/>
                  </a:cubicBezTo>
                  <a:cubicBezTo>
                    <a:pt x="18872" y="5057"/>
                    <a:pt x="18818" y="5036"/>
                    <a:pt x="18818" y="4980"/>
                  </a:cubicBezTo>
                  <a:cubicBezTo>
                    <a:pt x="18829" y="4602"/>
                    <a:pt x="18786" y="4301"/>
                    <a:pt x="18678" y="4133"/>
                  </a:cubicBezTo>
                  <a:cubicBezTo>
                    <a:pt x="18646" y="4084"/>
                    <a:pt x="18587" y="4125"/>
                    <a:pt x="18597" y="4188"/>
                  </a:cubicBezTo>
                  <a:cubicBezTo>
                    <a:pt x="18721" y="4797"/>
                    <a:pt x="18495" y="5898"/>
                    <a:pt x="18171" y="6094"/>
                  </a:cubicBezTo>
                  <a:cubicBezTo>
                    <a:pt x="17125" y="6759"/>
                    <a:pt x="16763" y="6934"/>
                    <a:pt x="16445" y="6304"/>
                  </a:cubicBezTo>
                  <a:cubicBezTo>
                    <a:pt x="16262" y="5814"/>
                    <a:pt x="16271" y="5309"/>
                    <a:pt x="16379" y="4665"/>
                  </a:cubicBezTo>
                  <a:cubicBezTo>
                    <a:pt x="16379" y="4658"/>
                    <a:pt x="16386" y="4650"/>
                    <a:pt x="16386" y="4643"/>
                  </a:cubicBezTo>
                  <a:cubicBezTo>
                    <a:pt x="16715" y="3873"/>
                    <a:pt x="17238" y="3762"/>
                    <a:pt x="17734" y="3510"/>
                  </a:cubicBezTo>
                  <a:cubicBezTo>
                    <a:pt x="18209" y="3265"/>
                    <a:pt x="18587" y="3039"/>
                    <a:pt x="18732" y="2654"/>
                  </a:cubicBezTo>
                  <a:cubicBezTo>
                    <a:pt x="18754" y="2591"/>
                    <a:pt x="18716" y="2549"/>
                    <a:pt x="18678" y="2584"/>
                  </a:cubicBezTo>
                  <a:cubicBezTo>
                    <a:pt x="18516" y="2766"/>
                    <a:pt x="18381" y="2921"/>
                    <a:pt x="18154" y="3033"/>
                  </a:cubicBezTo>
                  <a:cubicBezTo>
                    <a:pt x="18116" y="3047"/>
                    <a:pt x="18084" y="3005"/>
                    <a:pt x="18100" y="2956"/>
                  </a:cubicBezTo>
                  <a:cubicBezTo>
                    <a:pt x="18132" y="2851"/>
                    <a:pt x="18187" y="2733"/>
                    <a:pt x="18247" y="2628"/>
                  </a:cubicBezTo>
                  <a:cubicBezTo>
                    <a:pt x="18268" y="2586"/>
                    <a:pt x="18230" y="2543"/>
                    <a:pt x="18198" y="2571"/>
                  </a:cubicBezTo>
                  <a:cubicBezTo>
                    <a:pt x="17885" y="2893"/>
                    <a:pt x="17912" y="3097"/>
                    <a:pt x="17686" y="3265"/>
                  </a:cubicBezTo>
                  <a:cubicBezTo>
                    <a:pt x="17524" y="3384"/>
                    <a:pt x="16942" y="3537"/>
                    <a:pt x="16629" y="3838"/>
                  </a:cubicBezTo>
                  <a:cubicBezTo>
                    <a:pt x="16596" y="3866"/>
                    <a:pt x="16552" y="3831"/>
                    <a:pt x="16563" y="3774"/>
                  </a:cubicBezTo>
                  <a:cubicBezTo>
                    <a:pt x="16601" y="3599"/>
                    <a:pt x="16640" y="3410"/>
                    <a:pt x="16683" y="3214"/>
                  </a:cubicBezTo>
                  <a:cubicBezTo>
                    <a:pt x="16693" y="3151"/>
                    <a:pt x="16709" y="3089"/>
                    <a:pt x="16720" y="3033"/>
                  </a:cubicBezTo>
                  <a:cubicBezTo>
                    <a:pt x="16725" y="3012"/>
                    <a:pt x="16811" y="2703"/>
                    <a:pt x="17000" y="2549"/>
                  </a:cubicBezTo>
                  <a:cubicBezTo>
                    <a:pt x="17172" y="2402"/>
                    <a:pt x="17848" y="2235"/>
                    <a:pt x="18220" y="1597"/>
                  </a:cubicBezTo>
                  <a:cubicBezTo>
                    <a:pt x="18241" y="1555"/>
                    <a:pt x="18203" y="1499"/>
                    <a:pt x="18171" y="1534"/>
                  </a:cubicBezTo>
                  <a:cubicBezTo>
                    <a:pt x="18020" y="1667"/>
                    <a:pt x="17826" y="1858"/>
                    <a:pt x="17653" y="1963"/>
                  </a:cubicBezTo>
                  <a:cubicBezTo>
                    <a:pt x="17589" y="2005"/>
                    <a:pt x="17561" y="1942"/>
                    <a:pt x="17578" y="1893"/>
                  </a:cubicBezTo>
                  <a:cubicBezTo>
                    <a:pt x="17632" y="1732"/>
                    <a:pt x="17755" y="1528"/>
                    <a:pt x="17825" y="1409"/>
                  </a:cubicBezTo>
                  <a:cubicBezTo>
                    <a:pt x="17879" y="1318"/>
                    <a:pt x="17820" y="1317"/>
                    <a:pt x="17777" y="1359"/>
                  </a:cubicBezTo>
                  <a:cubicBezTo>
                    <a:pt x="17507" y="1590"/>
                    <a:pt x="17399" y="1913"/>
                    <a:pt x="17345" y="2074"/>
                  </a:cubicBezTo>
                  <a:cubicBezTo>
                    <a:pt x="17313" y="2172"/>
                    <a:pt x="17260" y="2199"/>
                    <a:pt x="17249" y="2199"/>
                  </a:cubicBezTo>
                  <a:cubicBezTo>
                    <a:pt x="17147" y="2255"/>
                    <a:pt x="16898" y="2383"/>
                    <a:pt x="16925" y="2243"/>
                  </a:cubicBezTo>
                  <a:cubicBezTo>
                    <a:pt x="17136" y="1074"/>
                    <a:pt x="17669" y="484"/>
                    <a:pt x="17987" y="99"/>
                  </a:cubicBezTo>
                  <a:cubicBezTo>
                    <a:pt x="18025" y="50"/>
                    <a:pt x="17981" y="-26"/>
                    <a:pt x="17938" y="9"/>
                  </a:cubicBezTo>
                  <a:close/>
                  <a:moveTo>
                    <a:pt x="15065" y="7787"/>
                  </a:moveTo>
                  <a:cubicBezTo>
                    <a:pt x="15550" y="7787"/>
                    <a:pt x="15948" y="8299"/>
                    <a:pt x="15948" y="8936"/>
                  </a:cubicBezTo>
                  <a:cubicBezTo>
                    <a:pt x="15948" y="9573"/>
                    <a:pt x="15555" y="10085"/>
                    <a:pt x="15065" y="10085"/>
                  </a:cubicBezTo>
                  <a:cubicBezTo>
                    <a:pt x="14579" y="10085"/>
                    <a:pt x="14180" y="9573"/>
                    <a:pt x="14180" y="8936"/>
                  </a:cubicBezTo>
                  <a:cubicBezTo>
                    <a:pt x="14180" y="8306"/>
                    <a:pt x="14574" y="7787"/>
                    <a:pt x="15065" y="7787"/>
                  </a:cubicBez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ndroid  —&gt;  iO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000" b="1">
                <a:latin typeface="Avenir Next Bold" panose="020B0803020202020204" charset="0"/>
                <a:cs typeface="Avenir Next Bold" panose="020B0803020202020204" charset="0"/>
              </a:rPr>
              <a:t>Android  —&gt;  iOS</a:t>
            </a:r>
            <a:endParaRPr sz="60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  <a:cs typeface="Avenir Next Bold" panose="020B0803020202020204" charset="0"/>
              </a:rPr>
              <a:t>呈现  —&gt;  搜索</a:t>
            </a:r>
            <a:endParaRPr sz="60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  <a:cs typeface="Avenir Next Bold" panose="020B0803020202020204" charset="0"/>
              </a:rPr>
              <a:t>局域网  —&gt;  公网</a:t>
            </a:r>
            <a:endParaRPr sz="60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  <a:cs typeface="Avenir Next Bold" panose="020B0803020202020204" charset="0"/>
              </a:rPr>
              <a:t>私有库  —&gt;  公有库</a:t>
            </a:r>
            <a:endParaRPr sz="6000" b="1">
              <a:latin typeface="Avenir Next Bold" panose="020B0803020202020204" charset="0"/>
              <a:cs typeface="Avenir Next Bold" panose="020B0803020202020204" charset="0"/>
            </a:endParaRPr>
          </a:p>
        </p:txBody>
      </p:sp>
      <p:sp>
        <p:nvSpPr>
          <p:cNvPr id="258" name="项目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b="1"/>
              <a:t>项目规划</a:t>
            </a:r>
            <a:endParaRPr b="1"/>
          </a:p>
        </p:txBody>
      </p:sp>
      <p:sp>
        <p:nvSpPr>
          <p:cNvPr id="259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sp>
        <p:nvSpPr>
          <p:cNvPr id="260" name="三角形"/>
          <p:cNvSpPr/>
          <p:nvPr/>
        </p:nvSpPr>
        <p:spPr>
          <a:xfrm rot="20476511">
            <a:off x="4309914" y="-1736729"/>
            <a:ext cx="9529204" cy="5649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3333" y="8704"/>
                </a:moveTo>
                <a:cubicBezTo>
                  <a:pt x="3409" y="8703"/>
                  <a:pt x="3487" y="8737"/>
                  <a:pt x="3561" y="8812"/>
                </a:cubicBezTo>
                <a:lnTo>
                  <a:pt x="10704" y="16067"/>
                </a:lnTo>
                <a:cubicBezTo>
                  <a:pt x="10943" y="16310"/>
                  <a:pt x="10841" y="16929"/>
                  <a:pt x="10562" y="16929"/>
                </a:cubicBezTo>
                <a:lnTo>
                  <a:pt x="3660" y="16929"/>
                </a:lnTo>
                <a:cubicBezTo>
                  <a:pt x="3236" y="16929"/>
                  <a:pt x="2892" y="16347"/>
                  <a:pt x="2892" y="15631"/>
                </a:cubicBezTo>
                <a:lnTo>
                  <a:pt x="2892" y="9447"/>
                </a:lnTo>
                <a:cubicBezTo>
                  <a:pt x="2892" y="9012"/>
                  <a:pt x="3103" y="8705"/>
                  <a:pt x="3333" y="870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grpSp>
        <p:nvGrpSpPr>
          <p:cNvPr id="263" name="成组"/>
          <p:cNvGrpSpPr/>
          <p:nvPr/>
        </p:nvGrpSpPr>
        <p:grpSpPr>
          <a:xfrm>
            <a:off x="-145405" y="670686"/>
            <a:ext cx="7557130" cy="11325517"/>
            <a:chOff x="0" y="0"/>
            <a:chExt cx="7557128" cy="11325516"/>
          </a:xfrm>
        </p:grpSpPr>
        <p:sp>
          <p:nvSpPr>
            <p:cNvPr id="261" name="绘图圆规"/>
            <p:cNvSpPr/>
            <p:nvPr/>
          </p:nvSpPr>
          <p:spPr>
            <a:xfrm>
              <a:off x="0" y="0"/>
              <a:ext cx="7557129" cy="1132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cubicBezTo>
                    <a:pt x="10327" y="0"/>
                    <a:pt x="9946" y="254"/>
                    <a:pt x="9946" y="567"/>
                  </a:cubicBezTo>
                  <a:lnTo>
                    <a:pt x="9946" y="1610"/>
                  </a:lnTo>
                  <a:cubicBezTo>
                    <a:pt x="7891" y="1874"/>
                    <a:pt x="6330" y="3089"/>
                    <a:pt x="6330" y="4536"/>
                  </a:cubicBezTo>
                  <a:cubicBezTo>
                    <a:pt x="6330" y="5362"/>
                    <a:pt x="6838" y="6112"/>
                    <a:pt x="7655" y="6652"/>
                  </a:cubicBezTo>
                  <a:lnTo>
                    <a:pt x="4355" y="14251"/>
                  </a:lnTo>
                  <a:lnTo>
                    <a:pt x="850" y="14251"/>
                  </a:lnTo>
                  <a:cubicBezTo>
                    <a:pt x="380" y="14251"/>
                    <a:pt x="0" y="14505"/>
                    <a:pt x="0" y="14818"/>
                  </a:cubicBezTo>
                  <a:cubicBezTo>
                    <a:pt x="0" y="15131"/>
                    <a:pt x="380" y="15385"/>
                    <a:pt x="850" y="15385"/>
                  </a:cubicBezTo>
                  <a:lnTo>
                    <a:pt x="3862" y="15385"/>
                  </a:lnTo>
                  <a:lnTo>
                    <a:pt x="2428" y="18689"/>
                  </a:lnTo>
                  <a:cubicBezTo>
                    <a:pt x="2371" y="18829"/>
                    <a:pt x="2436" y="18970"/>
                    <a:pt x="2582" y="19067"/>
                  </a:cubicBezTo>
                  <a:lnTo>
                    <a:pt x="2258" y="21443"/>
                  </a:lnTo>
                  <a:lnTo>
                    <a:pt x="3035" y="21595"/>
                  </a:lnTo>
                  <a:lnTo>
                    <a:pt x="4580" y="19462"/>
                  </a:lnTo>
                  <a:cubicBezTo>
                    <a:pt x="4790" y="19440"/>
                    <a:pt x="4978" y="19338"/>
                    <a:pt x="5043" y="19192"/>
                  </a:cubicBezTo>
                  <a:lnTo>
                    <a:pt x="6694" y="15385"/>
                  </a:lnTo>
                  <a:lnTo>
                    <a:pt x="10134" y="15385"/>
                  </a:lnTo>
                  <a:lnTo>
                    <a:pt x="10134" y="15785"/>
                  </a:lnTo>
                  <a:cubicBezTo>
                    <a:pt x="10134" y="15995"/>
                    <a:pt x="10393" y="16163"/>
                    <a:pt x="10700" y="16163"/>
                  </a:cubicBezTo>
                  <a:lnTo>
                    <a:pt x="10804" y="16163"/>
                  </a:lnTo>
                  <a:lnTo>
                    <a:pt x="10821" y="16163"/>
                  </a:lnTo>
                  <a:lnTo>
                    <a:pt x="10925" y="16163"/>
                  </a:lnTo>
                  <a:cubicBezTo>
                    <a:pt x="11241" y="16163"/>
                    <a:pt x="11492" y="15990"/>
                    <a:pt x="11492" y="15785"/>
                  </a:cubicBezTo>
                  <a:lnTo>
                    <a:pt x="11492" y="15390"/>
                  </a:lnTo>
                  <a:lnTo>
                    <a:pt x="14931" y="15390"/>
                  </a:lnTo>
                  <a:lnTo>
                    <a:pt x="16583" y="19197"/>
                  </a:lnTo>
                  <a:cubicBezTo>
                    <a:pt x="16647" y="19343"/>
                    <a:pt x="16832" y="19440"/>
                    <a:pt x="17043" y="19467"/>
                  </a:cubicBezTo>
                  <a:lnTo>
                    <a:pt x="18591" y="21600"/>
                  </a:lnTo>
                  <a:lnTo>
                    <a:pt x="19367" y="21448"/>
                  </a:lnTo>
                  <a:lnTo>
                    <a:pt x="19043" y="19072"/>
                  </a:lnTo>
                  <a:cubicBezTo>
                    <a:pt x="19189" y="18975"/>
                    <a:pt x="19262" y="18835"/>
                    <a:pt x="19197" y="18694"/>
                  </a:cubicBezTo>
                  <a:lnTo>
                    <a:pt x="17741" y="15390"/>
                  </a:lnTo>
                  <a:lnTo>
                    <a:pt x="20750" y="15390"/>
                  </a:lnTo>
                  <a:cubicBezTo>
                    <a:pt x="21220" y="15390"/>
                    <a:pt x="21600" y="15136"/>
                    <a:pt x="21600" y="14823"/>
                  </a:cubicBezTo>
                  <a:cubicBezTo>
                    <a:pt x="21600" y="14510"/>
                    <a:pt x="21220" y="14251"/>
                    <a:pt x="20743" y="14251"/>
                  </a:cubicBezTo>
                  <a:lnTo>
                    <a:pt x="17238" y="14251"/>
                  </a:lnTo>
                  <a:lnTo>
                    <a:pt x="13937" y="6652"/>
                  </a:lnTo>
                  <a:cubicBezTo>
                    <a:pt x="14755" y="6112"/>
                    <a:pt x="15262" y="5362"/>
                    <a:pt x="15262" y="4536"/>
                  </a:cubicBezTo>
                  <a:cubicBezTo>
                    <a:pt x="15262" y="3083"/>
                    <a:pt x="13702" y="1874"/>
                    <a:pt x="11646" y="1610"/>
                  </a:cubicBezTo>
                  <a:lnTo>
                    <a:pt x="11646" y="567"/>
                  </a:lnTo>
                  <a:cubicBezTo>
                    <a:pt x="11646" y="254"/>
                    <a:pt x="11266" y="0"/>
                    <a:pt x="10796" y="0"/>
                  </a:cubicBezTo>
                  <a:close/>
                  <a:moveTo>
                    <a:pt x="9946" y="2781"/>
                  </a:moveTo>
                  <a:lnTo>
                    <a:pt x="9946" y="3520"/>
                  </a:lnTo>
                  <a:cubicBezTo>
                    <a:pt x="9946" y="3833"/>
                    <a:pt x="10327" y="4087"/>
                    <a:pt x="10796" y="4087"/>
                  </a:cubicBezTo>
                  <a:cubicBezTo>
                    <a:pt x="11266" y="4087"/>
                    <a:pt x="11646" y="3833"/>
                    <a:pt x="11646" y="3520"/>
                  </a:cubicBezTo>
                  <a:lnTo>
                    <a:pt x="11646" y="2781"/>
                  </a:lnTo>
                  <a:cubicBezTo>
                    <a:pt x="12755" y="3024"/>
                    <a:pt x="13555" y="3715"/>
                    <a:pt x="13555" y="4536"/>
                  </a:cubicBezTo>
                  <a:cubicBezTo>
                    <a:pt x="13555" y="5551"/>
                    <a:pt x="12318" y="6382"/>
                    <a:pt x="10789" y="6382"/>
                  </a:cubicBezTo>
                  <a:cubicBezTo>
                    <a:pt x="9259" y="6382"/>
                    <a:pt x="8019" y="5557"/>
                    <a:pt x="8019" y="4536"/>
                  </a:cubicBezTo>
                  <a:cubicBezTo>
                    <a:pt x="8027" y="3715"/>
                    <a:pt x="8838" y="3024"/>
                    <a:pt x="9946" y="2781"/>
                  </a:cubicBezTo>
                  <a:close/>
                  <a:moveTo>
                    <a:pt x="10108" y="7479"/>
                  </a:moveTo>
                  <a:cubicBezTo>
                    <a:pt x="10335" y="7501"/>
                    <a:pt x="10562" y="7516"/>
                    <a:pt x="10796" y="7516"/>
                  </a:cubicBezTo>
                  <a:cubicBezTo>
                    <a:pt x="11031" y="7516"/>
                    <a:pt x="11257" y="7501"/>
                    <a:pt x="11484" y="7479"/>
                  </a:cubicBezTo>
                  <a:lnTo>
                    <a:pt x="14423" y="14251"/>
                  </a:lnTo>
                  <a:lnTo>
                    <a:pt x="11477" y="14251"/>
                  </a:lnTo>
                  <a:lnTo>
                    <a:pt x="11477" y="13851"/>
                  </a:lnTo>
                  <a:cubicBezTo>
                    <a:pt x="11477" y="13640"/>
                    <a:pt x="11218" y="13473"/>
                    <a:pt x="10910" y="13473"/>
                  </a:cubicBezTo>
                  <a:lnTo>
                    <a:pt x="10796" y="13473"/>
                  </a:lnTo>
                  <a:lnTo>
                    <a:pt x="10682" y="13473"/>
                  </a:lnTo>
                  <a:cubicBezTo>
                    <a:pt x="10367" y="13473"/>
                    <a:pt x="10116" y="13646"/>
                    <a:pt x="10116" y="13851"/>
                  </a:cubicBezTo>
                  <a:lnTo>
                    <a:pt x="10116" y="14251"/>
                  </a:lnTo>
                  <a:lnTo>
                    <a:pt x="7170" y="14251"/>
                  </a:lnTo>
                  <a:lnTo>
                    <a:pt x="10108" y="7479"/>
                  </a:lnTo>
                  <a:close/>
                </a:path>
              </a:pathLst>
            </a:custGeom>
            <a:solidFill>
              <a:srgbClr val="EFEBE1"/>
            </a:solidFill>
            <a:ln w="444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62" name="绘图圆规"/>
            <p:cNvSpPr/>
            <p:nvPr/>
          </p:nvSpPr>
          <p:spPr>
            <a:xfrm>
              <a:off x="0" y="0"/>
              <a:ext cx="7557129" cy="1132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cubicBezTo>
                    <a:pt x="10327" y="0"/>
                    <a:pt x="9946" y="254"/>
                    <a:pt x="9946" y="567"/>
                  </a:cubicBezTo>
                  <a:lnTo>
                    <a:pt x="9946" y="1610"/>
                  </a:lnTo>
                  <a:cubicBezTo>
                    <a:pt x="7891" y="1874"/>
                    <a:pt x="6330" y="3089"/>
                    <a:pt x="6330" y="4536"/>
                  </a:cubicBezTo>
                  <a:cubicBezTo>
                    <a:pt x="6330" y="5362"/>
                    <a:pt x="6838" y="6112"/>
                    <a:pt x="7655" y="6652"/>
                  </a:cubicBezTo>
                  <a:lnTo>
                    <a:pt x="4355" y="14251"/>
                  </a:lnTo>
                  <a:lnTo>
                    <a:pt x="850" y="14251"/>
                  </a:lnTo>
                  <a:cubicBezTo>
                    <a:pt x="380" y="14251"/>
                    <a:pt x="0" y="14505"/>
                    <a:pt x="0" y="14818"/>
                  </a:cubicBezTo>
                  <a:cubicBezTo>
                    <a:pt x="0" y="15131"/>
                    <a:pt x="380" y="15385"/>
                    <a:pt x="850" y="15385"/>
                  </a:cubicBezTo>
                  <a:lnTo>
                    <a:pt x="3862" y="15385"/>
                  </a:lnTo>
                  <a:lnTo>
                    <a:pt x="2428" y="18689"/>
                  </a:lnTo>
                  <a:cubicBezTo>
                    <a:pt x="2371" y="18829"/>
                    <a:pt x="2436" y="18970"/>
                    <a:pt x="2582" y="19067"/>
                  </a:cubicBezTo>
                  <a:lnTo>
                    <a:pt x="2258" y="21443"/>
                  </a:lnTo>
                  <a:lnTo>
                    <a:pt x="3035" y="21595"/>
                  </a:lnTo>
                  <a:lnTo>
                    <a:pt x="4580" y="19462"/>
                  </a:lnTo>
                  <a:cubicBezTo>
                    <a:pt x="4790" y="19440"/>
                    <a:pt x="4978" y="19338"/>
                    <a:pt x="5043" y="19192"/>
                  </a:cubicBezTo>
                  <a:lnTo>
                    <a:pt x="6694" y="15385"/>
                  </a:lnTo>
                  <a:lnTo>
                    <a:pt x="10134" y="15385"/>
                  </a:lnTo>
                  <a:lnTo>
                    <a:pt x="10134" y="15785"/>
                  </a:lnTo>
                  <a:cubicBezTo>
                    <a:pt x="10134" y="15995"/>
                    <a:pt x="10393" y="16163"/>
                    <a:pt x="10700" y="16163"/>
                  </a:cubicBezTo>
                  <a:lnTo>
                    <a:pt x="10804" y="16163"/>
                  </a:lnTo>
                  <a:lnTo>
                    <a:pt x="10821" y="16163"/>
                  </a:lnTo>
                  <a:lnTo>
                    <a:pt x="10925" y="16163"/>
                  </a:lnTo>
                  <a:cubicBezTo>
                    <a:pt x="11241" y="16163"/>
                    <a:pt x="11492" y="15990"/>
                    <a:pt x="11492" y="15785"/>
                  </a:cubicBezTo>
                  <a:lnTo>
                    <a:pt x="11492" y="15390"/>
                  </a:lnTo>
                  <a:lnTo>
                    <a:pt x="14931" y="15390"/>
                  </a:lnTo>
                  <a:lnTo>
                    <a:pt x="16583" y="19197"/>
                  </a:lnTo>
                  <a:cubicBezTo>
                    <a:pt x="16647" y="19343"/>
                    <a:pt x="16832" y="19440"/>
                    <a:pt x="17043" y="19467"/>
                  </a:cubicBezTo>
                  <a:lnTo>
                    <a:pt x="18591" y="21600"/>
                  </a:lnTo>
                  <a:lnTo>
                    <a:pt x="19367" y="21448"/>
                  </a:lnTo>
                  <a:lnTo>
                    <a:pt x="19043" y="19072"/>
                  </a:lnTo>
                  <a:cubicBezTo>
                    <a:pt x="19189" y="18975"/>
                    <a:pt x="19262" y="18835"/>
                    <a:pt x="19197" y="18694"/>
                  </a:cubicBezTo>
                  <a:lnTo>
                    <a:pt x="17741" y="15390"/>
                  </a:lnTo>
                  <a:lnTo>
                    <a:pt x="20750" y="15390"/>
                  </a:lnTo>
                  <a:cubicBezTo>
                    <a:pt x="21220" y="15390"/>
                    <a:pt x="21600" y="15136"/>
                    <a:pt x="21600" y="14823"/>
                  </a:cubicBezTo>
                  <a:cubicBezTo>
                    <a:pt x="21600" y="14510"/>
                    <a:pt x="21220" y="14251"/>
                    <a:pt x="20743" y="14251"/>
                  </a:cubicBezTo>
                  <a:lnTo>
                    <a:pt x="17238" y="14251"/>
                  </a:lnTo>
                  <a:lnTo>
                    <a:pt x="13937" y="6652"/>
                  </a:lnTo>
                  <a:cubicBezTo>
                    <a:pt x="14755" y="6112"/>
                    <a:pt x="15262" y="5362"/>
                    <a:pt x="15262" y="4536"/>
                  </a:cubicBezTo>
                  <a:cubicBezTo>
                    <a:pt x="15262" y="3083"/>
                    <a:pt x="13702" y="1874"/>
                    <a:pt x="11646" y="1610"/>
                  </a:cubicBezTo>
                  <a:lnTo>
                    <a:pt x="11646" y="567"/>
                  </a:lnTo>
                  <a:cubicBezTo>
                    <a:pt x="11646" y="254"/>
                    <a:pt x="11266" y="0"/>
                    <a:pt x="10796" y="0"/>
                  </a:cubicBezTo>
                  <a:close/>
                  <a:moveTo>
                    <a:pt x="9946" y="2781"/>
                  </a:moveTo>
                  <a:lnTo>
                    <a:pt x="9946" y="3520"/>
                  </a:lnTo>
                  <a:cubicBezTo>
                    <a:pt x="9946" y="3833"/>
                    <a:pt x="10327" y="4087"/>
                    <a:pt x="10796" y="4087"/>
                  </a:cubicBezTo>
                  <a:cubicBezTo>
                    <a:pt x="11266" y="4087"/>
                    <a:pt x="11646" y="3833"/>
                    <a:pt x="11646" y="3520"/>
                  </a:cubicBezTo>
                  <a:lnTo>
                    <a:pt x="11646" y="2781"/>
                  </a:lnTo>
                  <a:cubicBezTo>
                    <a:pt x="12755" y="3024"/>
                    <a:pt x="13555" y="3715"/>
                    <a:pt x="13555" y="4536"/>
                  </a:cubicBezTo>
                  <a:cubicBezTo>
                    <a:pt x="13555" y="5551"/>
                    <a:pt x="12318" y="6382"/>
                    <a:pt x="10789" y="6382"/>
                  </a:cubicBezTo>
                  <a:cubicBezTo>
                    <a:pt x="9259" y="6382"/>
                    <a:pt x="8019" y="5557"/>
                    <a:pt x="8019" y="4536"/>
                  </a:cubicBezTo>
                  <a:cubicBezTo>
                    <a:pt x="8027" y="3715"/>
                    <a:pt x="8838" y="3024"/>
                    <a:pt x="9946" y="2781"/>
                  </a:cubicBezTo>
                  <a:close/>
                  <a:moveTo>
                    <a:pt x="10108" y="7479"/>
                  </a:moveTo>
                  <a:cubicBezTo>
                    <a:pt x="10335" y="7501"/>
                    <a:pt x="10562" y="7516"/>
                    <a:pt x="10796" y="7516"/>
                  </a:cubicBezTo>
                  <a:cubicBezTo>
                    <a:pt x="11031" y="7516"/>
                    <a:pt x="11257" y="7501"/>
                    <a:pt x="11484" y="7479"/>
                  </a:cubicBezTo>
                  <a:lnTo>
                    <a:pt x="14423" y="14251"/>
                  </a:lnTo>
                  <a:lnTo>
                    <a:pt x="11477" y="14251"/>
                  </a:lnTo>
                  <a:lnTo>
                    <a:pt x="11477" y="13851"/>
                  </a:lnTo>
                  <a:cubicBezTo>
                    <a:pt x="11477" y="13640"/>
                    <a:pt x="11218" y="13473"/>
                    <a:pt x="10910" y="13473"/>
                  </a:cubicBezTo>
                  <a:lnTo>
                    <a:pt x="10796" y="13473"/>
                  </a:lnTo>
                  <a:lnTo>
                    <a:pt x="10682" y="13473"/>
                  </a:lnTo>
                  <a:cubicBezTo>
                    <a:pt x="10367" y="13473"/>
                    <a:pt x="10116" y="13646"/>
                    <a:pt x="10116" y="13851"/>
                  </a:cubicBezTo>
                  <a:lnTo>
                    <a:pt x="10116" y="14251"/>
                  </a:lnTo>
                  <a:lnTo>
                    <a:pt x="7170" y="14251"/>
                  </a:lnTo>
                  <a:lnTo>
                    <a:pt x="10108" y="7479"/>
                  </a:ln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  <p:grpSp>
        <p:nvGrpSpPr>
          <p:cNvPr id="266" name="成组"/>
          <p:cNvGrpSpPr/>
          <p:nvPr/>
        </p:nvGrpSpPr>
        <p:grpSpPr>
          <a:xfrm>
            <a:off x="5205682" y="2540134"/>
            <a:ext cx="7102856" cy="11138743"/>
            <a:chOff x="0" y="0"/>
            <a:chExt cx="7102855" cy="11138741"/>
          </a:xfrm>
        </p:grpSpPr>
        <p:sp>
          <p:nvSpPr>
            <p:cNvPr id="264" name="铅笔"/>
            <p:cNvSpPr/>
            <p:nvPr/>
          </p:nvSpPr>
          <p:spPr>
            <a:xfrm rot="1800000">
              <a:off x="2969545" y="-525635"/>
              <a:ext cx="1163766" cy="1219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0" y="0"/>
                  </a:moveTo>
                  <a:cubicBezTo>
                    <a:pt x="2381" y="0"/>
                    <a:pt x="0" y="227"/>
                    <a:pt x="0" y="508"/>
                  </a:cubicBezTo>
                  <a:lnTo>
                    <a:pt x="0" y="1391"/>
                  </a:lnTo>
                  <a:lnTo>
                    <a:pt x="21600" y="1391"/>
                  </a:lnTo>
                  <a:lnTo>
                    <a:pt x="21600" y="508"/>
                  </a:lnTo>
                  <a:cubicBezTo>
                    <a:pt x="21600" y="227"/>
                    <a:pt x="19201" y="0"/>
                    <a:pt x="16262" y="0"/>
                  </a:cubicBezTo>
                  <a:lnTo>
                    <a:pt x="5320" y="0"/>
                  </a:lnTo>
                  <a:close/>
                  <a:moveTo>
                    <a:pt x="0" y="1715"/>
                  </a:moveTo>
                  <a:lnTo>
                    <a:pt x="0" y="4104"/>
                  </a:lnTo>
                  <a:lnTo>
                    <a:pt x="21600" y="4104"/>
                  </a:lnTo>
                  <a:lnTo>
                    <a:pt x="21600" y="1715"/>
                  </a:lnTo>
                  <a:lnTo>
                    <a:pt x="0" y="1715"/>
                  </a:lnTo>
                  <a:close/>
                  <a:moveTo>
                    <a:pt x="0" y="4428"/>
                  </a:moveTo>
                  <a:lnTo>
                    <a:pt x="0" y="16997"/>
                  </a:lnTo>
                  <a:cubicBezTo>
                    <a:pt x="715" y="16978"/>
                    <a:pt x="1487" y="16968"/>
                    <a:pt x="2298" y="16968"/>
                  </a:cubicBezTo>
                  <a:cubicBezTo>
                    <a:pt x="3854" y="16968"/>
                    <a:pt x="5364" y="17008"/>
                    <a:pt x="6558" y="17079"/>
                  </a:cubicBezTo>
                  <a:cubicBezTo>
                    <a:pt x="7751" y="17008"/>
                    <a:pt x="9243" y="16968"/>
                    <a:pt x="10800" y="16968"/>
                  </a:cubicBezTo>
                  <a:cubicBezTo>
                    <a:pt x="12357" y="16968"/>
                    <a:pt x="13849" y="17008"/>
                    <a:pt x="15042" y="17079"/>
                  </a:cubicBezTo>
                  <a:cubicBezTo>
                    <a:pt x="16235" y="17008"/>
                    <a:pt x="17746" y="16968"/>
                    <a:pt x="19302" y="16968"/>
                  </a:cubicBezTo>
                  <a:cubicBezTo>
                    <a:pt x="20113" y="16968"/>
                    <a:pt x="20884" y="16978"/>
                    <a:pt x="21600" y="16997"/>
                  </a:cubicBezTo>
                  <a:lnTo>
                    <a:pt x="21600" y="4428"/>
                  </a:lnTo>
                  <a:lnTo>
                    <a:pt x="0" y="4428"/>
                  </a:lnTo>
                  <a:close/>
                  <a:moveTo>
                    <a:pt x="2298" y="17292"/>
                  </a:moveTo>
                  <a:cubicBezTo>
                    <a:pt x="1561" y="17292"/>
                    <a:pt x="907" y="17305"/>
                    <a:pt x="371" y="17327"/>
                  </a:cubicBezTo>
                  <a:lnTo>
                    <a:pt x="5409" y="19388"/>
                  </a:lnTo>
                  <a:lnTo>
                    <a:pt x="6116" y="19678"/>
                  </a:lnTo>
                  <a:lnTo>
                    <a:pt x="15484" y="19678"/>
                  </a:lnTo>
                  <a:lnTo>
                    <a:pt x="16191" y="19388"/>
                  </a:lnTo>
                  <a:lnTo>
                    <a:pt x="21229" y="17327"/>
                  </a:lnTo>
                  <a:cubicBezTo>
                    <a:pt x="20693" y="17305"/>
                    <a:pt x="20038" y="17292"/>
                    <a:pt x="19302" y="17292"/>
                  </a:cubicBezTo>
                  <a:cubicBezTo>
                    <a:pt x="18082" y="17292"/>
                    <a:pt x="16931" y="17331"/>
                    <a:pt x="16297" y="17396"/>
                  </a:cubicBezTo>
                  <a:lnTo>
                    <a:pt x="15042" y="17525"/>
                  </a:lnTo>
                  <a:lnTo>
                    <a:pt x="13805" y="17396"/>
                  </a:lnTo>
                  <a:cubicBezTo>
                    <a:pt x="13170" y="17331"/>
                    <a:pt x="12020" y="17292"/>
                    <a:pt x="10800" y="17292"/>
                  </a:cubicBezTo>
                  <a:cubicBezTo>
                    <a:pt x="9581" y="17292"/>
                    <a:pt x="8429" y="17331"/>
                    <a:pt x="7795" y="17396"/>
                  </a:cubicBezTo>
                  <a:lnTo>
                    <a:pt x="6558" y="17525"/>
                  </a:lnTo>
                  <a:lnTo>
                    <a:pt x="5303" y="17396"/>
                  </a:lnTo>
                  <a:cubicBezTo>
                    <a:pt x="4668" y="17331"/>
                    <a:pt x="3517" y="17292"/>
                    <a:pt x="2298" y="17292"/>
                  </a:cubicBezTo>
                  <a:close/>
                  <a:moveTo>
                    <a:pt x="6894" y="20002"/>
                  </a:moveTo>
                  <a:lnTo>
                    <a:pt x="10800" y="21600"/>
                  </a:lnTo>
                  <a:lnTo>
                    <a:pt x="14706" y="20002"/>
                  </a:lnTo>
                  <a:lnTo>
                    <a:pt x="6894" y="20002"/>
                  </a:lnTo>
                  <a:close/>
                </a:path>
              </a:pathLst>
            </a:custGeom>
            <a:solidFill>
              <a:srgbClr val="4B4A4B"/>
            </a:solidFill>
            <a:ln w="444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65" name="铅笔"/>
            <p:cNvSpPr/>
            <p:nvPr/>
          </p:nvSpPr>
          <p:spPr>
            <a:xfrm rot="1800000">
              <a:off x="2969545" y="-525635"/>
              <a:ext cx="1163766" cy="1219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0" y="0"/>
                  </a:moveTo>
                  <a:cubicBezTo>
                    <a:pt x="2381" y="0"/>
                    <a:pt x="0" y="227"/>
                    <a:pt x="0" y="508"/>
                  </a:cubicBezTo>
                  <a:lnTo>
                    <a:pt x="0" y="1391"/>
                  </a:lnTo>
                  <a:lnTo>
                    <a:pt x="21600" y="1391"/>
                  </a:lnTo>
                  <a:lnTo>
                    <a:pt x="21600" y="508"/>
                  </a:lnTo>
                  <a:cubicBezTo>
                    <a:pt x="21600" y="227"/>
                    <a:pt x="19201" y="0"/>
                    <a:pt x="16262" y="0"/>
                  </a:cubicBezTo>
                  <a:lnTo>
                    <a:pt x="5320" y="0"/>
                  </a:lnTo>
                  <a:close/>
                  <a:moveTo>
                    <a:pt x="0" y="1715"/>
                  </a:moveTo>
                  <a:lnTo>
                    <a:pt x="0" y="4104"/>
                  </a:lnTo>
                  <a:lnTo>
                    <a:pt x="21600" y="4104"/>
                  </a:lnTo>
                  <a:lnTo>
                    <a:pt x="21600" y="1715"/>
                  </a:lnTo>
                  <a:lnTo>
                    <a:pt x="0" y="1715"/>
                  </a:lnTo>
                  <a:close/>
                  <a:moveTo>
                    <a:pt x="0" y="4428"/>
                  </a:moveTo>
                  <a:lnTo>
                    <a:pt x="0" y="16997"/>
                  </a:lnTo>
                  <a:cubicBezTo>
                    <a:pt x="715" y="16978"/>
                    <a:pt x="1487" y="16968"/>
                    <a:pt x="2298" y="16968"/>
                  </a:cubicBezTo>
                  <a:cubicBezTo>
                    <a:pt x="3854" y="16968"/>
                    <a:pt x="5364" y="17008"/>
                    <a:pt x="6558" y="17079"/>
                  </a:cubicBezTo>
                  <a:cubicBezTo>
                    <a:pt x="7751" y="17008"/>
                    <a:pt x="9243" y="16968"/>
                    <a:pt x="10800" y="16968"/>
                  </a:cubicBezTo>
                  <a:cubicBezTo>
                    <a:pt x="12357" y="16968"/>
                    <a:pt x="13849" y="17008"/>
                    <a:pt x="15042" y="17079"/>
                  </a:cubicBezTo>
                  <a:cubicBezTo>
                    <a:pt x="16235" y="17008"/>
                    <a:pt x="17746" y="16968"/>
                    <a:pt x="19302" y="16968"/>
                  </a:cubicBezTo>
                  <a:cubicBezTo>
                    <a:pt x="20113" y="16968"/>
                    <a:pt x="20884" y="16978"/>
                    <a:pt x="21600" y="16997"/>
                  </a:cubicBezTo>
                  <a:lnTo>
                    <a:pt x="21600" y="4428"/>
                  </a:lnTo>
                  <a:lnTo>
                    <a:pt x="0" y="4428"/>
                  </a:lnTo>
                  <a:close/>
                  <a:moveTo>
                    <a:pt x="2298" y="17292"/>
                  </a:moveTo>
                  <a:cubicBezTo>
                    <a:pt x="1561" y="17292"/>
                    <a:pt x="907" y="17305"/>
                    <a:pt x="371" y="17327"/>
                  </a:cubicBezTo>
                  <a:lnTo>
                    <a:pt x="5409" y="19388"/>
                  </a:lnTo>
                  <a:lnTo>
                    <a:pt x="6116" y="19678"/>
                  </a:lnTo>
                  <a:lnTo>
                    <a:pt x="15484" y="19678"/>
                  </a:lnTo>
                  <a:lnTo>
                    <a:pt x="16191" y="19388"/>
                  </a:lnTo>
                  <a:lnTo>
                    <a:pt x="21229" y="17327"/>
                  </a:lnTo>
                  <a:cubicBezTo>
                    <a:pt x="20693" y="17305"/>
                    <a:pt x="20038" y="17292"/>
                    <a:pt x="19302" y="17292"/>
                  </a:cubicBezTo>
                  <a:cubicBezTo>
                    <a:pt x="18082" y="17292"/>
                    <a:pt x="16931" y="17331"/>
                    <a:pt x="16297" y="17396"/>
                  </a:cubicBezTo>
                  <a:lnTo>
                    <a:pt x="15042" y="17525"/>
                  </a:lnTo>
                  <a:lnTo>
                    <a:pt x="13805" y="17396"/>
                  </a:lnTo>
                  <a:cubicBezTo>
                    <a:pt x="13170" y="17331"/>
                    <a:pt x="12020" y="17292"/>
                    <a:pt x="10800" y="17292"/>
                  </a:cubicBezTo>
                  <a:cubicBezTo>
                    <a:pt x="9581" y="17292"/>
                    <a:pt x="8429" y="17331"/>
                    <a:pt x="7795" y="17396"/>
                  </a:cubicBezTo>
                  <a:lnTo>
                    <a:pt x="6558" y="17525"/>
                  </a:lnTo>
                  <a:lnTo>
                    <a:pt x="5303" y="17396"/>
                  </a:lnTo>
                  <a:cubicBezTo>
                    <a:pt x="4668" y="17331"/>
                    <a:pt x="3517" y="17292"/>
                    <a:pt x="2298" y="17292"/>
                  </a:cubicBezTo>
                  <a:close/>
                  <a:moveTo>
                    <a:pt x="6894" y="20002"/>
                  </a:moveTo>
                  <a:lnTo>
                    <a:pt x="10800" y="21600"/>
                  </a:lnTo>
                  <a:lnTo>
                    <a:pt x="14706" y="20002"/>
                  </a:lnTo>
                  <a:lnTo>
                    <a:pt x="6894" y="20002"/>
                  </a:ln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思行并进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000" b="1">
                <a:latin typeface="Avenir Next Bold" panose="020B0803020202020204" charset="0"/>
              </a:rPr>
              <a:t>思行并进</a:t>
            </a:r>
            <a:endParaRPr sz="6000" b="1">
              <a:latin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</a:rPr>
              <a:t>聚势赋能</a:t>
            </a:r>
            <a:endParaRPr sz="6000" b="1">
              <a:latin typeface="Avenir Next Bold" panose="020B0803020202020204" charset="0"/>
            </a:endParaRPr>
          </a:p>
          <a:p>
            <a:r>
              <a:rPr sz="6000" b="1">
                <a:latin typeface="Avenir Next Bold" panose="020B0803020202020204" charset="0"/>
              </a:rPr>
              <a:t>创变未来</a:t>
            </a:r>
            <a:endParaRPr sz="6000" b="1">
              <a:latin typeface="Avenir Next Bold" panose="020B0803020202020204" charset="0"/>
            </a:endParaRPr>
          </a:p>
        </p:txBody>
      </p:sp>
      <p:sp>
        <p:nvSpPr>
          <p:cNvPr id="269" name="未来展望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b="1"/>
              <a:t>未来展望</a:t>
            </a:r>
            <a:endParaRPr b="1"/>
          </a:p>
        </p:txBody>
      </p:sp>
      <p:sp>
        <p:nvSpPr>
          <p:cNvPr id="270" name="Created by DarXs微分 on 2021/4/7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algn="ctr" defTabSz="722630">
              <a:tabLst>
                <a:tab pos="711200" algn="l"/>
              </a:tabLst>
              <a:defRPr sz="2185" b="0" cap="none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Created by DarXs微分 on 2021/4/7</a:t>
            </a:r>
          </a:p>
        </p:txBody>
      </p:sp>
      <p:pic>
        <p:nvPicPr>
          <p:cNvPr id="198" name="MineForest_LOGO1.1.png" descr="MineForest_LOGO1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6620" y="3779520"/>
            <a:ext cx="6158230" cy="61569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 panose="02040502060504060203"/>
            <a:ea typeface="Publico Text Roman" panose="02040502060504060203"/>
            <a:cs typeface="Publico Text Roman" panose="02040502060504060203"/>
            <a:sym typeface="Publico Text Roman" panose="02040502060504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 panose="02040502060504060203"/>
            <a:ea typeface="Publico Text Roman" panose="02040502060504060203"/>
            <a:cs typeface="Publico Text Roman" panose="02040502060504060203"/>
            <a:sym typeface="Publico Text Roman" panose="02040502060504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文字</Application>
  <PresentationFormat/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方正书宋_GBK</vt:lpstr>
      <vt:lpstr>Wingdings</vt:lpstr>
      <vt:lpstr>Avenir Next Medium</vt:lpstr>
      <vt:lpstr>Publico Text Roman</vt:lpstr>
      <vt:lpstr>Publico Headline Black</vt:lpstr>
      <vt:lpstr>Publico Headline Roman</vt:lpstr>
      <vt:lpstr>Publico Text Semibold</vt:lpstr>
      <vt:lpstr>Helvetica Neue</vt:lpstr>
      <vt:lpstr>Menlo Regular</vt:lpstr>
      <vt:lpstr>Helvetica</vt:lpstr>
      <vt:lpstr>Helvetica Neue Medium</vt:lpstr>
      <vt:lpstr>宋体</vt:lpstr>
      <vt:lpstr>汉仪书宋二KW</vt:lpstr>
      <vt:lpstr>微软雅黑</vt:lpstr>
      <vt:lpstr>汉仪旗黑</vt:lpstr>
      <vt:lpstr>Arial Unicode MS</vt:lpstr>
      <vt:lpstr>Avenir Next Bold</vt:lpstr>
      <vt:lpstr>Publico Headline Black</vt:lpstr>
      <vt:lpstr>26_FeatureStory</vt:lpstr>
      <vt:lpstr>MineForest</vt:lpstr>
      <vt:lpstr>——打造高效的讨论工具</vt:lpstr>
      <vt:lpstr>灵感来源</vt:lpstr>
      <vt:lpstr>软件目标</vt:lpstr>
      <vt:lpstr>整体结构</vt:lpstr>
      <vt:lpstr>核心细节</vt:lpstr>
      <vt:lpstr>项目规划</vt:lpstr>
      <vt:lpstr>未来展望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MineForest</dc:title>
  <dc:creator/>
  <cp:lastModifiedBy>apple</cp:lastModifiedBy>
  <cp:revision>1</cp:revision>
  <dcterms:created xsi:type="dcterms:W3CDTF">2021-04-11T17:37:44Z</dcterms:created>
  <dcterms:modified xsi:type="dcterms:W3CDTF">2021-04-11T17:37:44Z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