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15290" rtl="0" fontAlgn="auto" latinLnBrk="0" hangingPunct="0">
      <a:lnSpc>
        <a:spcPct val="100000"/>
      </a:lnSpc>
      <a:spcBef>
        <a:spcPts val="70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1pPr>
    <a:lvl2pPr marL="0" marR="0" indent="457200" algn="ctr" defTabSz="415290" rtl="0" fontAlgn="auto" latinLnBrk="0" hangingPunct="0">
      <a:lnSpc>
        <a:spcPct val="100000"/>
      </a:lnSpc>
      <a:spcBef>
        <a:spcPts val="70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2pPr>
    <a:lvl3pPr marL="0" marR="0" indent="914400" algn="ctr" defTabSz="415290" rtl="0" fontAlgn="auto" latinLnBrk="0" hangingPunct="0">
      <a:lnSpc>
        <a:spcPct val="100000"/>
      </a:lnSpc>
      <a:spcBef>
        <a:spcPts val="70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3pPr>
    <a:lvl4pPr marL="0" marR="0" indent="1371600" algn="ctr" defTabSz="415290" rtl="0" fontAlgn="auto" latinLnBrk="0" hangingPunct="0">
      <a:lnSpc>
        <a:spcPct val="100000"/>
      </a:lnSpc>
      <a:spcBef>
        <a:spcPts val="70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4pPr>
    <a:lvl5pPr marL="0" marR="0" indent="1828800" algn="ctr" defTabSz="415290" rtl="0" fontAlgn="auto" latinLnBrk="0" hangingPunct="0">
      <a:lnSpc>
        <a:spcPct val="100000"/>
      </a:lnSpc>
      <a:spcBef>
        <a:spcPts val="70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5pPr>
    <a:lvl6pPr marL="0" marR="0" indent="2286000" algn="ctr" defTabSz="415290" rtl="0" fontAlgn="auto" latinLnBrk="0" hangingPunct="0">
      <a:lnSpc>
        <a:spcPct val="100000"/>
      </a:lnSpc>
      <a:spcBef>
        <a:spcPts val="70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6pPr>
    <a:lvl7pPr marL="0" marR="0" indent="2743200" algn="ctr" defTabSz="415290" rtl="0" fontAlgn="auto" latinLnBrk="0" hangingPunct="0">
      <a:lnSpc>
        <a:spcPct val="100000"/>
      </a:lnSpc>
      <a:spcBef>
        <a:spcPts val="70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7pPr>
    <a:lvl8pPr marL="0" marR="0" indent="3200400" algn="ctr" defTabSz="415290" rtl="0" fontAlgn="auto" latinLnBrk="0" hangingPunct="0">
      <a:lnSpc>
        <a:spcPct val="100000"/>
      </a:lnSpc>
      <a:spcBef>
        <a:spcPts val="70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8pPr>
    <a:lvl9pPr marL="0" marR="0" indent="3657600" algn="ctr" defTabSz="415290" rtl="0" fontAlgn="auto" latinLnBrk="0" hangingPunct="0">
      <a:lnSpc>
        <a:spcPct val="100000"/>
      </a:lnSpc>
      <a:spcBef>
        <a:spcPts val="70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 panose="020B0803020202020204"/>
        <a:ea typeface="Avenir Next Medium" panose="020B0803020202020204"/>
        <a:cs typeface="Avenir Next Medium" panose="020B0803020202020204"/>
        <a:sym typeface="Avenir Next Medium" panose="020B0803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4A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4" name="Created by DarXs微分 on 2021/4/7"/>
          <p:cNvSpPr txBox="1"/>
          <p:nvPr>
            <p:ph type="body" sz="quarter" idx="21" hasCustomPrompt="1"/>
          </p:nvPr>
        </p:nvSpPr>
        <p:spPr>
          <a:xfrm>
            <a:off x="901700" y="597450"/>
            <a:ext cx="11201400" cy="353823"/>
          </a:xfrm>
          <a:prstGeom prst="rect">
            <a:avLst/>
          </a:prstGeom>
        </p:spPr>
        <p:txBody>
          <a:bodyPr anchor="ctr"/>
          <a:lstStyle>
            <a:lvl1pPr defTabSz="457200"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  <a:defRPr sz="1460" spc="0">
                <a:solidFill>
                  <a:schemeClr val="accent1">
                    <a:hueOff val="420094"/>
                    <a:satOff val="-1464"/>
                    <a:lumOff val="-19138"/>
                  </a:schemeClr>
                </a:solidFill>
                <a:latin typeface="Menlo Regular" panose="020B0609030804020204"/>
                <a:ea typeface="Menlo Regular" panose="020B0609030804020204"/>
                <a:cs typeface="Menlo Regular" panose="020B0609030804020204"/>
                <a:sym typeface="Menlo Regular" panose="020B0609030804020204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5" name="演示文稿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演示文稿标题</a:t>
            </a:r>
          </a:p>
        </p:txBody>
      </p:sp>
      <p:sp>
        <p:nvSpPr>
          <p:cNvPr id="1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文级别 1…"/>
          <p:cNvSpPr txBox="1"/>
          <p:nvPr>
            <p:ph type="body" sz="quarter" idx="1" hasCustomPrompt="1"/>
          </p:nvPr>
        </p:nvSpPr>
        <p:spPr>
          <a:xfrm>
            <a:off x="901700" y="4114800"/>
            <a:ext cx="11201400" cy="168559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spcBef>
                <a:spcPts val="0"/>
              </a:spcBef>
              <a:defRPr sz="5000" spc="-5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lnSpc>
                <a:spcPct val="80000"/>
              </a:lnSpc>
              <a:spcBef>
                <a:spcPts val="0"/>
              </a:spcBef>
              <a:defRPr sz="5000" spc="-5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lnSpc>
                <a:spcPct val="80000"/>
              </a:lnSpc>
              <a:spcBef>
                <a:spcPts val="0"/>
              </a:spcBef>
              <a:defRPr sz="5000" spc="-5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lnSpc>
                <a:spcPct val="80000"/>
              </a:lnSpc>
              <a:spcBef>
                <a:spcPts val="0"/>
              </a:spcBef>
              <a:defRPr sz="5000" spc="-5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lnSpc>
                <a:spcPct val="80000"/>
              </a:lnSpc>
              <a:spcBef>
                <a:spcPts val="0"/>
              </a:spcBef>
              <a:defRPr sz="5000" spc="-5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r>
              <a:t>说明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9" name="幻灯片编号"/>
          <p:cNvSpPr txBox="1"/>
          <p:nvPr>
            <p:ph type="sldNum" sz="quarter" idx="2"/>
          </p:nvPr>
        </p:nvSpPr>
        <p:spPr>
          <a:xfrm>
            <a:off x="6350000" y="9347199"/>
            <a:ext cx="295657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显著事实">
    <p:bg>
      <p:bgPr>
        <a:solidFill>
          <a:srgbClr val="227A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901700" y="2820321"/>
            <a:ext cx="11201400" cy="31369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spcBef>
                <a:spcPts val="0"/>
              </a:spcBef>
              <a:defRPr sz="17000" b="1" spc="-17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lnSpc>
                <a:spcPct val="70000"/>
              </a:lnSpc>
              <a:spcBef>
                <a:spcPts val="0"/>
              </a:spcBef>
              <a:defRPr sz="17000" b="1" spc="-17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lnSpc>
                <a:spcPct val="70000"/>
              </a:lnSpc>
              <a:spcBef>
                <a:spcPts val="0"/>
              </a:spcBef>
              <a:defRPr sz="17000" b="1" spc="-17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lnSpc>
                <a:spcPct val="70000"/>
              </a:lnSpc>
              <a:spcBef>
                <a:spcPts val="0"/>
              </a:spcBef>
              <a:defRPr sz="17000" b="1" spc="-17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lnSpc>
                <a:spcPct val="70000"/>
              </a:lnSpc>
              <a:spcBef>
                <a:spcPts val="0"/>
              </a:spcBef>
              <a:defRPr sz="17000" b="1" spc="-17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7" name="事实信息"/>
          <p:cNvSpPr txBox="1"/>
          <p:nvPr>
            <p:ph type="body" sz="quarter" idx="21" hasCustomPrompt="1"/>
          </p:nvPr>
        </p:nvSpPr>
        <p:spPr>
          <a:xfrm>
            <a:off x="901700" y="5784087"/>
            <a:ext cx="11201400" cy="543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r>
              <a:t>事实信息</a:t>
            </a:r>
          </a:p>
        </p:txBody>
      </p:sp>
      <p:sp>
        <p:nvSpPr>
          <p:cNvPr id="118" name="线条"/>
          <p:cNvSpPr/>
          <p:nvPr/>
        </p:nvSpPr>
        <p:spPr>
          <a:xfrm>
            <a:off x="508000" y="508000"/>
            <a:ext cx="12001500" cy="0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119" name="线条"/>
          <p:cNvSpPr/>
          <p:nvPr/>
        </p:nvSpPr>
        <p:spPr>
          <a:xfrm>
            <a:off x="508000" y="9194800"/>
            <a:ext cx="12001500" cy="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120" name="幻灯片编号"/>
          <p:cNvSpPr txBox="1"/>
          <p:nvPr>
            <p:ph type="sldNum" sz="quarter" idx="2"/>
          </p:nvPr>
        </p:nvSpPr>
        <p:spPr>
          <a:xfrm>
            <a:off x="6350000" y="9347199"/>
            <a:ext cx="295657" cy="304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499439587_2884x2884.jpg"/>
          <p:cNvSpPr/>
          <p:nvPr>
            <p:ph type="pic" idx="21"/>
          </p:nvPr>
        </p:nvSpPr>
        <p:spPr>
          <a:xfrm>
            <a:off x="-12700" y="-1638300"/>
            <a:ext cx="13030200" cy="1303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8" name="正文级别 1…"/>
          <p:cNvSpPr txBox="1"/>
          <p:nvPr>
            <p:ph type="body" sz="quarter" idx="1" hasCustomPrompt="1"/>
          </p:nvPr>
        </p:nvSpPr>
        <p:spPr>
          <a:xfrm>
            <a:off x="749300" y="1274113"/>
            <a:ext cx="6515100" cy="133617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4000" spc="-39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spcBef>
                <a:spcPts val="0"/>
              </a:spcBef>
              <a:defRPr sz="4000" spc="-39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spcBef>
                <a:spcPts val="0"/>
              </a:spcBef>
              <a:defRPr sz="4000" spc="-39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spcBef>
                <a:spcPts val="0"/>
              </a:spcBef>
              <a:defRPr sz="4000" spc="-39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spcBef>
                <a:spcPts val="0"/>
              </a:spcBef>
              <a:defRPr sz="4000" spc="-39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r>
              <a:t>“著名引文”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29" name="属性"/>
          <p:cNvSpPr txBox="1"/>
          <p:nvPr>
            <p:ph type="body" sz="quarter" idx="22" hasCustomPrompt="1"/>
          </p:nvPr>
        </p:nvSpPr>
        <p:spPr>
          <a:xfrm>
            <a:off x="749300" y="2602875"/>
            <a:ext cx="6515101" cy="41600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19300" algn="l"/>
                <a:tab pos="2273300" algn="l"/>
                <a:tab pos="2527300" algn="l"/>
                <a:tab pos="2781300" algn="l"/>
                <a:tab pos="3022600" algn="l"/>
              </a:tabLst>
              <a:defRPr sz="1600" spc="0">
                <a:solidFill>
                  <a:srgbClr val="227AAF"/>
                </a:solidFill>
                <a:latin typeface="Publico Text Semibold" panose="02040502060504060203"/>
                <a:ea typeface="Publico Text Semibold" panose="02040502060504060203"/>
                <a:cs typeface="Publico Text Semibold" panose="02040502060504060203"/>
                <a:sym typeface="Publico Text Semibold" panose="02040502060504060203"/>
              </a:defRPr>
            </a:lvl1pPr>
          </a:lstStyle>
          <a:p>
            <a:pPr defTabSz="914400"/>
            <a:r>
              <a:t>属性</a:t>
            </a:r>
          </a:p>
        </p:txBody>
      </p:sp>
      <p:sp>
        <p:nvSpPr>
          <p:cNvPr id="130" name="线条"/>
          <p:cNvSpPr/>
          <p:nvPr/>
        </p:nvSpPr>
        <p:spPr>
          <a:xfrm>
            <a:off x="508000" y="508000"/>
            <a:ext cx="120015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131" name="线条"/>
          <p:cNvSpPr/>
          <p:nvPr/>
        </p:nvSpPr>
        <p:spPr>
          <a:xfrm>
            <a:off x="508000" y="9194800"/>
            <a:ext cx="120015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132" name="幻灯片编号"/>
          <p:cNvSpPr txBox="1"/>
          <p:nvPr>
            <p:ph type="sldNum" sz="quarter" idx="2"/>
          </p:nvPr>
        </p:nvSpPr>
        <p:spPr>
          <a:xfrm>
            <a:off x="6350000" y="9347199"/>
            <a:ext cx="295657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139465515_1890x1620.jpg"/>
          <p:cNvSpPr/>
          <p:nvPr>
            <p:ph type="pic" idx="21"/>
          </p:nvPr>
        </p:nvSpPr>
        <p:spPr>
          <a:xfrm>
            <a:off x="101600" y="901700"/>
            <a:ext cx="9245600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0" name="499439587_2884x2884.jpg"/>
          <p:cNvSpPr/>
          <p:nvPr>
            <p:ph type="pic" sz="quarter" idx="22"/>
          </p:nvPr>
        </p:nvSpPr>
        <p:spPr>
          <a:xfrm>
            <a:off x="7569200" y="4594628"/>
            <a:ext cx="4488644" cy="44886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1" name="609701706_939x626.jpg"/>
          <p:cNvSpPr/>
          <p:nvPr>
            <p:ph type="pic" sz="quarter" idx="23"/>
          </p:nvPr>
        </p:nvSpPr>
        <p:spPr>
          <a:xfrm>
            <a:off x="7010400" y="952500"/>
            <a:ext cx="5848350" cy="38989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2" name="幻灯片编号"/>
          <p:cNvSpPr txBox="1"/>
          <p:nvPr>
            <p:ph type="sldNum" sz="quarter" idx="2"/>
          </p:nvPr>
        </p:nvSpPr>
        <p:spPr>
          <a:xfrm>
            <a:off x="6350000" y="9347199"/>
            <a:ext cx="295657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1062062060_2517x1888.jpg"/>
          <p:cNvSpPr/>
          <p:nvPr>
            <p:ph type="pic" idx="21"/>
          </p:nvPr>
        </p:nvSpPr>
        <p:spPr>
          <a:xfrm>
            <a:off x="912217" y="445095"/>
            <a:ext cx="11366501" cy="8526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50" name="幻灯片编号"/>
          <p:cNvSpPr txBox="1"/>
          <p:nvPr>
            <p:ph type="sldNum" sz="quarter" idx="2"/>
          </p:nvPr>
        </p:nvSpPr>
        <p:spPr>
          <a:xfrm>
            <a:off x="6350000" y="9347199"/>
            <a:ext cx="295657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2"/>
          </p:nvPr>
        </p:nvSpPr>
        <p:spPr>
          <a:xfrm>
            <a:off x="6350000" y="9347199"/>
            <a:ext cx="295657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78465776_2880x1920.jpg"/>
          <p:cNvSpPr/>
          <p:nvPr>
            <p:ph type="pic" idx="21"/>
          </p:nvPr>
        </p:nvSpPr>
        <p:spPr>
          <a:xfrm>
            <a:off x="-825500" y="-12700"/>
            <a:ext cx="14655801" cy="97705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901700" y="7810500"/>
            <a:ext cx="112014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  <a:lvl2pPr>
              <a:defRPr>
                <a:solidFill>
                  <a:srgbClr val="F0EBE0"/>
                </a:solidFill>
              </a:defRPr>
            </a:lvl2pPr>
            <a:lvl3pPr>
              <a:defRPr>
                <a:solidFill>
                  <a:srgbClr val="F0EBE0"/>
                </a:solidFill>
              </a:defRPr>
            </a:lvl3pPr>
            <a:lvl4pPr>
              <a:defRPr>
                <a:solidFill>
                  <a:srgbClr val="F0EBE0"/>
                </a:solidFill>
              </a:defRPr>
            </a:lvl4pPr>
            <a:lvl5pPr>
              <a:defRPr>
                <a:solidFill>
                  <a:srgbClr val="F0EBE0"/>
                </a:solidFill>
              </a:defRPr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" name="Created by DarXs微分 on 2021/4/7"/>
          <p:cNvSpPr txBox="1"/>
          <p:nvPr>
            <p:ph type="body" sz="quarter" idx="22" hasCustomPrompt="1"/>
          </p:nvPr>
        </p:nvSpPr>
        <p:spPr>
          <a:xfrm>
            <a:off x="901700" y="597450"/>
            <a:ext cx="11201400" cy="353823"/>
          </a:xfrm>
          <a:prstGeom prst="rect">
            <a:avLst/>
          </a:prstGeom>
        </p:spPr>
        <p:txBody>
          <a:bodyPr anchor="ctr"/>
          <a:lstStyle>
            <a:lvl1pPr defTabSz="457200"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  <a:defRPr sz="1460" spc="0">
                <a:solidFill>
                  <a:srgbClr val="FFFFFF"/>
                </a:solidFill>
                <a:latin typeface="Menlo Regular" panose="020B0609030804020204"/>
                <a:ea typeface="Menlo Regular" panose="020B0609030804020204"/>
                <a:cs typeface="Menlo Regular" panose="020B0609030804020204"/>
                <a:sym typeface="Menlo Regular" panose="020B0609030804020204"/>
              </a:defRPr>
            </a:lvl1pPr>
          </a:lstStyle>
          <a:p>
            <a:r>
              <a:t>作者和日期</a:t>
            </a:r>
          </a:p>
        </p:txBody>
      </p:sp>
      <p:sp>
        <p:nvSpPr>
          <p:cNvPr id="26" name="演示文稿标题"/>
          <p:cNvSpPr txBox="1"/>
          <p:nvPr>
            <p:ph type="title" hasCustomPrompt="1"/>
          </p:nvPr>
        </p:nvSpPr>
        <p:spPr>
          <a:xfrm>
            <a:off x="901700" y="6074304"/>
            <a:ext cx="11201400" cy="1698097"/>
          </a:xfrm>
          <a:prstGeom prst="rect">
            <a:avLst/>
          </a:prstGeom>
        </p:spPr>
        <p:txBody>
          <a:bodyPr/>
          <a:lstStyle>
            <a:lvl1pPr>
              <a:defRPr sz="5600" spc="-56">
                <a:solidFill>
                  <a:srgbClr val="F0EBE0"/>
                </a:soli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27" name="线条"/>
          <p:cNvSpPr/>
          <p:nvPr/>
        </p:nvSpPr>
        <p:spPr>
          <a:xfrm>
            <a:off x="508000" y="508000"/>
            <a:ext cx="12001500" cy="0"/>
          </a:xfrm>
          <a:prstGeom prst="line">
            <a:avLst/>
          </a:prstGeom>
          <a:ln w="508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28" name="线条"/>
          <p:cNvSpPr/>
          <p:nvPr/>
        </p:nvSpPr>
        <p:spPr>
          <a:xfrm>
            <a:off x="508000" y="9194800"/>
            <a:ext cx="12001500" cy="0"/>
          </a:xfrm>
          <a:prstGeom prst="line">
            <a:avLst/>
          </a:prstGeom>
          <a:ln w="127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29" name="幻灯片编号"/>
          <p:cNvSpPr txBox="1"/>
          <p:nvPr>
            <p:ph type="sldNum" sz="quarter" idx="2"/>
          </p:nvPr>
        </p:nvSpPr>
        <p:spPr>
          <a:xfrm>
            <a:off x="6350000" y="9347199"/>
            <a:ext cx="295657" cy="304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reated by DarXs微分 on 2021/4/7"/>
          <p:cNvSpPr txBox="1"/>
          <p:nvPr>
            <p:ph type="body" sz="quarter" idx="21" hasCustomPrompt="1"/>
          </p:nvPr>
        </p:nvSpPr>
        <p:spPr>
          <a:xfrm>
            <a:off x="7226300" y="3158966"/>
            <a:ext cx="5054600" cy="353823"/>
          </a:xfrm>
          <a:prstGeom prst="rect">
            <a:avLst/>
          </a:prstGeom>
        </p:spPr>
        <p:txBody>
          <a:bodyPr anchor="ctr"/>
          <a:lstStyle>
            <a:lvl1pPr defTabSz="457200"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  <a:defRPr sz="1460" spc="0">
                <a:solidFill>
                  <a:schemeClr val="accent1">
                    <a:hueOff val="420094"/>
                    <a:satOff val="-1464"/>
                    <a:lumOff val="-19138"/>
                  </a:schemeClr>
                </a:solidFill>
                <a:latin typeface="Menlo Regular" panose="020B0609030804020204"/>
                <a:ea typeface="Menlo Regular" panose="020B0609030804020204"/>
                <a:cs typeface="Menlo Regular" panose="020B0609030804020204"/>
                <a:sym typeface="Menlo Regular" panose="020B0609030804020204"/>
              </a:defRPr>
            </a:lvl1pPr>
          </a:lstStyle>
          <a:p>
            <a:r>
              <a:t>作者和日期</a:t>
            </a:r>
          </a:p>
        </p:txBody>
      </p:sp>
      <p:sp>
        <p:nvSpPr>
          <p:cNvPr id="37" name="139465515_1890x1620.jpg"/>
          <p:cNvSpPr/>
          <p:nvPr>
            <p:ph type="pic" idx="22"/>
          </p:nvPr>
        </p:nvSpPr>
        <p:spPr>
          <a:xfrm>
            <a:off x="-3251200" y="-38100"/>
            <a:ext cx="11455400" cy="98189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8" name="线条"/>
          <p:cNvSpPr/>
          <p:nvPr/>
        </p:nvSpPr>
        <p:spPr>
          <a:xfrm>
            <a:off x="7264400" y="3175000"/>
            <a:ext cx="50292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39" name="线条"/>
          <p:cNvSpPr/>
          <p:nvPr/>
        </p:nvSpPr>
        <p:spPr>
          <a:xfrm>
            <a:off x="7264400" y="6578600"/>
            <a:ext cx="50292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7226300" y="5143500"/>
            <a:ext cx="5054600" cy="1296515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spcBef>
                <a:spcPts val="0"/>
              </a:spcBef>
            </a:lvl1pPr>
            <a:lvl2pPr algn="l">
              <a:lnSpc>
                <a:spcPct val="80000"/>
              </a:lnSpc>
              <a:spcBef>
                <a:spcPts val="0"/>
              </a:spcBef>
            </a:lvl2pPr>
            <a:lvl3pPr algn="l">
              <a:lnSpc>
                <a:spcPct val="80000"/>
              </a:lnSpc>
              <a:spcBef>
                <a:spcPts val="0"/>
              </a:spcBef>
            </a:lvl3pPr>
            <a:lvl4pPr algn="l">
              <a:lnSpc>
                <a:spcPct val="80000"/>
              </a:lnSpc>
              <a:spcBef>
                <a:spcPts val="0"/>
              </a:spcBef>
            </a:lvl4pPr>
            <a:lvl5pPr algn="l">
              <a:lnSpc>
                <a:spcPct val="80000"/>
              </a:lnSpc>
              <a:spcBef>
                <a:spcPts val="0"/>
              </a:spcBef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1" name="幻灯片标题"/>
          <p:cNvSpPr txBox="1"/>
          <p:nvPr>
            <p:ph type="title" hasCustomPrompt="1"/>
          </p:nvPr>
        </p:nvSpPr>
        <p:spPr>
          <a:xfrm>
            <a:off x="7226300" y="3543300"/>
            <a:ext cx="5054600" cy="1587500"/>
          </a:xfrm>
          <a:prstGeom prst="rect">
            <a:avLst/>
          </a:prstGeom>
        </p:spPr>
        <p:txBody>
          <a:bodyPr anchor="t"/>
          <a:lstStyle/>
          <a:p>
            <a:r>
              <a:t>幻灯片标题</a:t>
            </a:r>
          </a:p>
        </p:txBody>
      </p:sp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6350000" y="9347199"/>
            <a:ext cx="295657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标题"/>
          <p:cNvSpPr txBox="1"/>
          <p:nvPr>
            <p:ph type="title" hasCustomPrompt="1"/>
          </p:nvPr>
        </p:nvSpPr>
        <p:spPr>
          <a:xfrm>
            <a:off x="901700" y="1125260"/>
            <a:ext cx="11201400" cy="2265462"/>
          </a:xfrm>
          <a:prstGeom prst="rect">
            <a:avLst/>
          </a:prstGeom>
        </p:spPr>
        <p:txBody>
          <a:bodyPr anchor="t"/>
          <a:lstStyle/>
          <a:p>
            <a:r>
              <a:t>幻灯片标题</a:t>
            </a:r>
          </a:p>
        </p:txBody>
      </p:sp>
      <p:sp>
        <p:nvSpPr>
          <p:cNvPr id="50" name="正文级别 1…"/>
          <p:cNvSpPr txBox="1"/>
          <p:nvPr>
            <p:ph type="body" idx="1" hasCustomPrompt="1"/>
          </p:nvPr>
        </p:nvSpPr>
        <p:spPr>
          <a:xfrm>
            <a:off x="901700" y="3397250"/>
            <a:ext cx="11201400" cy="4851400"/>
          </a:xfrm>
          <a:prstGeom prst="rect">
            <a:avLst/>
          </a:prstGeom>
        </p:spPr>
        <p:txBody>
          <a:bodyPr numCol="2" spcCol="560070"/>
          <a:lstStyle>
            <a:lvl1pPr marL="317500" indent="-317500" algn="l" defTabSz="584200">
              <a:lnSpc>
                <a:spcPct val="80000"/>
              </a:lnSpc>
              <a:spcBef>
                <a:spcPts val="2000"/>
              </a:spcBef>
              <a:buSzPct val="100000"/>
              <a:buChar char="•"/>
              <a:defRPr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635000" indent="-317500" algn="l" defTabSz="584200">
              <a:lnSpc>
                <a:spcPct val="80000"/>
              </a:lnSpc>
              <a:spcBef>
                <a:spcPts val="2000"/>
              </a:spcBef>
              <a:buSzPct val="100000"/>
              <a:buChar char="•"/>
              <a:defRPr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952500" indent="-317500" algn="l" defTabSz="584200">
              <a:lnSpc>
                <a:spcPct val="80000"/>
              </a:lnSpc>
              <a:spcBef>
                <a:spcPts val="2000"/>
              </a:spcBef>
              <a:buSzPct val="100000"/>
              <a:buChar char="•"/>
              <a:defRPr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1270000" indent="-317500" algn="l" defTabSz="584200">
              <a:lnSpc>
                <a:spcPct val="80000"/>
              </a:lnSpc>
              <a:spcBef>
                <a:spcPts val="2000"/>
              </a:spcBef>
              <a:buSzPct val="100000"/>
              <a:buChar char="•"/>
              <a:defRPr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1587500" indent="-317500" algn="l" defTabSz="584200">
              <a:lnSpc>
                <a:spcPct val="80000"/>
              </a:lnSpc>
              <a:spcBef>
                <a:spcPts val="2000"/>
              </a:spcBef>
              <a:buSzPct val="100000"/>
              <a:buChar char="•"/>
              <a:defRPr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1" name="Created by DarXs微分 on 2021/4/7"/>
          <p:cNvSpPr txBox="1"/>
          <p:nvPr>
            <p:ph type="body" sz="quarter" idx="21" hasCustomPrompt="1"/>
          </p:nvPr>
        </p:nvSpPr>
        <p:spPr>
          <a:xfrm>
            <a:off x="901700" y="597450"/>
            <a:ext cx="11201400" cy="353823"/>
          </a:xfrm>
          <a:prstGeom prst="rect">
            <a:avLst/>
          </a:prstGeom>
        </p:spPr>
        <p:txBody>
          <a:bodyPr anchor="ctr"/>
          <a:lstStyle>
            <a:lvl1pPr defTabSz="457200"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  <a:defRPr sz="1460" spc="0">
                <a:solidFill>
                  <a:schemeClr val="accent1">
                    <a:hueOff val="420094"/>
                    <a:satOff val="-1464"/>
                    <a:lumOff val="-19138"/>
                  </a:schemeClr>
                </a:solidFill>
                <a:latin typeface="Menlo Regular" panose="020B0609030804020204"/>
                <a:ea typeface="Menlo Regular" panose="020B0609030804020204"/>
                <a:cs typeface="Menlo Regular" panose="020B0609030804020204"/>
                <a:sym typeface="Menlo Regular" panose="020B0609030804020204"/>
              </a:defRPr>
            </a:lvl1pPr>
          </a:lstStyle>
          <a:p>
            <a:r>
              <a:t>作者和日期</a:t>
            </a:r>
          </a:p>
        </p:txBody>
      </p:sp>
      <p:sp>
        <p:nvSpPr>
          <p:cNvPr id="52" name="幻灯片编号"/>
          <p:cNvSpPr txBox="1"/>
          <p:nvPr>
            <p:ph type="sldNum" sz="quarter" idx="2"/>
          </p:nvPr>
        </p:nvSpPr>
        <p:spPr>
          <a:xfrm>
            <a:off x="6350000" y="9347199"/>
            <a:ext cx="295657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文级别 1…"/>
          <p:cNvSpPr txBox="1"/>
          <p:nvPr>
            <p:ph type="body" idx="1" hasCustomPrompt="1"/>
          </p:nvPr>
        </p:nvSpPr>
        <p:spPr>
          <a:xfrm>
            <a:off x="901700" y="3397250"/>
            <a:ext cx="11201400" cy="4851400"/>
          </a:xfrm>
          <a:prstGeom prst="rect">
            <a:avLst/>
          </a:prstGeom>
        </p:spPr>
        <p:txBody>
          <a:bodyPr numCol="2" spcCol="560070"/>
          <a:lstStyle>
            <a:lvl1pPr marL="317500" indent="-317500" algn="l" defTabSz="584200">
              <a:lnSpc>
                <a:spcPct val="80000"/>
              </a:lnSpc>
              <a:spcBef>
                <a:spcPts val="2000"/>
              </a:spcBef>
              <a:buSzPct val="100000"/>
              <a:buChar char="•"/>
              <a:defRPr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635000" indent="-317500" algn="l" defTabSz="584200">
              <a:lnSpc>
                <a:spcPct val="80000"/>
              </a:lnSpc>
              <a:spcBef>
                <a:spcPts val="2000"/>
              </a:spcBef>
              <a:buSzPct val="100000"/>
              <a:buChar char="•"/>
              <a:defRPr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952500" indent="-317500" algn="l" defTabSz="584200">
              <a:lnSpc>
                <a:spcPct val="80000"/>
              </a:lnSpc>
              <a:spcBef>
                <a:spcPts val="2000"/>
              </a:spcBef>
              <a:buSzPct val="100000"/>
              <a:buChar char="•"/>
              <a:defRPr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1270000" indent="-317500" algn="l" defTabSz="584200">
              <a:lnSpc>
                <a:spcPct val="80000"/>
              </a:lnSpc>
              <a:spcBef>
                <a:spcPts val="2000"/>
              </a:spcBef>
              <a:buSzPct val="100000"/>
              <a:buChar char="•"/>
              <a:defRPr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1587500" indent="-317500" algn="l" defTabSz="584200">
              <a:lnSpc>
                <a:spcPct val="80000"/>
              </a:lnSpc>
              <a:spcBef>
                <a:spcPts val="2000"/>
              </a:spcBef>
              <a:buSzPct val="100000"/>
              <a:buChar char="•"/>
              <a:defRPr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0" name="幻灯片编号"/>
          <p:cNvSpPr txBox="1"/>
          <p:nvPr>
            <p:ph type="sldNum" sz="quarter" idx="2"/>
          </p:nvPr>
        </p:nvSpPr>
        <p:spPr>
          <a:xfrm>
            <a:off x="6350000" y="9347199"/>
            <a:ext cx="295657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reated by DarXs微分 on 2021/4/7"/>
          <p:cNvSpPr txBox="1"/>
          <p:nvPr>
            <p:ph type="body" sz="quarter" idx="21" hasCustomPrompt="1"/>
          </p:nvPr>
        </p:nvSpPr>
        <p:spPr>
          <a:xfrm>
            <a:off x="7226300" y="3158966"/>
            <a:ext cx="5054600" cy="353823"/>
          </a:xfrm>
          <a:prstGeom prst="rect">
            <a:avLst/>
          </a:prstGeom>
        </p:spPr>
        <p:txBody>
          <a:bodyPr anchor="ctr"/>
          <a:lstStyle>
            <a:lvl1pPr defTabSz="457200"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  <a:defRPr sz="1460" spc="0">
                <a:solidFill>
                  <a:schemeClr val="accent1">
                    <a:hueOff val="420094"/>
                    <a:satOff val="-1464"/>
                    <a:lumOff val="-19138"/>
                  </a:schemeClr>
                </a:solidFill>
                <a:latin typeface="Menlo Regular" panose="020B0609030804020204"/>
                <a:ea typeface="Menlo Regular" panose="020B0609030804020204"/>
                <a:cs typeface="Menlo Regular" panose="020B0609030804020204"/>
                <a:sym typeface="Menlo Regular" panose="020B0609030804020204"/>
              </a:defRPr>
            </a:lvl1pPr>
          </a:lstStyle>
          <a:p>
            <a:r>
              <a:t>作者和日期</a:t>
            </a:r>
          </a:p>
        </p:txBody>
      </p:sp>
      <p:sp>
        <p:nvSpPr>
          <p:cNvPr id="68" name="幻灯片标题"/>
          <p:cNvSpPr txBox="1"/>
          <p:nvPr>
            <p:ph type="title" hasCustomPrompt="1"/>
          </p:nvPr>
        </p:nvSpPr>
        <p:spPr>
          <a:xfrm>
            <a:off x="7226300" y="3530600"/>
            <a:ext cx="5054600" cy="1587500"/>
          </a:xfrm>
          <a:prstGeom prst="rect">
            <a:avLst/>
          </a:prstGeom>
        </p:spPr>
        <p:txBody>
          <a:bodyPr anchor="t"/>
          <a:lstStyle/>
          <a:p>
            <a:r>
              <a:t>幻灯片标题</a:t>
            </a:r>
          </a:p>
        </p:txBody>
      </p:sp>
      <p:sp>
        <p:nvSpPr>
          <p:cNvPr id="69" name="正文级别 1…"/>
          <p:cNvSpPr txBox="1"/>
          <p:nvPr>
            <p:ph type="body" sz="quarter" idx="1" hasCustomPrompt="1"/>
          </p:nvPr>
        </p:nvSpPr>
        <p:spPr>
          <a:xfrm>
            <a:off x="7226300" y="5537200"/>
            <a:ext cx="5054600" cy="3657600"/>
          </a:xfrm>
          <a:prstGeom prst="rect">
            <a:avLst/>
          </a:prstGeom>
        </p:spPr>
        <p:txBody>
          <a:bodyPr/>
          <a:lstStyle>
            <a:lvl1pPr marL="317500" indent="-317500" algn="l" defTabSz="584200">
              <a:lnSpc>
                <a:spcPct val="80000"/>
              </a:lnSpc>
              <a:spcBef>
                <a:spcPts val="2000"/>
              </a:spcBef>
              <a:buSzPct val="100000"/>
              <a:buChar char="•"/>
              <a:defRPr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635000" indent="-317500" algn="l" defTabSz="584200">
              <a:lnSpc>
                <a:spcPct val="80000"/>
              </a:lnSpc>
              <a:spcBef>
                <a:spcPts val="2000"/>
              </a:spcBef>
              <a:buSzPct val="100000"/>
              <a:buChar char="•"/>
              <a:defRPr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952500" indent="-317500" algn="l" defTabSz="584200">
              <a:lnSpc>
                <a:spcPct val="80000"/>
              </a:lnSpc>
              <a:spcBef>
                <a:spcPts val="2000"/>
              </a:spcBef>
              <a:buSzPct val="100000"/>
              <a:buChar char="•"/>
              <a:defRPr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1270000" indent="-317500" algn="l" defTabSz="584200">
              <a:lnSpc>
                <a:spcPct val="80000"/>
              </a:lnSpc>
              <a:spcBef>
                <a:spcPts val="2000"/>
              </a:spcBef>
              <a:buSzPct val="100000"/>
              <a:buChar char="•"/>
              <a:defRPr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1587500" indent="-317500" algn="l" defTabSz="584200">
              <a:lnSpc>
                <a:spcPct val="80000"/>
              </a:lnSpc>
              <a:spcBef>
                <a:spcPts val="2000"/>
              </a:spcBef>
              <a:buSzPct val="100000"/>
              <a:buChar char="•"/>
              <a:defRPr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70" name="139465515_1890x1620.jpg"/>
          <p:cNvSpPr/>
          <p:nvPr>
            <p:ph type="pic" idx="22"/>
          </p:nvPr>
        </p:nvSpPr>
        <p:spPr>
          <a:xfrm>
            <a:off x="-3251200" y="-38100"/>
            <a:ext cx="11455400" cy="98189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71" name="线条"/>
          <p:cNvSpPr/>
          <p:nvPr/>
        </p:nvSpPr>
        <p:spPr>
          <a:xfrm>
            <a:off x="7264400" y="3175000"/>
            <a:ext cx="50292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72" name="线条"/>
          <p:cNvSpPr/>
          <p:nvPr/>
        </p:nvSpPr>
        <p:spPr>
          <a:xfrm>
            <a:off x="7264400" y="5232400"/>
            <a:ext cx="50292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73" name="幻灯片编号"/>
          <p:cNvSpPr txBox="1"/>
          <p:nvPr>
            <p:ph type="sldNum" sz="quarter" idx="2"/>
          </p:nvPr>
        </p:nvSpPr>
        <p:spPr>
          <a:xfrm>
            <a:off x="6350000" y="9347199"/>
            <a:ext cx="295657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">
    <p:bg>
      <p:bgPr>
        <a:solidFill>
          <a:srgbClr val="227A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章节标题"/>
          <p:cNvSpPr txBox="1"/>
          <p:nvPr>
            <p:ph type="title" hasCustomPrompt="1"/>
          </p:nvPr>
        </p:nvSpPr>
        <p:spPr>
          <a:xfrm>
            <a:off x="901700" y="4025900"/>
            <a:ext cx="11201400" cy="1390872"/>
          </a:xfrm>
          <a:prstGeom prst="rect">
            <a:avLst/>
          </a:prstGeom>
        </p:spPr>
        <p:txBody>
          <a:bodyPr anchor="ctr"/>
          <a:lstStyle>
            <a:lvl1pPr algn="l">
              <a:defRPr sz="6000" spc="-60">
                <a:solidFill>
                  <a:srgbClr val="FFFFFF"/>
                </a:solidFill>
              </a:defRPr>
            </a:lvl1pPr>
          </a:lstStyle>
          <a:p>
            <a:r>
              <a:t>章节标题</a:t>
            </a:r>
          </a:p>
        </p:txBody>
      </p:sp>
      <p:sp>
        <p:nvSpPr>
          <p:cNvPr id="81" name="线条"/>
          <p:cNvSpPr/>
          <p:nvPr/>
        </p:nvSpPr>
        <p:spPr>
          <a:xfrm>
            <a:off x="508000" y="508000"/>
            <a:ext cx="12001500" cy="0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82" name="线条"/>
          <p:cNvSpPr/>
          <p:nvPr/>
        </p:nvSpPr>
        <p:spPr>
          <a:xfrm>
            <a:off x="508000" y="9194800"/>
            <a:ext cx="12001500" cy="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83" name="幻灯片编号"/>
          <p:cNvSpPr txBox="1"/>
          <p:nvPr>
            <p:ph type="sldNum" sz="quarter" idx="2"/>
          </p:nvPr>
        </p:nvSpPr>
        <p:spPr>
          <a:xfrm>
            <a:off x="6350000" y="9347199"/>
            <a:ext cx="295657" cy="304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幻灯片标题"/>
          <p:cNvSpPr txBox="1"/>
          <p:nvPr>
            <p:ph type="title" hasCustomPrompt="1"/>
          </p:nvPr>
        </p:nvSpPr>
        <p:spPr>
          <a:xfrm>
            <a:off x="901700" y="1125260"/>
            <a:ext cx="11201400" cy="2265462"/>
          </a:xfrm>
          <a:prstGeom prst="rect">
            <a:avLst/>
          </a:prstGeom>
        </p:spPr>
        <p:txBody>
          <a:bodyPr anchor="t"/>
          <a:lstStyle/>
          <a:p>
            <a:r>
              <a:t>幻灯片标题</a:t>
            </a:r>
          </a:p>
        </p:txBody>
      </p:sp>
      <p:sp>
        <p:nvSpPr>
          <p:cNvPr id="91" name="Created by DarXs微分 on 2021/4/7"/>
          <p:cNvSpPr txBox="1"/>
          <p:nvPr>
            <p:ph type="body" sz="quarter" idx="21" hasCustomPrompt="1"/>
          </p:nvPr>
        </p:nvSpPr>
        <p:spPr>
          <a:xfrm>
            <a:off x="901700" y="597450"/>
            <a:ext cx="11201400" cy="353823"/>
          </a:xfrm>
          <a:prstGeom prst="rect">
            <a:avLst/>
          </a:prstGeom>
        </p:spPr>
        <p:txBody>
          <a:bodyPr anchor="ctr"/>
          <a:lstStyle>
            <a:lvl1pPr defTabSz="457200"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  <a:defRPr sz="1460" spc="0">
                <a:solidFill>
                  <a:schemeClr val="accent1">
                    <a:hueOff val="420094"/>
                    <a:satOff val="-1464"/>
                    <a:lumOff val="-19138"/>
                  </a:schemeClr>
                </a:solidFill>
                <a:latin typeface="Menlo Regular" panose="020B0609030804020204"/>
                <a:ea typeface="Menlo Regular" panose="020B0609030804020204"/>
                <a:cs typeface="Menlo Regular" panose="020B0609030804020204"/>
                <a:sym typeface="Menlo Regular" panose="020B0609030804020204"/>
              </a:defRPr>
            </a:lvl1pPr>
          </a:lstStyle>
          <a:p>
            <a:r>
              <a:t>作者和日期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6350000" y="9347199"/>
            <a:ext cx="295657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议程标题"/>
          <p:cNvSpPr txBox="1"/>
          <p:nvPr>
            <p:ph type="title" hasCustomPrompt="1"/>
          </p:nvPr>
        </p:nvSpPr>
        <p:spPr>
          <a:xfrm>
            <a:off x="901700" y="1126066"/>
            <a:ext cx="11201400" cy="2260601"/>
          </a:xfrm>
          <a:prstGeom prst="rect">
            <a:avLst/>
          </a:prstGeom>
        </p:spPr>
        <p:txBody>
          <a:bodyPr anchor="t"/>
          <a:lstStyle/>
          <a:p>
            <a:r>
              <a:t>议程标题</a:t>
            </a:r>
          </a:p>
        </p:txBody>
      </p:sp>
      <p:sp>
        <p:nvSpPr>
          <p:cNvPr id="100" name="正文级别 1…"/>
          <p:cNvSpPr txBox="1"/>
          <p:nvPr>
            <p:ph type="body" idx="1" hasCustomPrompt="1"/>
          </p:nvPr>
        </p:nvSpPr>
        <p:spPr>
          <a:xfrm>
            <a:off x="901700" y="3454400"/>
            <a:ext cx="11201400" cy="480060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1700"/>
              </a:spcBef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19300" algn="l"/>
                <a:tab pos="2273300" algn="l"/>
                <a:tab pos="2527300" algn="l"/>
                <a:tab pos="2781300" algn="l"/>
                <a:tab pos="3022600" algn="l"/>
              </a:tabLst>
              <a:defRPr sz="32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algn="l">
              <a:lnSpc>
                <a:spcPct val="100000"/>
              </a:lnSpc>
              <a:spcBef>
                <a:spcPts val="1700"/>
              </a:spcBef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19300" algn="l"/>
                <a:tab pos="2273300" algn="l"/>
                <a:tab pos="2527300" algn="l"/>
                <a:tab pos="2781300" algn="l"/>
                <a:tab pos="3022600" algn="l"/>
              </a:tabLst>
              <a:defRPr sz="32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algn="l">
              <a:lnSpc>
                <a:spcPct val="100000"/>
              </a:lnSpc>
              <a:spcBef>
                <a:spcPts val="1700"/>
              </a:spcBef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19300" algn="l"/>
                <a:tab pos="2273300" algn="l"/>
                <a:tab pos="2527300" algn="l"/>
                <a:tab pos="2781300" algn="l"/>
                <a:tab pos="3022600" algn="l"/>
              </a:tabLst>
              <a:defRPr sz="32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algn="l">
              <a:lnSpc>
                <a:spcPct val="100000"/>
              </a:lnSpc>
              <a:spcBef>
                <a:spcPts val="1700"/>
              </a:spcBef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19300" algn="l"/>
                <a:tab pos="2273300" algn="l"/>
                <a:tab pos="2527300" algn="l"/>
                <a:tab pos="2781300" algn="l"/>
                <a:tab pos="3022600" algn="l"/>
              </a:tabLst>
              <a:defRPr sz="32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algn="l">
              <a:lnSpc>
                <a:spcPct val="100000"/>
              </a:lnSpc>
              <a:spcBef>
                <a:spcPts val="1700"/>
              </a:spcBef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19300" algn="l"/>
                <a:tab pos="2273300" algn="l"/>
                <a:tab pos="2527300" algn="l"/>
                <a:tab pos="2781300" algn="l"/>
                <a:tab pos="3022600" algn="l"/>
              </a:tabLst>
              <a:defRPr sz="3200" spc="0">
                <a:solidFill>
                  <a:srgbClr val="4A4A4A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pPr defTabSz="914400"/>
            <a:r>
              <a:t>议程主题</a:t>
            </a:r>
          </a:p>
          <a:p>
            <a:pPr lvl="1" defTabSz="914400"/>
          </a:p>
          <a:p>
            <a:pPr lvl="2" defTabSz="914400"/>
          </a:p>
          <a:p>
            <a:pPr lvl="3" defTabSz="914400"/>
          </a:p>
          <a:p>
            <a:pPr lvl="4" defTabSz="914400"/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xfrm>
            <a:off x="6350000" y="9347199"/>
            <a:ext cx="295657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 hasCustomPrompt="1"/>
          </p:nvPr>
        </p:nvSpPr>
        <p:spPr>
          <a:xfrm>
            <a:off x="901700" y="5067300"/>
            <a:ext cx="11201400" cy="1143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" name="线条"/>
          <p:cNvSpPr/>
          <p:nvPr/>
        </p:nvSpPr>
        <p:spPr>
          <a:xfrm>
            <a:off x="508000" y="508000"/>
            <a:ext cx="120015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4" name="线条"/>
          <p:cNvSpPr/>
          <p:nvPr/>
        </p:nvSpPr>
        <p:spPr>
          <a:xfrm>
            <a:off x="508000" y="9194800"/>
            <a:ext cx="120015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5" name="演示文稿标题"/>
          <p:cNvSpPr txBox="1"/>
          <p:nvPr>
            <p:ph type="title" hasCustomPrompt="1"/>
          </p:nvPr>
        </p:nvSpPr>
        <p:spPr>
          <a:xfrm>
            <a:off x="901700" y="3300643"/>
            <a:ext cx="11201400" cy="170315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t>演示文稿标题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6354572" y="9347199"/>
            <a:ext cx="295657" cy="304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>
                <a:solidFill>
                  <a:srgbClr val="227AA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1529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-50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1pPr>
      <a:lvl2pPr marL="0" marR="0" indent="457200" algn="ctr" defTabSz="41529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-50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2pPr>
      <a:lvl3pPr marL="0" marR="0" indent="914400" algn="ctr" defTabSz="41529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-50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3pPr>
      <a:lvl4pPr marL="0" marR="0" indent="1371600" algn="ctr" defTabSz="41529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-50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4pPr>
      <a:lvl5pPr marL="0" marR="0" indent="1828800" algn="ctr" defTabSz="41529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-50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5pPr>
      <a:lvl6pPr marL="0" marR="0" indent="2286000" algn="ctr" defTabSz="41529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-50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6pPr>
      <a:lvl7pPr marL="0" marR="0" indent="2743200" algn="ctr" defTabSz="41529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-50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7pPr>
      <a:lvl8pPr marL="0" marR="0" indent="3200400" algn="ctr" defTabSz="41529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-50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8pPr>
      <a:lvl9pPr marL="0" marR="0" indent="3657600" algn="ctr" defTabSz="41529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-50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9pPr>
    </p:titleStyle>
    <p:bodyStyle>
      <a:lvl1pPr marL="0" marR="0" indent="0" algn="ctr" defTabSz="415290" rtl="0" latinLnBrk="0">
        <a:lnSpc>
          <a:spcPct val="90000"/>
        </a:lnSpc>
        <a:spcBef>
          <a:spcPts val="1400"/>
        </a:spcBef>
        <a:spcAft>
          <a:spcPts val="0"/>
        </a:spcAft>
        <a:buClrTx/>
        <a:buSzTx/>
        <a:buFontTx/>
        <a:buNone/>
        <a:defRPr sz="2400" b="0" i="0" u="none" strike="noStrike" cap="none" spc="-24" baseline="0">
          <a:solidFill>
            <a:srgbClr val="227AAE"/>
          </a:solidFill>
          <a:uFillTx/>
          <a:latin typeface="Publico Text Roman" panose="02040502060504060203"/>
          <a:ea typeface="Publico Text Roman" panose="02040502060504060203"/>
          <a:cs typeface="Publico Text Roman" panose="02040502060504060203"/>
          <a:sym typeface="Publico Text Roman" panose="02040502060504060203"/>
        </a:defRPr>
      </a:lvl1pPr>
      <a:lvl2pPr marL="0" marR="0" indent="457200" algn="ctr" defTabSz="415290" rtl="0" latinLnBrk="0">
        <a:lnSpc>
          <a:spcPct val="90000"/>
        </a:lnSpc>
        <a:spcBef>
          <a:spcPts val="1400"/>
        </a:spcBef>
        <a:spcAft>
          <a:spcPts val="0"/>
        </a:spcAft>
        <a:buClrTx/>
        <a:buSzTx/>
        <a:buFontTx/>
        <a:buNone/>
        <a:defRPr sz="2400" b="0" i="0" u="none" strike="noStrike" cap="none" spc="-24" baseline="0">
          <a:solidFill>
            <a:srgbClr val="227AAE"/>
          </a:solidFill>
          <a:uFillTx/>
          <a:latin typeface="Publico Text Roman" panose="02040502060504060203"/>
          <a:ea typeface="Publico Text Roman" panose="02040502060504060203"/>
          <a:cs typeface="Publico Text Roman" panose="02040502060504060203"/>
          <a:sym typeface="Publico Text Roman" panose="02040502060504060203"/>
        </a:defRPr>
      </a:lvl2pPr>
      <a:lvl3pPr marL="0" marR="0" indent="914400" algn="ctr" defTabSz="415290" rtl="0" latinLnBrk="0">
        <a:lnSpc>
          <a:spcPct val="90000"/>
        </a:lnSpc>
        <a:spcBef>
          <a:spcPts val="1400"/>
        </a:spcBef>
        <a:spcAft>
          <a:spcPts val="0"/>
        </a:spcAft>
        <a:buClrTx/>
        <a:buSzTx/>
        <a:buFontTx/>
        <a:buNone/>
        <a:defRPr sz="2400" b="0" i="0" u="none" strike="noStrike" cap="none" spc="-24" baseline="0">
          <a:solidFill>
            <a:srgbClr val="227AAE"/>
          </a:solidFill>
          <a:uFillTx/>
          <a:latin typeface="Publico Text Roman" panose="02040502060504060203"/>
          <a:ea typeface="Publico Text Roman" panose="02040502060504060203"/>
          <a:cs typeface="Publico Text Roman" panose="02040502060504060203"/>
          <a:sym typeface="Publico Text Roman" panose="02040502060504060203"/>
        </a:defRPr>
      </a:lvl3pPr>
      <a:lvl4pPr marL="0" marR="0" indent="1371600" algn="ctr" defTabSz="415290" rtl="0" latinLnBrk="0">
        <a:lnSpc>
          <a:spcPct val="90000"/>
        </a:lnSpc>
        <a:spcBef>
          <a:spcPts val="1400"/>
        </a:spcBef>
        <a:spcAft>
          <a:spcPts val="0"/>
        </a:spcAft>
        <a:buClrTx/>
        <a:buSzTx/>
        <a:buFontTx/>
        <a:buNone/>
        <a:defRPr sz="2400" b="0" i="0" u="none" strike="noStrike" cap="none" spc="-24" baseline="0">
          <a:solidFill>
            <a:srgbClr val="227AAE"/>
          </a:solidFill>
          <a:uFillTx/>
          <a:latin typeface="Publico Text Roman" panose="02040502060504060203"/>
          <a:ea typeface="Publico Text Roman" panose="02040502060504060203"/>
          <a:cs typeface="Publico Text Roman" panose="02040502060504060203"/>
          <a:sym typeface="Publico Text Roman" panose="02040502060504060203"/>
        </a:defRPr>
      </a:lvl4pPr>
      <a:lvl5pPr marL="0" marR="0" indent="1828800" algn="ctr" defTabSz="415290" rtl="0" latinLnBrk="0">
        <a:lnSpc>
          <a:spcPct val="90000"/>
        </a:lnSpc>
        <a:spcBef>
          <a:spcPts val="1400"/>
        </a:spcBef>
        <a:spcAft>
          <a:spcPts val="0"/>
        </a:spcAft>
        <a:buClrTx/>
        <a:buSzTx/>
        <a:buFontTx/>
        <a:buNone/>
        <a:defRPr sz="2400" b="0" i="0" u="none" strike="noStrike" cap="none" spc="-24" baseline="0">
          <a:solidFill>
            <a:srgbClr val="227AAE"/>
          </a:solidFill>
          <a:uFillTx/>
          <a:latin typeface="Publico Text Roman" panose="02040502060504060203"/>
          <a:ea typeface="Publico Text Roman" panose="02040502060504060203"/>
          <a:cs typeface="Publico Text Roman" panose="02040502060504060203"/>
          <a:sym typeface="Publico Text Roman" panose="02040502060504060203"/>
        </a:defRPr>
      </a:lvl5pPr>
      <a:lvl6pPr marL="0" marR="0" indent="2286000" algn="ctr" defTabSz="415290" rtl="0" latinLnBrk="0">
        <a:lnSpc>
          <a:spcPct val="90000"/>
        </a:lnSpc>
        <a:spcBef>
          <a:spcPts val="1400"/>
        </a:spcBef>
        <a:spcAft>
          <a:spcPts val="0"/>
        </a:spcAft>
        <a:buClrTx/>
        <a:buSzTx/>
        <a:buFontTx/>
        <a:buNone/>
        <a:defRPr sz="2400" b="0" i="0" u="none" strike="noStrike" cap="none" spc="-24" baseline="0">
          <a:solidFill>
            <a:srgbClr val="227AAE"/>
          </a:solidFill>
          <a:uFillTx/>
          <a:latin typeface="Publico Text Roman" panose="02040502060504060203"/>
          <a:ea typeface="Publico Text Roman" panose="02040502060504060203"/>
          <a:cs typeface="Publico Text Roman" panose="02040502060504060203"/>
          <a:sym typeface="Publico Text Roman" panose="02040502060504060203"/>
        </a:defRPr>
      </a:lvl6pPr>
      <a:lvl7pPr marL="0" marR="0" indent="2743200" algn="ctr" defTabSz="415290" rtl="0" latinLnBrk="0">
        <a:lnSpc>
          <a:spcPct val="90000"/>
        </a:lnSpc>
        <a:spcBef>
          <a:spcPts val="1400"/>
        </a:spcBef>
        <a:spcAft>
          <a:spcPts val="0"/>
        </a:spcAft>
        <a:buClrTx/>
        <a:buSzTx/>
        <a:buFontTx/>
        <a:buNone/>
        <a:defRPr sz="2400" b="0" i="0" u="none" strike="noStrike" cap="none" spc="-24" baseline="0">
          <a:solidFill>
            <a:srgbClr val="227AAE"/>
          </a:solidFill>
          <a:uFillTx/>
          <a:latin typeface="Publico Text Roman" panose="02040502060504060203"/>
          <a:ea typeface="Publico Text Roman" panose="02040502060504060203"/>
          <a:cs typeface="Publico Text Roman" panose="02040502060504060203"/>
          <a:sym typeface="Publico Text Roman" panose="02040502060504060203"/>
        </a:defRPr>
      </a:lvl7pPr>
      <a:lvl8pPr marL="0" marR="0" indent="3200400" algn="ctr" defTabSz="415290" rtl="0" latinLnBrk="0">
        <a:lnSpc>
          <a:spcPct val="90000"/>
        </a:lnSpc>
        <a:spcBef>
          <a:spcPts val="1400"/>
        </a:spcBef>
        <a:spcAft>
          <a:spcPts val="0"/>
        </a:spcAft>
        <a:buClrTx/>
        <a:buSzTx/>
        <a:buFontTx/>
        <a:buNone/>
        <a:defRPr sz="2400" b="0" i="0" u="none" strike="noStrike" cap="none" spc="-24" baseline="0">
          <a:solidFill>
            <a:srgbClr val="227AAE"/>
          </a:solidFill>
          <a:uFillTx/>
          <a:latin typeface="Publico Text Roman" panose="02040502060504060203"/>
          <a:ea typeface="Publico Text Roman" panose="02040502060504060203"/>
          <a:cs typeface="Publico Text Roman" panose="02040502060504060203"/>
          <a:sym typeface="Publico Text Roman" panose="02040502060504060203"/>
        </a:defRPr>
      </a:lvl8pPr>
      <a:lvl9pPr marL="0" marR="0" indent="3657600" algn="ctr" defTabSz="415290" rtl="0" latinLnBrk="0">
        <a:lnSpc>
          <a:spcPct val="90000"/>
        </a:lnSpc>
        <a:spcBef>
          <a:spcPts val="1400"/>
        </a:spcBef>
        <a:spcAft>
          <a:spcPts val="0"/>
        </a:spcAft>
        <a:buClrTx/>
        <a:buSzTx/>
        <a:buFontTx/>
        <a:buNone/>
        <a:defRPr sz="2400" b="0" i="0" u="none" strike="noStrike" cap="none" spc="-24" baseline="0">
          <a:solidFill>
            <a:srgbClr val="227AAE"/>
          </a:solidFill>
          <a:uFillTx/>
          <a:latin typeface="Publico Text Roman" panose="02040502060504060203"/>
          <a:ea typeface="Publico Text Roman" panose="02040502060504060203"/>
          <a:cs typeface="Publico Text Roman" panose="02040502060504060203"/>
          <a:sym typeface="Publico Text Roman" panose="0204050206050406020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 panose="020B0803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——打造高效的讨论工具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——打造高效的讨论工具</a:t>
            </a:r>
          </a:p>
        </p:txBody>
      </p:sp>
      <p:sp>
        <p:nvSpPr>
          <p:cNvPr id="167" name="Created by DarXs微分 on 2021/4/7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Created by DarXs微分 on 2021/4/7</a:t>
            </a:r>
          </a:p>
        </p:txBody>
      </p:sp>
      <p:sp>
        <p:nvSpPr>
          <p:cNvPr id="168" name="MineForest"/>
          <p:cNvSpPr txBox="1"/>
          <p:nvPr>
            <p:ph type="ctrTitle"/>
          </p:nvPr>
        </p:nvSpPr>
        <p:spPr>
          <a:xfrm>
            <a:off x="901700" y="3296162"/>
            <a:ext cx="11201400" cy="1703157"/>
          </a:xfrm>
          <a:prstGeom prst="rect">
            <a:avLst/>
          </a:prstGeom>
        </p:spPr>
        <p:txBody>
          <a:bodyPr/>
          <a:lstStyle>
            <a:lvl1pPr>
              <a:defRPr sz="8000" spc="-80"/>
            </a:lvl1pPr>
          </a:lstStyle>
          <a:p>
            <a:r>
              <a:t>MineForest</a:t>
            </a:r>
          </a:p>
        </p:txBody>
      </p:sp>
      <p:pic>
        <p:nvPicPr>
          <p:cNvPr id="169" name="MineForest_LOGO1.1.png" descr="MineForest_LOGO1.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9293" y="6761886"/>
            <a:ext cx="1143001" cy="1143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IMG_3691.JPG" descr="IMG_3691.JPG"/>
          <p:cNvPicPr>
            <a:picLocks noChangeAspect="1"/>
          </p:cNvPicPr>
          <p:nvPr/>
        </p:nvPicPr>
        <p:blipFill>
          <a:blip r:embed="rId2"/>
          <a:srcRect l="6875" t="7678" r="24506" b="7643"/>
          <a:stretch>
            <a:fillRect/>
          </a:stretch>
        </p:blipFill>
        <p:spPr>
          <a:xfrm>
            <a:off x="5029200" y="6761842"/>
            <a:ext cx="926307" cy="1143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extrusionOk="0">
                <a:moveTo>
                  <a:pt x="7977" y="2"/>
                </a:moveTo>
                <a:lnTo>
                  <a:pt x="5553" y="17"/>
                </a:lnTo>
                <a:lnTo>
                  <a:pt x="5978" y="572"/>
                </a:lnTo>
                <a:cubicBezTo>
                  <a:pt x="6213" y="878"/>
                  <a:pt x="6596" y="1376"/>
                  <a:pt x="6830" y="1681"/>
                </a:cubicBezTo>
                <a:cubicBezTo>
                  <a:pt x="7063" y="1986"/>
                  <a:pt x="7303" y="2299"/>
                  <a:pt x="7357" y="2371"/>
                </a:cubicBezTo>
                <a:cubicBezTo>
                  <a:pt x="7411" y="2443"/>
                  <a:pt x="7570" y="2662"/>
                  <a:pt x="7718" y="2858"/>
                </a:cubicBezTo>
                <a:cubicBezTo>
                  <a:pt x="7947" y="3161"/>
                  <a:pt x="7995" y="3206"/>
                  <a:pt x="8042" y="3151"/>
                </a:cubicBezTo>
                <a:cubicBezTo>
                  <a:pt x="8102" y="3081"/>
                  <a:pt x="8582" y="2463"/>
                  <a:pt x="9245" y="1591"/>
                </a:cubicBezTo>
                <a:cubicBezTo>
                  <a:pt x="9470" y="1295"/>
                  <a:pt x="9834" y="822"/>
                  <a:pt x="10050" y="542"/>
                </a:cubicBezTo>
                <a:cubicBezTo>
                  <a:pt x="10267" y="262"/>
                  <a:pt x="10434" y="27"/>
                  <a:pt x="10421" y="17"/>
                </a:cubicBezTo>
                <a:cubicBezTo>
                  <a:pt x="10407" y="6"/>
                  <a:pt x="9308" y="-4"/>
                  <a:pt x="7977" y="2"/>
                </a:cubicBezTo>
                <a:close/>
                <a:moveTo>
                  <a:pt x="19175" y="2"/>
                </a:moveTo>
                <a:cubicBezTo>
                  <a:pt x="17844" y="-4"/>
                  <a:pt x="16745" y="6"/>
                  <a:pt x="16732" y="17"/>
                </a:cubicBezTo>
                <a:cubicBezTo>
                  <a:pt x="16719" y="27"/>
                  <a:pt x="16766" y="99"/>
                  <a:pt x="16834" y="182"/>
                </a:cubicBezTo>
                <a:cubicBezTo>
                  <a:pt x="16902" y="264"/>
                  <a:pt x="17085" y="506"/>
                  <a:pt x="17241" y="714"/>
                </a:cubicBezTo>
                <a:cubicBezTo>
                  <a:pt x="17398" y="922"/>
                  <a:pt x="17632" y="1224"/>
                  <a:pt x="17759" y="1389"/>
                </a:cubicBezTo>
                <a:cubicBezTo>
                  <a:pt x="17887" y="1553"/>
                  <a:pt x="18174" y="1933"/>
                  <a:pt x="18398" y="2229"/>
                </a:cubicBezTo>
                <a:cubicBezTo>
                  <a:pt x="18622" y="2524"/>
                  <a:pt x="18884" y="2862"/>
                  <a:pt x="18981" y="2986"/>
                </a:cubicBezTo>
                <a:lnTo>
                  <a:pt x="19157" y="3218"/>
                </a:lnTo>
                <a:lnTo>
                  <a:pt x="19434" y="2851"/>
                </a:lnTo>
                <a:cubicBezTo>
                  <a:pt x="19590" y="2650"/>
                  <a:pt x="19801" y="2371"/>
                  <a:pt x="19906" y="2229"/>
                </a:cubicBezTo>
                <a:cubicBezTo>
                  <a:pt x="20012" y="2086"/>
                  <a:pt x="20439" y="1528"/>
                  <a:pt x="20850" y="991"/>
                </a:cubicBezTo>
                <a:lnTo>
                  <a:pt x="21600" y="17"/>
                </a:lnTo>
                <a:lnTo>
                  <a:pt x="19175" y="2"/>
                </a:lnTo>
                <a:close/>
                <a:moveTo>
                  <a:pt x="5210" y="114"/>
                </a:moveTo>
                <a:cubicBezTo>
                  <a:pt x="5197" y="114"/>
                  <a:pt x="4743" y="703"/>
                  <a:pt x="4202" y="1419"/>
                </a:cubicBezTo>
                <a:cubicBezTo>
                  <a:pt x="3661" y="2135"/>
                  <a:pt x="3176" y="2774"/>
                  <a:pt x="3119" y="2843"/>
                </a:cubicBezTo>
                <a:cubicBezTo>
                  <a:pt x="3061" y="2913"/>
                  <a:pt x="2952" y="3057"/>
                  <a:pt x="2878" y="3158"/>
                </a:cubicBezTo>
                <a:lnTo>
                  <a:pt x="2749" y="3338"/>
                </a:lnTo>
                <a:lnTo>
                  <a:pt x="5210" y="3338"/>
                </a:lnTo>
                <a:cubicBezTo>
                  <a:pt x="7169" y="3338"/>
                  <a:pt x="7672" y="3333"/>
                  <a:pt x="7644" y="3293"/>
                </a:cubicBezTo>
                <a:cubicBezTo>
                  <a:pt x="7625" y="3266"/>
                  <a:pt x="7470" y="3063"/>
                  <a:pt x="7302" y="2843"/>
                </a:cubicBezTo>
                <a:cubicBezTo>
                  <a:pt x="6885" y="2301"/>
                  <a:pt x="6015" y="1155"/>
                  <a:pt x="5590" y="587"/>
                </a:cubicBezTo>
                <a:cubicBezTo>
                  <a:pt x="5397" y="330"/>
                  <a:pt x="5224" y="114"/>
                  <a:pt x="5210" y="114"/>
                </a:cubicBezTo>
                <a:close/>
                <a:moveTo>
                  <a:pt x="16371" y="137"/>
                </a:moveTo>
                <a:cubicBezTo>
                  <a:pt x="16318" y="138"/>
                  <a:pt x="16168" y="352"/>
                  <a:pt x="15316" y="1471"/>
                </a:cubicBezTo>
                <a:cubicBezTo>
                  <a:pt x="15024" y="1855"/>
                  <a:pt x="14593" y="2420"/>
                  <a:pt x="14354" y="2731"/>
                </a:cubicBezTo>
                <a:cubicBezTo>
                  <a:pt x="14115" y="3042"/>
                  <a:pt x="13919" y="3303"/>
                  <a:pt x="13919" y="3316"/>
                </a:cubicBezTo>
                <a:cubicBezTo>
                  <a:pt x="13919" y="3328"/>
                  <a:pt x="15025" y="3338"/>
                  <a:pt x="16380" y="3338"/>
                </a:cubicBezTo>
                <a:lnTo>
                  <a:pt x="18851" y="3338"/>
                </a:lnTo>
                <a:lnTo>
                  <a:pt x="18768" y="3256"/>
                </a:lnTo>
                <a:cubicBezTo>
                  <a:pt x="18725" y="3207"/>
                  <a:pt x="18510" y="2922"/>
                  <a:pt x="18287" y="2626"/>
                </a:cubicBezTo>
                <a:cubicBezTo>
                  <a:pt x="17587" y="1699"/>
                  <a:pt x="16485" y="256"/>
                  <a:pt x="16417" y="182"/>
                </a:cubicBezTo>
                <a:cubicBezTo>
                  <a:pt x="16400" y="162"/>
                  <a:pt x="16389" y="136"/>
                  <a:pt x="16371" y="137"/>
                </a:cubicBezTo>
                <a:close/>
                <a:moveTo>
                  <a:pt x="5210" y="3623"/>
                </a:moveTo>
                <a:cubicBezTo>
                  <a:pt x="3858" y="3623"/>
                  <a:pt x="2758" y="3629"/>
                  <a:pt x="2758" y="3638"/>
                </a:cubicBezTo>
                <a:cubicBezTo>
                  <a:pt x="2758" y="3648"/>
                  <a:pt x="2983" y="3948"/>
                  <a:pt x="3258" y="4306"/>
                </a:cubicBezTo>
                <a:cubicBezTo>
                  <a:pt x="3532" y="4663"/>
                  <a:pt x="3833" y="5066"/>
                  <a:pt x="3933" y="5198"/>
                </a:cubicBezTo>
                <a:cubicBezTo>
                  <a:pt x="4034" y="5329"/>
                  <a:pt x="4246" y="5605"/>
                  <a:pt x="4405" y="5813"/>
                </a:cubicBezTo>
                <a:cubicBezTo>
                  <a:pt x="4565" y="6020"/>
                  <a:pt x="4721" y="6217"/>
                  <a:pt x="4748" y="6255"/>
                </a:cubicBezTo>
                <a:cubicBezTo>
                  <a:pt x="4775" y="6293"/>
                  <a:pt x="4880" y="6442"/>
                  <a:pt x="4988" y="6585"/>
                </a:cubicBezTo>
                <a:cubicBezTo>
                  <a:pt x="5096" y="6728"/>
                  <a:pt x="5197" y="6848"/>
                  <a:pt x="5210" y="6847"/>
                </a:cubicBezTo>
                <a:cubicBezTo>
                  <a:pt x="5224" y="6847"/>
                  <a:pt x="5427" y="6601"/>
                  <a:pt x="5654" y="6300"/>
                </a:cubicBezTo>
                <a:cubicBezTo>
                  <a:pt x="5882" y="6000"/>
                  <a:pt x="6199" y="5574"/>
                  <a:pt x="6367" y="5355"/>
                </a:cubicBezTo>
                <a:cubicBezTo>
                  <a:pt x="6535" y="5136"/>
                  <a:pt x="6802" y="4784"/>
                  <a:pt x="6959" y="4575"/>
                </a:cubicBezTo>
                <a:cubicBezTo>
                  <a:pt x="7117" y="4367"/>
                  <a:pt x="7342" y="4078"/>
                  <a:pt x="7459" y="3931"/>
                </a:cubicBezTo>
                <a:cubicBezTo>
                  <a:pt x="7576" y="3783"/>
                  <a:pt x="7672" y="3650"/>
                  <a:pt x="7672" y="3638"/>
                </a:cubicBezTo>
                <a:cubicBezTo>
                  <a:pt x="7672" y="3627"/>
                  <a:pt x="6563" y="3623"/>
                  <a:pt x="5210" y="3623"/>
                </a:cubicBezTo>
                <a:close/>
                <a:moveTo>
                  <a:pt x="16380" y="3623"/>
                </a:moveTo>
                <a:cubicBezTo>
                  <a:pt x="14336" y="3623"/>
                  <a:pt x="13916" y="3632"/>
                  <a:pt x="13937" y="3676"/>
                </a:cubicBezTo>
                <a:cubicBezTo>
                  <a:pt x="13951" y="3705"/>
                  <a:pt x="14264" y="4129"/>
                  <a:pt x="14641" y="4620"/>
                </a:cubicBezTo>
                <a:cubicBezTo>
                  <a:pt x="15017" y="5112"/>
                  <a:pt x="15555" y="5814"/>
                  <a:pt x="15834" y="6180"/>
                </a:cubicBezTo>
                <a:cubicBezTo>
                  <a:pt x="16114" y="6546"/>
                  <a:pt x="16360" y="6835"/>
                  <a:pt x="16380" y="6825"/>
                </a:cubicBezTo>
                <a:cubicBezTo>
                  <a:pt x="16401" y="6815"/>
                  <a:pt x="16552" y="6634"/>
                  <a:pt x="16714" y="6420"/>
                </a:cubicBezTo>
                <a:cubicBezTo>
                  <a:pt x="17297" y="5648"/>
                  <a:pt x="18662" y="3857"/>
                  <a:pt x="18777" y="3713"/>
                </a:cubicBezTo>
                <a:lnTo>
                  <a:pt x="18851" y="3623"/>
                </a:lnTo>
                <a:lnTo>
                  <a:pt x="16380" y="3623"/>
                </a:lnTo>
                <a:close/>
                <a:moveTo>
                  <a:pt x="8024" y="3803"/>
                </a:moveTo>
                <a:cubicBezTo>
                  <a:pt x="8000" y="3791"/>
                  <a:pt x="7875" y="3907"/>
                  <a:pt x="7755" y="4066"/>
                </a:cubicBezTo>
                <a:cubicBezTo>
                  <a:pt x="7544" y="4348"/>
                  <a:pt x="7360" y="4595"/>
                  <a:pt x="6173" y="6150"/>
                </a:cubicBezTo>
                <a:cubicBezTo>
                  <a:pt x="5855" y="6566"/>
                  <a:pt x="5583" y="6921"/>
                  <a:pt x="5571" y="6937"/>
                </a:cubicBezTo>
                <a:cubicBezTo>
                  <a:pt x="5559" y="6954"/>
                  <a:pt x="6646" y="6967"/>
                  <a:pt x="7987" y="6967"/>
                </a:cubicBezTo>
                <a:cubicBezTo>
                  <a:pt x="9327" y="6967"/>
                  <a:pt x="10430" y="6962"/>
                  <a:pt x="10430" y="6952"/>
                </a:cubicBezTo>
                <a:cubicBezTo>
                  <a:pt x="10430" y="6934"/>
                  <a:pt x="10385" y="6882"/>
                  <a:pt x="9171" y="5295"/>
                </a:cubicBezTo>
                <a:cubicBezTo>
                  <a:pt x="8744" y="4736"/>
                  <a:pt x="8319" y="4176"/>
                  <a:pt x="8227" y="4051"/>
                </a:cubicBezTo>
                <a:cubicBezTo>
                  <a:pt x="8136" y="3926"/>
                  <a:pt x="8048" y="3815"/>
                  <a:pt x="8024" y="3803"/>
                </a:cubicBezTo>
                <a:close/>
                <a:moveTo>
                  <a:pt x="8014" y="7290"/>
                </a:moveTo>
                <a:cubicBezTo>
                  <a:pt x="6664" y="7290"/>
                  <a:pt x="5562" y="7295"/>
                  <a:pt x="5562" y="7305"/>
                </a:cubicBezTo>
                <a:cubicBezTo>
                  <a:pt x="5562" y="7315"/>
                  <a:pt x="5937" y="7816"/>
                  <a:pt x="6395" y="8414"/>
                </a:cubicBezTo>
                <a:cubicBezTo>
                  <a:pt x="6853" y="9012"/>
                  <a:pt x="7397" y="9730"/>
                  <a:pt x="7607" y="10012"/>
                </a:cubicBezTo>
                <a:cubicBezTo>
                  <a:pt x="7956" y="10478"/>
                  <a:pt x="7991" y="10514"/>
                  <a:pt x="8051" y="10446"/>
                </a:cubicBezTo>
                <a:cubicBezTo>
                  <a:pt x="8117" y="10373"/>
                  <a:pt x="8423" y="9978"/>
                  <a:pt x="9763" y="8212"/>
                </a:cubicBezTo>
                <a:lnTo>
                  <a:pt x="10467" y="7290"/>
                </a:lnTo>
                <a:lnTo>
                  <a:pt x="8014" y="7290"/>
                </a:lnTo>
                <a:close/>
                <a:moveTo>
                  <a:pt x="10791" y="7410"/>
                </a:moveTo>
                <a:lnTo>
                  <a:pt x="10282" y="8077"/>
                </a:lnTo>
                <a:cubicBezTo>
                  <a:pt x="10002" y="8443"/>
                  <a:pt x="9582" y="8992"/>
                  <a:pt x="9347" y="9299"/>
                </a:cubicBezTo>
                <a:cubicBezTo>
                  <a:pt x="8554" y="10333"/>
                  <a:pt x="8357" y="10587"/>
                  <a:pt x="8357" y="10611"/>
                </a:cubicBezTo>
                <a:cubicBezTo>
                  <a:pt x="8357" y="10624"/>
                  <a:pt x="9460" y="10634"/>
                  <a:pt x="10800" y="10634"/>
                </a:cubicBezTo>
                <a:lnTo>
                  <a:pt x="13234" y="10634"/>
                </a:lnTo>
                <a:lnTo>
                  <a:pt x="13169" y="10544"/>
                </a:lnTo>
                <a:cubicBezTo>
                  <a:pt x="13065" y="10395"/>
                  <a:pt x="12645" y="9832"/>
                  <a:pt x="12447" y="9577"/>
                </a:cubicBezTo>
                <a:cubicBezTo>
                  <a:pt x="12346" y="9445"/>
                  <a:pt x="11996" y="8992"/>
                  <a:pt x="11670" y="8564"/>
                </a:cubicBezTo>
                <a:cubicBezTo>
                  <a:pt x="11344" y="8137"/>
                  <a:pt x="11019" y="7700"/>
                  <a:pt x="10939" y="7597"/>
                </a:cubicBezTo>
                <a:lnTo>
                  <a:pt x="10791" y="7410"/>
                </a:lnTo>
                <a:close/>
                <a:moveTo>
                  <a:pt x="10809" y="10964"/>
                </a:moveTo>
                <a:cubicBezTo>
                  <a:pt x="9480" y="10958"/>
                  <a:pt x="8387" y="10962"/>
                  <a:pt x="8375" y="10971"/>
                </a:cubicBezTo>
                <a:cubicBezTo>
                  <a:pt x="8358" y="10985"/>
                  <a:pt x="9342" y="12301"/>
                  <a:pt x="9865" y="12966"/>
                </a:cubicBezTo>
                <a:cubicBezTo>
                  <a:pt x="9952" y="13075"/>
                  <a:pt x="10191" y="13393"/>
                  <a:pt x="10402" y="13671"/>
                </a:cubicBezTo>
                <a:lnTo>
                  <a:pt x="10791" y="14173"/>
                </a:lnTo>
                <a:lnTo>
                  <a:pt x="10967" y="13948"/>
                </a:lnTo>
                <a:cubicBezTo>
                  <a:pt x="11154" y="13710"/>
                  <a:pt x="12398" y="12075"/>
                  <a:pt x="12919" y="11384"/>
                </a:cubicBezTo>
                <a:lnTo>
                  <a:pt x="13234" y="10971"/>
                </a:lnTo>
                <a:lnTo>
                  <a:pt x="10809" y="10964"/>
                </a:lnTo>
                <a:close/>
                <a:moveTo>
                  <a:pt x="8051" y="11114"/>
                </a:moveTo>
                <a:cubicBezTo>
                  <a:pt x="7999" y="11078"/>
                  <a:pt x="7910" y="11174"/>
                  <a:pt x="7607" y="11579"/>
                </a:cubicBezTo>
                <a:cubicBezTo>
                  <a:pt x="7399" y="11858"/>
                  <a:pt x="6853" y="12578"/>
                  <a:pt x="6395" y="13176"/>
                </a:cubicBezTo>
                <a:cubicBezTo>
                  <a:pt x="5937" y="13774"/>
                  <a:pt x="5562" y="14275"/>
                  <a:pt x="5562" y="14285"/>
                </a:cubicBezTo>
                <a:cubicBezTo>
                  <a:pt x="5562" y="14296"/>
                  <a:pt x="6663" y="14300"/>
                  <a:pt x="8014" y="14300"/>
                </a:cubicBezTo>
                <a:lnTo>
                  <a:pt x="10467" y="14300"/>
                </a:lnTo>
                <a:lnTo>
                  <a:pt x="9384" y="12876"/>
                </a:lnTo>
                <a:cubicBezTo>
                  <a:pt x="8787" y="12092"/>
                  <a:pt x="8260" y="11404"/>
                  <a:pt x="8209" y="11346"/>
                </a:cubicBezTo>
                <a:cubicBezTo>
                  <a:pt x="8158" y="11288"/>
                  <a:pt x="8116" y="11225"/>
                  <a:pt x="8116" y="11204"/>
                </a:cubicBezTo>
                <a:cubicBezTo>
                  <a:pt x="8116" y="11182"/>
                  <a:pt x="8088" y="11138"/>
                  <a:pt x="8051" y="11114"/>
                </a:cubicBezTo>
                <a:close/>
                <a:moveTo>
                  <a:pt x="7977" y="14630"/>
                </a:moveTo>
                <a:lnTo>
                  <a:pt x="5562" y="14638"/>
                </a:lnTo>
                <a:lnTo>
                  <a:pt x="6284" y="15575"/>
                </a:lnTo>
                <a:cubicBezTo>
                  <a:pt x="6676" y="16090"/>
                  <a:pt x="7114" y="16675"/>
                  <a:pt x="7265" y="16872"/>
                </a:cubicBezTo>
                <a:cubicBezTo>
                  <a:pt x="7416" y="17069"/>
                  <a:pt x="7644" y="17364"/>
                  <a:pt x="7765" y="17525"/>
                </a:cubicBezTo>
                <a:cubicBezTo>
                  <a:pt x="7944" y="17763"/>
                  <a:pt x="7992" y="17808"/>
                  <a:pt x="8042" y="17765"/>
                </a:cubicBezTo>
                <a:cubicBezTo>
                  <a:pt x="8136" y="17684"/>
                  <a:pt x="10432" y="14647"/>
                  <a:pt x="10411" y="14630"/>
                </a:cubicBezTo>
                <a:cubicBezTo>
                  <a:pt x="10402" y="14622"/>
                  <a:pt x="9305" y="14625"/>
                  <a:pt x="7977" y="14630"/>
                </a:cubicBezTo>
                <a:close/>
                <a:moveTo>
                  <a:pt x="5210" y="14743"/>
                </a:moveTo>
                <a:cubicBezTo>
                  <a:pt x="5197" y="14743"/>
                  <a:pt x="4949" y="15059"/>
                  <a:pt x="4655" y="15448"/>
                </a:cubicBezTo>
                <a:cubicBezTo>
                  <a:pt x="4361" y="15836"/>
                  <a:pt x="4035" y="16261"/>
                  <a:pt x="3933" y="16392"/>
                </a:cubicBezTo>
                <a:cubicBezTo>
                  <a:pt x="3254" y="17274"/>
                  <a:pt x="2758" y="17937"/>
                  <a:pt x="2758" y="17952"/>
                </a:cubicBezTo>
                <a:cubicBezTo>
                  <a:pt x="2758" y="17961"/>
                  <a:pt x="3866" y="17967"/>
                  <a:pt x="5220" y="17967"/>
                </a:cubicBezTo>
                <a:lnTo>
                  <a:pt x="7672" y="17967"/>
                </a:lnTo>
                <a:lnTo>
                  <a:pt x="7616" y="17877"/>
                </a:lnTo>
                <a:cubicBezTo>
                  <a:pt x="7563" y="17795"/>
                  <a:pt x="7146" y="17251"/>
                  <a:pt x="6367" y="16235"/>
                </a:cubicBezTo>
                <a:cubicBezTo>
                  <a:pt x="6100" y="15886"/>
                  <a:pt x="5923" y="15641"/>
                  <a:pt x="5368" y="14908"/>
                </a:cubicBezTo>
                <a:cubicBezTo>
                  <a:pt x="5298" y="14815"/>
                  <a:pt x="5224" y="14743"/>
                  <a:pt x="5210" y="14743"/>
                </a:cubicBezTo>
                <a:close/>
                <a:moveTo>
                  <a:pt x="16380" y="14765"/>
                </a:moveTo>
                <a:cubicBezTo>
                  <a:pt x="16359" y="14748"/>
                  <a:pt x="16210" y="14923"/>
                  <a:pt x="16038" y="15148"/>
                </a:cubicBezTo>
                <a:cubicBezTo>
                  <a:pt x="15867" y="15373"/>
                  <a:pt x="15552" y="15781"/>
                  <a:pt x="15344" y="16055"/>
                </a:cubicBezTo>
                <a:cubicBezTo>
                  <a:pt x="15136" y="16329"/>
                  <a:pt x="14718" y="16873"/>
                  <a:pt x="14419" y="17262"/>
                </a:cubicBezTo>
                <a:lnTo>
                  <a:pt x="13872" y="17967"/>
                </a:lnTo>
                <a:lnTo>
                  <a:pt x="16362" y="17967"/>
                </a:lnTo>
                <a:lnTo>
                  <a:pt x="18851" y="17967"/>
                </a:lnTo>
                <a:lnTo>
                  <a:pt x="18777" y="17877"/>
                </a:lnTo>
                <a:cubicBezTo>
                  <a:pt x="18685" y="17762"/>
                  <a:pt x="17723" y="16498"/>
                  <a:pt x="17389" y="16055"/>
                </a:cubicBezTo>
                <a:cubicBezTo>
                  <a:pt x="16932" y="15448"/>
                  <a:pt x="16420" y="14797"/>
                  <a:pt x="16380" y="14765"/>
                </a:cubicBezTo>
                <a:close/>
                <a:moveTo>
                  <a:pt x="5220" y="18244"/>
                </a:moveTo>
                <a:cubicBezTo>
                  <a:pt x="3260" y="18244"/>
                  <a:pt x="2758" y="18257"/>
                  <a:pt x="2786" y="18297"/>
                </a:cubicBezTo>
                <a:cubicBezTo>
                  <a:pt x="2831" y="18361"/>
                  <a:pt x="3487" y="19222"/>
                  <a:pt x="4035" y="19939"/>
                </a:cubicBezTo>
                <a:cubicBezTo>
                  <a:pt x="4270" y="20246"/>
                  <a:pt x="4617" y="20709"/>
                  <a:pt x="4812" y="20966"/>
                </a:cubicBezTo>
                <a:cubicBezTo>
                  <a:pt x="5008" y="21224"/>
                  <a:pt x="5188" y="21431"/>
                  <a:pt x="5210" y="21431"/>
                </a:cubicBezTo>
                <a:cubicBezTo>
                  <a:pt x="5232" y="21431"/>
                  <a:pt x="5496" y="21115"/>
                  <a:pt x="5793" y="20726"/>
                </a:cubicBezTo>
                <a:cubicBezTo>
                  <a:pt x="6439" y="19883"/>
                  <a:pt x="7453" y="18554"/>
                  <a:pt x="7589" y="18372"/>
                </a:cubicBezTo>
                <a:lnTo>
                  <a:pt x="7681" y="18244"/>
                </a:lnTo>
                <a:lnTo>
                  <a:pt x="5220" y="18244"/>
                </a:lnTo>
                <a:close/>
                <a:moveTo>
                  <a:pt x="16380" y="18244"/>
                </a:moveTo>
                <a:cubicBezTo>
                  <a:pt x="15025" y="18244"/>
                  <a:pt x="13919" y="18253"/>
                  <a:pt x="13919" y="18267"/>
                </a:cubicBezTo>
                <a:cubicBezTo>
                  <a:pt x="13919" y="18280"/>
                  <a:pt x="14114" y="18549"/>
                  <a:pt x="14354" y="18859"/>
                </a:cubicBezTo>
                <a:cubicBezTo>
                  <a:pt x="14594" y="19169"/>
                  <a:pt x="15059" y="19778"/>
                  <a:pt x="15390" y="20216"/>
                </a:cubicBezTo>
                <a:cubicBezTo>
                  <a:pt x="15721" y="20655"/>
                  <a:pt x="16078" y="21118"/>
                  <a:pt x="16177" y="21244"/>
                </a:cubicBezTo>
                <a:cubicBezTo>
                  <a:pt x="16275" y="21369"/>
                  <a:pt x="16360" y="21476"/>
                  <a:pt x="16362" y="21476"/>
                </a:cubicBezTo>
                <a:cubicBezTo>
                  <a:pt x="16375" y="21477"/>
                  <a:pt x="17784" y="19636"/>
                  <a:pt x="18361" y="18867"/>
                </a:cubicBezTo>
                <a:cubicBezTo>
                  <a:pt x="18542" y="18626"/>
                  <a:pt x="18725" y="18384"/>
                  <a:pt x="18768" y="18334"/>
                </a:cubicBezTo>
                <a:lnTo>
                  <a:pt x="18851" y="18244"/>
                </a:lnTo>
                <a:lnTo>
                  <a:pt x="16380" y="18244"/>
                </a:lnTo>
                <a:close/>
                <a:moveTo>
                  <a:pt x="2425" y="18372"/>
                </a:moveTo>
                <a:lnTo>
                  <a:pt x="1647" y="19392"/>
                </a:lnTo>
                <a:cubicBezTo>
                  <a:pt x="1219" y="19954"/>
                  <a:pt x="674" y="20670"/>
                  <a:pt x="435" y="20981"/>
                </a:cubicBezTo>
                <a:cubicBezTo>
                  <a:pt x="196" y="21292"/>
                  <a:pt x="0" y="21561"/>
                  <a:pt x="0" y="21574"/>
                </a:cubicBezTo>
                <a:cubicBezTo>
                  <a:pt x="0" y="21586"/>
                  <a:pt x="1094" y="21596"/>
                  <a:pt x="2434" y="21596"/>
                </a:cubicBezTo>
                <a:lnTo>
                  <a:pt x="4868" y="21596"/>
                </a:lnTo>
                <a:lnTo>
                  <a:pt x="4794" y="21484"/>
                </a:lnTo>
                <a:cubicBezTo>
                  <a:pt x="4700" y="21348"/>
                  <a:pt x="4350" y="20887"/>
                  <a:pt x="3267" y="19474"/>
                </a:cubicBezTo>
                <a:lnTo>
                  <a:pt x="2425" y="18372"/>
                </a:lnTo>
                <a:close/>
                <a:moveTo>
                  <a:pt x="19148" y="18372"/>
                </a:moveTo>
                <a:lnTo>
                  <a:pt x="18759" y="18874"/>
                </a:lnTo>
                <a:cubicBezTo>
                  <a:pt x="18272" y="19510"/>
                  <a:pt x="17575" y="20432"/>
                  <a:pt x="17223" y="20899"/>
                </a:cubicBezTo>
                <a:cubicBezTo>
                  <a:pt x="17074" y="21096"/>
                  <a:pt x="16898" y="21316"/>
                  <a:pt x="16834" y="21394"/>
                </a:cubicBezTo>
                <a:cubicBezTo>
                  <a:pt x="16770" y="21471"/>
                  <a:pt x="16723" y="21551"/>
                  <a:pt x="16723" y="21566"/>
                </a:cubicBezTo>
                <a:cubicBezTo>
                  <a:pt x="16723" y="21581"/>
                  <a:pt x="17817" y="21596"/>
                  <a:pt x="19157" y="21596"/>
                </a:cubicBezTo>
                <a:cubicBezTo>
                  <a:pt x="21522" y="21596"/>
                  <a:pt x="21592" y="21593"/>
                  <a:pt x="21544" y="21521"/>
                </a:cubicBezTo>
                <a:cubicBezTo>
                  <a:pt x="21517" y="21480"/>
                  <a:pt x="21273" y="21153"/>
                  <a:pt x="20998" y="20794"/>
                </a:cubicBezTo>
                <a:cubicBezTo>
                  <a:pt x="20724" y="20435"/>
                  <a:pt x="20405" y="20006"/>
                  <a:pt x="20286" y="19849"/>
                </a:cubicBezTo>
                <a:cubicBezTo>
                  <a:pt x="20167" y="19692"/>
                  <a:pt x="19863" y="19300"/>
                  <a:pt x="19610" y="18972"/>
                </a:cubicBezTo>
                <a:lnTo>
                  <a:pt x="19148" y="18372"/>
                </a:ln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171" name="线条"/>
          <p:cNvSpPr/>
          <p:nvPr/>
        </p:nvSpPr>
        <p:spPr>
          <a:xfrm flipV="1">
            <a:off x="6502400" y="6849614"/>
            <a:ext cx="0" cy="967544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reated by DarXs微分 on 2021/4/7"/>
          <p:cNvSpPr txBox="1"/>
          <p:nvPr>
            <p:ph type="body" idx="21"/>
          </p:nvPr>
        </p:nvSpPr>
        <p:spPr>
          <a:xfrm>
            <a:off x="7226300" y="3158966"/>
            <a:ext cx="5054600" cy="353823"/>
          </a:xfrm>
          <a:prstGeom prst="rect">
            <a:avLst/>
          </a:prstGeom>
        </p:spPr>
        <p:txBody>
          <a:bodyPr/>
          <a:lstStyle/>
          <a:p>
            <a:r>
              <a:t>Created by DarXs微分 on 2021/4/7</a:t>
            </a:r>
          </a:p>
        </p:txBody>
      </p:sp>
      <p:sp>
        <p:nvSpPr>
          <p:cNvPr id="190" name="MineForest…"/>
          <p:cNvSpPr txBox="1"/>
          <p:nvPr>
            <p:ph type="title"/>
          </p:nvPr>
        </p:nvSpPr>
        <p:spPr>
          <a:xfrm>
            <a:off x="7226300" y="3530600"/>
            <a:ext cx="5054600" cy="1587500"/>
          </a:xfrm>
          <a:prstGeom prst="rect">
            <a:avLst/>
          </a:prstGeom>
        </p:spPr>
        <p:txBody>
          <a:bodyPr/>
          <a:lstStyle/>
          <a:p>
            <a:pPr>
              <a:defRPr sz="6000" spc="-60"/>
            </a:pPr>
            <a:r>
              <a:t>MineForest</a:t>
            </a:r>
          </a:p>
          <a:p>
            <a:pPr algn="r">
              <a:lnSpc>
                <a:spcPct val="90000"/>
              </a:lnSpc>
              <a:spcBef>
                <a:spcPts val="1400"/>
              </a:spcBef>
              <a:defRPr sz="2000" spc="-19">
                <a:solidFill>
                  <a:srgbClr val="227AAE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  <a:r>
              <a:t>——打造高效的讨论工具</a:t>
            </a:r>
          </a:p>
        </p:txBody>
      </p:sp>
      <p:sp>
        <p:nvSpPr>
          <p:cNvPr id="191" name="灵感来源…"/>
          <p:cNvSpPr txBox="1"/>
          <p:nvPr>
            <p:ph type="body" sz="quarter" idx="1"/>
          </p:nvPr>
        </p:nvSpPr>
        <p:spPr>
          <a:xfrm>
            <a:off x="9605645" y="5629910"/>
            <a:ext cx="2887345" cy="1863725"/>
          </a:xfrm>
          <a:prstGeom prst="rect">
            <a:avLst/>
          </a:prstGeom>
        </p:spPr>
        <p:txBody>
          <a:bodyPr numCol="2" spcCol="252729">
            <a:normAutofit lnSpcReduction="20000"/>
          </a:bodyPr>
          <a:lstStyle/>
          <a:p>
            <a:pPr marL="0" indent="0" algn="ctr">
              <a:lnSpc>
                <a:spcPct val="110000"/>
              </a:lnSpc>
              <a:buSzTx/>
              <a:buNone/>
            </a:pPr>
            <a:r>
              <a:rPr b="1">
                <a:latin typeface="Avenir Next Bold" panose="020B0803020202020204" charset="0"/>
              </a:rPr>
              <a:t>操作界面</a:t>
            </a:r>
            <a:endParaRPr b="1">
              <a:latin typeface="Avenir Next Bold" panose="020B0803020202020204" charset="0"/>
            </a:endParaRPr>
          </a:p>
          <a:p>
            <a:pPr marL="0" indent="0" algn="ctr">
              <a:lnSpc>
                <a:spcPct val="110000"/>
              </a:lnSpc>
              <a:buSzTx/>
              <a:buNone/>
            </a:pPr>
            <a:r>
              <a:rPr b="1">
                <a:latin typeface="Avenir Next Bold" panose="020B0803020202020204" charset="0"/>
              </a:rPr>
              <a:t>项目规划</a:t>
            </a:r>
            <a:endParaRPr b="1">
              <a:latin typeface="Avenir Next Bold" panose="020B0803020202020204" charset="0"/>
            </a:endParaRPr>
          </a:p>
          <a:p>
            <a:pPr marL="0" indent="0" algn="ctr">
              <a:lnSpc>
                <a:spcPct val="110000"/>
              </a:lnSpc>
              <a:buSzTx/>
              <a:buNone/>
            </a:pPr>
            <a:r>
              <a:rPr b="1">
                <a:latin typeface="Avenir Next Bold" panose="020B0803020202020204" charset="0"/>
              </a:rPr>
              <a:t>未来展望</a:t>
            </a:r>
            <a:endParaRPr b="1">
              <a:latin typeface="Avenir Next Bold" panose="020B0803020202020204" charset="0"/>
            </a:endParaRPr>
          </a:p>
        </p:txBody>
      </p:sp>
      <p:sp>
        <p:nvSpPr>
          <p:cNvPr id="192" name="灯泡"/>
          <p:cNvSpPr/>
          <p:nvPr/>
        </p:nvSpPr>
        <p:spPr>
          <a:xfrm>
            <a:off x="7364229" y="5589554"/>
            <a:ext cx="250758" cy="43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193" name="射箭"/>
          <p:cNvSpPr/>
          <p:nvPr/>
        </p:nvSpPr>
        <p:spPr>
          <a:xfrm>
            <a:off x="7312697" y="6196864"/>
            <a:ext cx="353823" cy="353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0800" y="1252"/>
                </a:moveTo>
                <a:cubicBezTo>
                  <a:pt x="16065" y="1252"/>
                  <a:pt x="20348" y="5536"/>
                  <a:pt x="20348" y="10800"/>
                </a:cubicBezTo>
                <a:cubicBezTo>
                  <a:pt x="20348" y="16065"/>
                  <a:pt x="16064" y="20348"/>
                  <a:pt x="10800" y="20348"/>
                </a:cubicBezTo>
                <a:cubicBezTo>
                  <a:pt x="5536" y="20348"/>
                  <a:pt x="1252" y="16065"/>
                  <a:pt x="1252" y="10800"/>
                </a:cubicBezTo>
                <a:cubicBezTo>
                  <a:pt x="1252" y="5536"/>
                  <a:pt x="5535" y="1252"/>
                  <a:pt x="10800" y="1252"/>
                </a:cubicBezTo>
                <a:close/>
                <a:moveTo>
                  <a:pt x="10800" y="1520"/>
                </a:moveTo>
                <a:cubicBezTo>
                  <a:pt x="5684" y="1520"/>
                  <a:pt x="1520" y="5684"/>
                  <a:pt x="1520" y="10800"/>
                </a:cubicBezTo>
                <a:cubicBezTo>
                  <a:pt x="1520" y="15916"/>
                  <a:pt x="5684" y="20080"/>
                  <a:pt x="10800" y="20080"/>
                </a:cubicBezTo>
                <a:cubicBezTo>
                  <a:pt x="15916" y="20080"/>
                  <a:pt x="20078" y="15916"/>
                  <a:pt x="20078" y="10800"/>
                </a:cubicBezTo>
                <a:cubicBezTo>
                  <a:pt x="20078" y="5684"/>
                  <a:pt x="15916" y="1520"/>
                  <a:pt x="10800" y="1520"/>
                </a:cubicBezTo>
                <a:close/>
                <a:moveTo>
                  <a:pt x="10800" y="2810"/>
                </a:moveTo>
                <a:cubicBezTo>
                  <a:pt x="15213" y="2810"/>
                  <a:pt x="18789" y="6387"/>
                  <a:pt x="18789" y="10800"/>
                </a:cubicBezTo>
                <a:cubicBezTo>
                  <a:pt x="18789" y="15213"/>
                  <a:pt x="15213" y="18790"/>
                  <a:pt x="10800" y="18790"/>
                </a:cubicBezTo>
                <a:cubicBezTo>
                  <a:pt x="6387" y="18790"/>
                  <a:pt x="2810" y="15213"/>
                  <a:pt x="2810" y="10800"/>
                </a:cubicBezTo>
                <a:cubicBezTo>
                  <a:pt x="2810" y="6387"/>
                  <a:pt x="6387" y="2810"/>
                  <a:pt x="10800" y="2810"/>
                </a:cubicBezTo>
                <a:close/>
                <a:moveTo>
                  <a:pt x="10800" y="4855"/>
                </a:moveTo>
                <a:cubicBezTo>
                  <a:pt x="7517" y="4855"/>
                  <a:pt x="4855" y="7517"/>
                  <a:pt x="4855" y="10800"/>
                </a:cubicBezTo>
                <a:cubicBezTo>
                  <a:pt x="4855" y="14083"/>
                  <a:pt x="7517" y="16745"/>
                  <a:pt x="10800" y="16745"/>
                </a:cubicBezTo>
                <a:cubicBezTo>
                  <a:pt x="14083" y="16745"/>
                  <a:pt x="16743" y="14083"/>
                  <a:pt x="16743" y="10800"/>
                </a:cubicBezTo>
                <a:cubicBezTo>
                  <a:pt x="16743" y="7517"/>
                  <a:pt x="14083" y="4855"/>
                  <a:pt x="10800" y="4855"/>
                </a:cubicBezTo>
                <a:close/>
                <a:moveTo>
                  <a:pt x="10800" y="6664"/>
                </a:moveTo>
                <a:cubicBezTo>
                  <a:pt x="13085" y="6664"/>
                  <a:pt x="14936" y="8515"/>
                  <a:pt x="14936" y="10800"/>
                </a:cubicBezTo>
                <a:cubicBezTo>
                  <a:pt x="14936" y="13085"/>
                  <a:pt x="13085" y="14936"/>
                  <a:pt x="10800" y="14936"/>
                </a:cubicBezTo>
                <a:cubicBezTo>
                  <a:pt x="8515" y="14936"/>
                  <a:pt x="6662" y="13085"/>
                  <a:pt x="6662" y="10800"/>
                </a:cubicBezTo>
                <a:cubicBezTo>
                  <a:pt x="6662" y="8515"/>
                  <a:pt x="8515" y="6664"/>
                  <a:pt x="10800" y="6664"/>
                </a:cubicBezTo>
                <a:close/>
                <a:moveTo>
                  <a:pt x="10800" y="8755"/>
                </a:moveTo>
                <a:cubicBezTo>
                  <a:pt x="10276" y="8755"/>
                  <a:pt x="9752" y="8954"/>
                  <a:pt x="9352" y="9354"/>
                </a:cubicBezTo>
                <a:cubicBezTo>
                  <a:pt x="8553" y="10153"/>
                  <a:pt x="8553" y="11447"/>
                  <a:pt x="9352" y="12246"/>
                </a:cubicBezTo>
                <a:cubicBezTo>
                  <a:pt x="10151" y="13045"/>
                  <a:pt x="11447" y="13045"/>
                  <a:pt x="12246" y="12246"/>
                </a:cubicBezTo>
                <a:cubicBezTo>
                  <a:pt x="13045" y="11447"/>
                  <a:pt x="13045" y="10153"/>
                  <a:pt x="12246" y="9354"/>
                </a:cubicBezTo>
                <a:cubicBezTo>
                  <a:pt x="11847" y="8954"/>
                  <a:pt x="11324" y="8755"/>
                  <a:pt x="10800" y="8755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194" name="组织"/>
          <p:cNvSpPr/>
          <p:nvPr/>
        </p:nvSpPr>
        <p:spPr>
          <a:xfrm>
            <a:off x="7283751" y="6798532"/>
            <a:ext cx="411714" cy="353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74" y="0"/>
                </a:moveTo>
                <a:cubicBezTo>
                  <a:pt x="7706" y="0"/>
                  <a:pt x="7487" y="255"/>
                  <a:pt x="7487" y="566"/>
                </a:cubicBezTo>
                <a:lnTo>
                  <a:pt x="7487" y="3615"/>
                </a:lnTo>
                <a:cubicBezTo>
                  <a:pt x="7487" y="3926"/>
                  <a:pt x="7706" y="4181"/>
                  <a:pt x="7974" y="4181"/>
                </a:cubicBezTo>
                <a:lnTo>
                  <a:pt x="10530" y="4181"/>
                </a:lnTo>
                <a:lnTo>
                  <a:pt x="10530" y="7322"/>
                </a:lnTo>
                <a:lnTo>
                  <a:pt x="3210" y="7322"/>
                </a:lnTo>
                <a:cubicBezTo>
                  <a:pt x="3102" y="7322"/>
                  <a:pt x="3015" y="7425"/>
                  <a:pt x="3015" y="7550"/>
                </a:cubicBezTo>
                <a:lnTo>
                  <a:pt x="3015" y="10705"/>
                </a:lnTo>
                <a:lnTo>
                  <a:pt x="974" y="10705"/>
                </a:lnTo>
                <a:cubicBezTo>
                  <a:pt x="706" y="10705"/>
                  <a:pt x="487" y="10960"/>
                  <a:pt x="487" y="11271"/>
                </a:cubicBezTo>
                <a:lnTo>
                  <a:pt x="487" y="13737"/>
                </a:lnTo>
                <a:cubicBezTo>
                  <a:pt x="487" y="14049"/>
                  <a:pt x="706" y="14304"/>
                  <a:pt x="974" y="14304"/>
                </a:cubicBezTo>
                <a:lnTo>
                  <a:pt x="3015" y="14304"/>
                </a:lnTo>
                <a:lnTo>
                  <a:pt x="3015" y="17244"/>
                </a:lnTo>
                <a:lnTo>
                  <a:pt x="1350" y="17244"/>
                </a:lnTo>
                <a:cubicBezTo>
                  <a:pt x="1243" y="17244"/>
                  <a:pt x="1156" y="17345"/>
                  <a:pt x="1156" y="17470"/>
                </a:cubicBezTo>
                <a:lnTo>
                  <a:pt x="1156" y="19454"/>
                </a:lnTo>
                <a:lnTo>
                  <a:pt x="274" y="19454"/>
                </a:lnTo>
                <a:cubicBezTo>
                  <a:pt x="124" y="19454"/>
                  <a:pt x="0" y="19598"/>
                  <a:pt x="0" y="19773"/>
                </a:cubicBezTo>
                <a:lnTo>
                  <a:pt x="0" y="21281"/>
                </a:lnTo>
                <a:cubicBezTo>
                  <a:pt x="0" y="21456"/>
                  <a:pt x="124" y="21600"/>
                  <a:pt x="274" y="21600"/>
                </a:cubicBezTo>
                <a:lnTo>
                  <a:pt x="2579" y="21600"/>
                </a:lnTo>
                <a:cubicBezTo>
                  <a:pt x="2729" y="21600"/>
                  <a:pt x="2853" y="21456"/>
                  <a:pt x="2853" y="21281"/>
                </a:cubicBezTo>
                <a:lnTo>
                  <a:pt x="2853" y="19773"/>
                </a:lnTo>
                <a:cubicBezTo>
                  <a:pt x="2853" y="19599"/>
                  <a:pt x="2729" y="19454"/>
                  <a:pt x="2579" y="19454"/>
                </a:cubicBezTo>
                <a:lnTo>
                  <a:pt x="1697" y="19454"/>
                </a:lnTo>
                <a:lnTo>
                  <a:pt x="1697" y="18111"/>
                </a:lnTo>
                <a:cubicBezTo>
                  <a:pt x="1697" y="17987"/>
                  <a:pt x="1784" y="17885"/>
                  <a:pt x="1891" y="17885"/>
                </a:cubicBezTo>
                <a:lnTo>
                  <a:pt x="4629" y="17885"/>
                </a:lnTo>
                <a:cubicBezTo>
                  <a:pt x="4736" y="17885"/>
                  <a:pt x="4824" y="17987"/>
                  <a:pt x="4824" y="18111"/>
                </a:cubicBezTo>
                <a:lnTo>
                  <a:pt x="4824" y="19454"/>
                </a:lnTo>
                <a:lnTo>
                  <a:pt x="3941" y="19454"/>
                </a:lnTo>
                <a:cubicBezTo>
                  <a:pt x="3791" y="19454"/>
                  <a:pt x="3668" y="19598"/>
                  <a:pt x="3668" y="19773"/>
                </a:cubicBezTo>
                <a:lnTo>
                  <a:pt x="3668" y="21281"/>
                </a:lnTo>
                <a:cubicBezTo>
                  <a:pt x="3668" y="21456"/>
                  <a:pt x="3791" y="21600"/>
                  <a:pt x="3941" y="21600"/>
                </a:cubicBezTo>
                <a:lnTo>
                  <a:pt x="6247" y="21600"/>
                </a:lnTo>
                <a:cubicBezTo>
                  <a:pt x="6397" y="21600"/>
                  <a:pt x="6519" y="21456"/>
                  <a:pt x="6519" y="21281"/>
                </a:cubicBezTo>
                <a:lnTo>
                  <a:pt x="6519" y="19773"/>
                </a:lnTo>
                <a:cubicBezTo>
                  <a:pt x="6519" y="19599"/>
                  <a:pt x="6397" y="19454"/>
                  <a:pt x="6247" y="19454"/>
                </a:cubicBezTo>
                <a:lnTo>
                  <a:pt x="5365" y="19454"/>
                </a:lnTo>
                <a:lnTo>
                  <a:pt x="5365" y="17470"/>
                </a:lnTo>
                <a:cubicBezTo>
                  <a:pt x="5365" y="17345"/>
                  <a:pt x="5277" y="17244"/>
                  <a:pt x="5170" y="17244"/>
                </a:cubicBezTo>
                <a:lnTo>
                  <a:pt x="3556" y="17244"/>
                </a:lnTo>
                <a:lnTo>
                  <a:pt x="3556" y="14304"/>
                </a:lnTo>
                <a:lnTo>
                  <a:pt x="5549" y="14304"/>
                </a:lnTo>
                <a:cubicBezTo>
                  <a:pt x="5816" y="14304"/>
                  <a:pt x="6035" y="14049"/>
                  <a:pt x="6035" y="13737"/>
                </a:cubicBezTo>
                <a:lnTo>
                  <a:pt x="6035" y="11271"/>
                </a:lnTo>
                <a:cubicBezTo>
                  <a:pt x="6035" y="10960"/>
                  <a:pt x="5816" y="10705"/>
                  <a:pt x="5549" y="10705"/>
                </a:cubicBezTo>
                <a:lnTo>
                  <a:pt x="3556" y="10705"/>
                </a:lnTo>
                <a:lnTo>
                  <a:pt x="3556" y="8179"/>
                </a:lnTo>
                <a:cubicBezTo>
                  <a:pt x="3556" y="8055"/>
                  <a:pt x="3643" y="7951"/>
                  <a:pt x="3750" y="7951"/>
                </a:cubicBezTo>
                <a:lnTo>
                  <a:pt x="10530" y="7951"/>
                </a:lnTo>
                <a:lnTo>
                  <a:pt x="10530" y="10705"/>
                </a:lnTo>
                <a:lnTo>
                  <a:pt x="8513" y="10705"/>
                </a:lnTo>
                <a:cubicBezTo>
                  <a:pt x="8246" y="10705"/>
                  <a:pt x="8026" y="10960"/>
                  <a:pt x="8026" y="11271"/>
                </a:cubicBezTo>
                <a:lnTo>
                  <a:pt x="8026" y="13737"/>
                </a:lnTo>
                <a:cubicBezTo>
                  <a:pt x="8026" y="14049"/>
                  <a:pt x="8246" y="14304"/>
                  <a:pt x="8513" y="14304"/>
                </a:cubicBezTo>
                <a:lnTo>
                  <a:pt x="10530" y="14304"/>
                </a:lnTo>
                <a:lnTo>
                  <a:pt x="10530" y="17244"/>
                </a:lnTo>
                <a:lnTo>
                  <a:pt x="8890" y="17244"/>
                </a:lnTo>
                <a:cubicBezTo>
                  <a:pt x="8783" y="17244"/>
                  <a:pt x="8696" y="17345"/>
                  <a:pt x="8696" y="17470"/>
                </a:cubicBezTo>
                <a:lnTo>
                  <a:pt x="8696" y="19454"/>
                </a:lnTo>
                <a:lnTo>
                  <a:pt x="7790" y="19454"/>
                </a:lnTo>
                <a:cubicBezTo>
                  <a:pt x="7640" y="19454"/>
                  <a:pt x="7516" y="19598"/>
                  <a:pt x="7516" y="19773"/>
                </a:cubicBezTo>
                <a:lnTo>
                  <a:pt x="7516" y="21281"/>
                </a:lnTo>
                <a:cubicBezTo>
                  <a:pt x="7516" y="21456"/>
                  <a:pt x="7640" y="21600"/>
                  <a:pt x="7790" y="21600"/>
                </a:cubicBezTo>
                <a:lnTo>
                  <a:pt x="10095" y="21600"/>
                </a:lnTo>
                <a:cubicBezTo>
                  <a:pt x="10245" y="21600"/>
                  <a:pt x="10367" y="21456"/>
                  <a:pt x="10367" y="21281"/>
                </a:cubicBezTo>
                <a:lnTo>
                  <a:pt x="10367" y="19773"/>
                </a:lnTo>
                <a:cubicBezTo>
                  <a:pt x="10367" y="19599"/>
                  <a:pt x="10245" y="19454"/>
                  <a:pt x="10095" y="19454"/>
                </a:cubicBezTo>
                <a:lnTo>
                  <a:pt x="9237" y="19454"/>
                </a:lnTo>
                <a:lnTo>
                  <a:pt x="9237" y="18111"/>
                </a:lnTo>
                <a:cubicBezTo>
                  <a:pt x="9237" y="17987"/>
                  <a:pt x="9324" y="17885"/>
                  <a:pt x="9431" y="17885"/>
                </a:cubicBezTo>
                <a:lnTo>
                  <a:pt x="12169" y="17885"/>
                </a:lnTo>
                <a:cubicBezTo>
                  <a:pt x="12276" y="17885"/>
                  <a:pt x="12363" y="17987"/>
                  <a:pt x="12363" y="18111"/>
                </a:cubicBezTo>
                <a:lnTo>
                  <a:pt x="12363" y="19454"/>
                </a:lnTo>
                <a:lnTo>
                  <a:pt x="11505" y="19454"/>
                </a:lnTo>
                <a:cubicBezTo>
                  <a:pt x="11355" y="19454"/>
                  <a:pt x="11233" y="19599"/>
                  <a:pt x="11233" y="19773"/>
                </a:cubicBezTo>
                <a:lnTo>
                  <a:pt x="11233" y="21281"/>
                </a:lnTo>
                <a:cubicBezTo>
                  <a:pt x="11233" y="21456"/>
                  <a:pt x="11355" y="21600"/>
                  <a:pt x="11505" y="21600"/>
                </a:cubicBezTo>
                <a:lnTo>
                  <a:pt x="13810" y="21600"/>
                </a:lnTo>
                <a:cubicBezTo>
                  <a:pt x="13960" y="21600"/>
                  <a:pt x="14084" y="21456"/>
                  <a:pt x="14084" y="21281"/>
                </a:cubicBezTo>
                <a:lnTo>
                  <a:pt x="14084" y="19773"/>
                </a:lnTo>
                <a:cubicBezTo>
                  <a:pt x="14084" y="19599"/>
                  <a:pt x="13960" y="19454"/>
                  <a:pt x="13810" y="19454"/>
                </a:cubicBezTo>
                <a:lnTo>
                  <a:pt x="12904" y="19454"/>
                </a:lnTo>
                <a:lnTo>
                  <a:pt x="12904" y="17470"/>
                </a:lnTo>
                <a:cubicBezTo>
                  <a:pt x="12904" y="17345"/>
                  <a:pt x="12817" y="17244"/>
                  <a:pt x="12710" y="17244"/>
                </a:cubicBezTo>
                <a:lnTo>
                  <a:pt x="11070" y="17244"/>
                </a:lnTo>
                <a:lnTo>
                  <a:pt x="11070" y="14304"/>
                </a:lnTo>
                <a:lnTo>
                  <a:pt x="13087" y="14304"/>
                </a:lnTo>
                <a:cubicBezTo>
                  <a:pt x="13354" y="14304"/>
                  <a:pt x="13574" y="14049"/>
                  <a:pt x="13574" y="13737"/>
                </a:cubicBezTo>
                <a:lnTo>
                  <a:pt x="13574" y="11271"/>
                </a:lnTo>
                <a:cubicBezTo>
                  <a:pt x="13574" y="10960"/>
                  <a:pt x="13354" y="10705"/>
                  <a:pt x="13087" y="10705"/>
                </a:cubicBezTo>
                <a:lnTo>
                  <a:pt x="11070" y="10705"/>
                </a:lnTo>
                <a:lnTo>
                  <a:pt x="11070" y="7951"/>
                </a:lnTo>
                <a:lnTo>
                  <a:pt x="17850" y="7951"/>
                </a:lnTo>
                <a:cubicBezTo>
                  <a:pt x="17957" y="7951"/>
                  <a:pt x="18044" y="8055"/>
                  <a:pt x="18044" y="8179"/>
                </a:cubicBezTo>
                <a:lnTo>
                  <a:pt x="18044" y="10705"/>
                </a:lnTo>
                <a:lnTo>
                  <a:pt x="16051" y="10705"/>
                </a:lnTo>
                <a:cubicBezTo>
                  <a:pt x="15784" y="10705"/>
                  <a:pt x="15565" y="10960"/>
                  <a:pt x="15565" y="11271"/>
                </a:cubicBezTo>
                <a:lnTo>
                  <a:pt x="15565" y="13737"/>
                </a:lnTo>
                <a:cubicBezTo>
                  <a:pt x="15565" y="14049"/>
                  <a:pt x="15784" y="14304"/>
                  <a:pt x="16051" y="14304"/>
                </a:cubicBezTo>
                <a:lnTo>
                  <a:pt x="18044" y="14304"/>
                </a:lnTo>
                <a:lnTo>
                  <a:pt x="18044" y="17244"/>
                </a:lnTo>
                <a:lnTo>
                  <a:pt x="16430" y="17244"/>
                </a:lnTo>
                <a:cubicBezTo>
                  <a:pt x="16323" y="17244"/>
                  <a:pt x="16235" y="17345"/>
                  <a:pt x="16235" y="17470"/>
                </a:cubicBezTo>
                <a:lnTo>
                  <a:pt x="16235" y="19454"/>
                </a:lnTo>
                <a:lnTo>
                  <a:pt x="15353" y="19454"/>
                </a:lnTo>
                <a:cubicBezTo>
                  <a:pt x="15203" y="19454"/>
                  <a:pt x="15079" y="19599"/>
                  <a:pt x="15079" y="19773"/>
                </a:cubicBezTo>
                <a:lnTo>
                  <a:pt x="15079" y="21281"/>
                </a:lnTo>
                <a:cubicBezTo>
                  <a:pt x="15079" y="21456"/>
                  <a:pt x="15203" y="21600"/>
                  <a:pt x="15353" y="21600"/>
                </a:cubicBezTo>
                <a:lnTo>
                  <a:pt x="17659" y="21600"/>
                </a:lnTo>
                <a:cubicBezTo>
                  <a:pt x="17809" y="21600"/>
                  <a:pt x="17931" y="21456"/>
                  <a:pt x="17931" y="21281"/>
                </a:cubicBezTo>
                <a:lnTo>
                  <a:pt x="17931" y="19773"/>
                </a:lnTo>
                <a:cubicBezTo>
                  <a:pt x="17931" y="19599"/>
                  <a:pt x="17809" y="19454"/>
                  <a:pt x="17659" y="19454"/>
                </a:cubicBezTo>
                <a:lnTo>
                  <a:pt x="16776" y="19454"/>
                </a:lnTo>
                <a:lnTo>
                  <a:pt x="16776" y="18111"/>
                </a:lnTo>
                <a:cubicBezTo>
                  <a:pt x="16776" y="17987"/>
                  <a:pt x="16864" y="17885"/>
                  <a:pt x="16971" y="17885"/>
                </a:cubicBezTo>
                <a:lnTo>
                  <a:pt x="19709" y="17885"/>
                </a:lnTo>
                <a:cubicBezTo>
                  <a:pt x="19816" y="17885"/>
                  <a:pt x="19903" y="17987"/>
                  <a:pt x="19903" y="18111"/>
                </a:cubicBezTo>
                <a:lnTo>
                  <a:pt x="19903" y="19454"/>
                </a:lnTo>
                <a:lnTo>
                  <a:pt x="19021" y="19454"/>
                </a:lnTo>
                <a:cubicBezTo>
                  <a:pt x="18871" y="19454"/>
                  <a:pt x="18747" y="19599"/>
                  <a:pt x="18747" y="19773"/>
                </a:cubicBezTo>
                <a:lnTo>
                  <a:pt x="18747" y="21281"/>
                </a:lnTo>
                <a:cubicBezTo>
                  <a:pt x="18747" y="21456"/>
                  <a:pt x="18871" y="21600"/>
                  <a:pt x="19021" y="21600"/>
                </a:cubicBezTo>
                <a:lnTo>
                  <a:pt x="21326" y="21600"/>
                </a:lnTo>
                <a:cubicBezTo>
                  <a:pt x="21476" y="21600"/>
                  <a:pt x="21600" y="21456"/>
                  <a:pt x="21600" y="21281"/>
                </a:cubicBezTo>
                <a:lnTo>
                  <a:pt x="21600" y="19773"/>
                </a:lnTo>
                <a:cubicBezTo>
                  <a:pt x="21600" y="19599"/>
                  <a:pt x="21476" y="19454"/>
                  <a:pt x="21326" y="19454"/>
                </a:cubicBezTo>
                <a:lnTo>
                  <a:pt x="20444" y="19454"/>
                </a:lnTo>
                <a:lnTo>
                  <a:pt x="20444" y="17470"/>
                </a:lnTo>
                <a:cubicBezTo>
                  <a:pt x="20444" y="17345"/>
                  <a:pt x="20357" y="17244"/>
                  <a:pt x="20250" y="17244"/>
                </a:cubicBezTo>
                <a:lnTo>
                  <a:pt x="18585" y="17244"/>
                </a:lnTo>
                <a:lnTo>
                  <a:pt x="18585" y="14304"/>
                </a:lnTo>
                <a:lnTo>
                  <a:pt x="20626" y="14304"/>
                </a:lnTo>
                <a:cubicBezTo>
                  <a:pt x="20894" y="14304"/>
                  <a:pt x="21113" y="14049"/>
                  <a:pt x="21113" y="13737"/>
                </a:cubicBezTo>
                <a:lnTo>
                  <a:pt x="21113" y="11271"/>
                </a:lnTo>
                <a:cubicBezTo>
                  <a:pt x="21113" y="10960"/>
                  <a:pt x="20894" y="10705"/>
                  <a:pt x="20626" y="10705"/>
                </a:cubicBezTo>
                <a:lnTo>
                  <a:pt x="18585" y="10705"/>
                </a:lnTo>
                <a:lnTo>
                  <a:pt x="18585" y="7550"/>
                </a:lnTo>
                <a:cubicBezTo>
                  <a:pt x="18585" y="7425"/>
                  <a:pt x="18498" y="7322"/>
                  <a:pt x="18390" y="7322"/>
                </a:cubicBezTo>
                <a:lnTo>
                  <a:pt x="11070" y="7322"/>
                </a:lnTo>
                <a:lnTo>
                  <a:pt x="11070" y="4181"/>
                </a:lnTo>
                <a:lnTo>
                  <a:pt x="13626" y="4181"/>
                </a:lnTo>
                <a:cubicBezTo>
                  <a:pt x="13894" y="4181"/>
                  <a:pt x="14113" y="3926"/>
                  <a:pt x="14113" y="3615"/>
                </a:cubicBezTo>
                <a:lnTo>
                  <a:pt x="14113" y="566"/>
                </a:lnTo>
                <a:cubicBezTo>
                  <a:pt x="14113" y="255"/>
                  <a:pt x="13894" y="0"/>
                  <a:pt x="13626" y="0"/>
                </a:cubicBezTo>
                <a:lnTo>
                  <a:pt x="10800" y="0"/>
                </a:lnTo>
                <a:lnTo>
                  <a:pt x="7974" y="0"/>
                </a:ln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195" name="方向盘"/>
          <p:cNvSpPr/>
          <p:nvPr/>
        </p:nvSpPr>
        <p:spPr>
          <a:xfrm>
            <a:off x="9895198" y="5630043"/>
            <a:ext cx="353823" cy="353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10800" y="2258"/>
                </a:moveTo>
                <a:cubicBezTo>
                  <a:pt x="15071" y="2258"/>
                  <a:pt x="18620" y="5410"/>
                  <a:pt x="19246" y="9509"/>
                </a:cubicBezTo>
                <a:cubicBezTo>
                  <a:pt x="18366" y="9552"/>
                  <a:pt x="15963" y="9547"/>
                  <a:pt x="13922" y="8380"/>
                </a:cubicBezTo>
                <a:cubicBezTo>
                  <a:pt x="13922" y="8380"/>
                  <a:pt x="12307" y="7496"/>
                  <a:pt x="10800" y="7474"/>
                </a:cubicBezTo>
                <a:cubicBezTo>
                  <a:pt x="9293" y="7496"/>
                  <a:pt x="7678" y="8380"/>
                  <a:pt x="7678" y="8380"/>
                </a:cubicBezTo>
                <a:cubicBezTo>
                  <a:pt x="5642" y="9552"/>
                  <a:pt x="3234" y="9558"/>
                  <a:pt x="2354" y="9509"/>
                </a:cubicBezTo>
                <a:cubicBezTo>
                  <a:pt x="2980" y="5410"/>
                  <a:pt x="6529" y="2258"/>
                  <a:pt x="10800" y="2258"/>
                </a:cubicBezTo>
                <a:close/>
                <a:moveTo>
                  <a:pt x="10800" y="8878"/>
                </a:moveTo>
                <a:cubicBezTo>
                  <a:pt x="11718" y="8878"/>
                  <a:pt x="12457" y="9622"/>
                  <a:pt x="12457" y="10535"/>
                </a:cubicBezTo>
                <a:cubicBezTo>
                  <a:pt x="12457" y="11448"/>
                  <a:pt x="11718" y="12194"/>
                  <a:pt x="10800" y="12194"/>
                </a:cubicBezTo>
                <a:cubicBezTo>
                  <a:pt x="9882" y="12194"/>
                  <a:pt x="9143" y="11448"/>
                  <a:pt x="9143" y="10535"/>
                </a:cubicBezTo>
                <a:cubicBezTo>
                  <a:pt x="9143" y="9617"/>
                  <a:pt x="9887" y="8878"/>
                  <a:pt x="10800" y="8878"/>
                </a:cubicBezTo>
                <a:close/>
                <a:moveTo>
                  <a:pt x="2435" y="12523"/>
                </a:moveTo>
                <a:lnTo>
                  <a:pt x="6205" y="12523"/>
                </a:lnTo>
                <a:cubicBezTo>
                  <a:pt x="6205" y="12523"/>
                  <a:pt x="9271" y="12583"/>
                  <a:pt x="9271" y="15299"/>
                </a:cubicBezTo>
                <a:lnTo>
                  <a:pt x="9271" y="19202"/>
                </a:lnTo>
                <a:cubicBezTo>
                  <a:pt x="5848" y="18581"/>
                  <a:pt x="3132" y="15920"/>
                  <a:pt x="2435" y="12523"/>
                </a:cubicBezTo>
                <a:close/>
                <a:moveTo>
                  <a:pt x="15395" y="12523"/>
                </a:moveTo>
                <a:lnTo>
                  <a:pt x="19165" y="12523"/>
                </a:lnTo>
                <a:cubicBezTo>
                  <a:pt x="18468" y="15914"/>
                  <a:pt x="15752" y="18581"/>
                  <a:pt x="12329" y="19202"/>
                </a:cubicBezTo>
                <a:lnTo>
                  <a:pt x="12329" y="15299"/>
                </a:lnTo>
                <a:cubicBezTo>
                  <a:pt x="12329" y="12583"/>
                  <a:pt x="15395" y="12523"/>
                  <a:pt x="15395" y="12523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196" name="编辑文稿"/>
          <p:cNvSpPr/>
          <p:nvPr/>
        </p:nvSpPr>
        <p:spPr>
          <a:xfrm>
            <a:off x="9872631" y="6157031"/>
            <a:ext cx="398958" cy="433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600" extrusionOk="0">
                <a:moveTo>
                  <a:pt x="178" y="0"/>
                </a:moveTo>
                <a:cubicBezTo>
                  <a:pt x="80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80" y="21600"/>
                  <a:pt x="178" y="21600"/>
                </a:cubicBezTo>
                <a:lnTo>
                  <a:pt x="17891" y="21600"/>
                </a:lnTo>
                <a:cubicBezTo>
                  <a:pt x="17989" y="21600"/>
                  <a:pt x="18069" y="21528"/>
                  <a:pt x="18069" y="21438"/>
                </a:cubicBezTo>
                <a:lnTo>
                  <a:pt x="18069" y="10414"/>
                </a:lnTo>
                <a:lnTo>
                  <a:pt x="13054" y="15043"/>
                </a:lnTo>
                <a:cubicBezTo>
                  <a:pt x="12867" y="15216"/>
                  <a:pt x="12647" y="15358"/>
                  <a:pt x="12407" y="15463"/>
                </a:cubicBezTo>
                <a:lnTo>
                  <a:pt x="8385" y="17111"/>
                </a:lnTo>
                <a:cubicBezTo>
                  <a:pt x="8235" y="17177"/>
                  <a:pt x="8078" y="17032"/>
                  <a:pt x="8149" y="16892"/>
                </a:cubicBezTo>
                <a:lnTo>
                  <a:pt x="9963" y="13105"/>
                </a:lnTo>
                <a:cubicBezTo>
                  <a:pt x="10077" y="12882"/>
                  <a:pt x="10231" y="12679"/>
                  <a:pt x="10420" y="12504"/>
                </a:cubicBezTo>
                <a:lnTo>
                  <a:pt x="17644" y="5837"/>
                </a:lnTo>
                <a:lnTo>
                  <a:pt x="11926" y="5837"/>
                </a:lnTo>
                <a:cubicBezTo>
                  <a:pt x="11828" y="5837"/>
                  <a:pt x="11748" y="5765"/>
                  <a:pt x="11748" y="5674"/>
                </a:cubicBezTo>
                <a:lnTo>
                  <a:pt x="11748" y="58"/>
                </a:lnTo>
                <a:cubicBezTo>
                  <a:pt x="11748" y="26"/>
                  <a:pt x="11720" y="0"/>
                  <a:pt x="11685" y="0"/>
                </a:cubicBezTo>
                <a:lnTo>
                  <a:pt x="178" y="0"/>
                </a:lnTo>
                <a:close/>
                <a:moveTo>
                  <a:pt x="12563" y="86"/>
                </a:moveTo>
                <a:cubicBezTo>
                  <a:pt x="12541" y="94"/>
                  <a:pt x="12525" y="114"/>
                  <a:pt x="12525" y="140"/>
                </a:cubicBezTo>
                <a:lnTo>
                  <a:pt x="12525" y="4958"/>
                </a:lnTo>
                <a:cubicBezTo>
                  <a:pt x="12525" y="5048"/>
                  <a:pt x="12605" y="5120"/>
                  <a:pt x="12703" y="5120"/>
                </a:cubicBezTo>
                <a:lnTo>
                  <a:pt x="17917" y="5120"/>
                </a:lnTo>
                <a:cubicBezTo>
                  <a:pt x="17974" y="5120"/>
                  <a:pt x="18001" y="5058"/>
                  <a:pt x="17962" y="5021"/>
                </a:cubicBezTo>
                <a:lnTo>
                  <a:pt x="12632" y="99"/>
                </a:lnTo>
                <a:cubicBezTo>
                  <a:pt x="12612" y="81"/>
                  <a:pt x="12585" y="78"/>
                  <a:pt x="12563" y="86"/>
                </a:cubicBezTo>
                <a:close/>
                <a:moveTo>
                  <a:pt x="20172" y="4728"/>
                </a:moveTo>
                <a:cubicBezTo>
                  <a:pt x="20023" y="4734"/>
                  <a:pt x="19872" y="4794"/>
                  <a:pt x="19753" y="4903"/>
                </a:cubicBezTo>
                <a:lnTo>
                  <a:pt x="18916" y="5676"/>
                </a:lnTo>
                <a:cubicBezTo>
                  <a:pt x="18892" y="5699"/>
                  <a:pt x="18892" y="5736"/>
                  <a:pt x="18916" y="5758"/>
                </a:cubicBezTo>
                <a:lnTo>
                  <a:pt x="20419" y="7147"/>
                </a:lnTo>
                <a:cubicBezTo>
                  <a:pt x="20443" y="7170"/>
                  <a:pt x="20483" y="7170"/>
                  <a:pt x="20508" y="7147"/>
                </a:cubicBezTo>
                <a:lnTo>
                  <a:pt x="21345" y="6372"/>
                </a:lnTo>
                <a:cubicBezTo>
                  <a:pt x="21583" y="6154"/>
                  <a:pt x="21600" y="5815"/>
                  <a:pt x="21383" y="5615"/>
                </a:cubicBezTo>
                <a:lnTo>
                  <a:pt x="20576" y="4868"/>
                </a:lnTo>
                <a:cubicBezTo>
                  <a:pt x="20468" y="4768"/>
                  <a:pt x="20321" y="4722"/>
                  <a:pt x="20172" y="4728"/>
                </a:cubicBezTo>
                <a:close/>
                <a:moveTo>
                  <a:pt x="18322" y="6249"/>
                </a:moveTo>
                <a:cubicBezTo>
                  <a:pt x="18306" y="6249"/>
                  <a:pt x="18290" y="6255"/>
                  <a:pt x="18277" y="6266"/>
                </a:cubicBezTo>
                <a:lnTo>
                  <a:pt x="11222" y="12779"/>
                </a:lnTo>
                <a:cubicBezTo>
                  <a:pt x="11198" y="12801"/>
                  <a:pt x="11198" y="12838"/>
                  <a:pt x="11222" y="12861"/>
                </a:cubicBezTo>
                <a:lnTo>
                  <a:pt x="12727" y="14249"/>
                </a:lnTo>
                <a:cubicBezTo>
                  <a:pt x="12751" y="14272"/>
                  <a:pt x="12789" y="14272"/>
                  <a:pt x="12814" y="14249"/>
                </a:cubicBezTo>
                <a:lnTo>
                  <a:pt x="19869" y="7737"/>
                </a:lnTo>
                <a:cubicBezTo>
                  <a:pt x="19893" y="7714"/>
                  <a:pt x="19893" y="7677"/>
                  <a:pt x="19869" y="7655"/>
                </a:cubicBezTo>
                <a:lnTo>
                  <a:pt x="18366" y="6266"/>
                </a:lnTo>
                <a:cubicBezTo>
                  <a:pt x="18354" y="6255"/>
                  <a:pt x="18338" y="6249"/>
                  <a:pt x="18322" y="6249"/>
                </a:cubicBezTo>
                <a:close/>
                <a:moveTo>
                  <a:pt x="10691" y="13419"/>
                </a:moveTo>
                <a:cubicBezTo>
                  <a:pt x="10671" y="13422"/>
                  <a:pt x="10653" y="13432"/>
                  <a:pt x="10644" y="13451"/>
                </a:cubicBezTo>
                <a:lnTo>
                  <a:pt x="9401" y="15879"/>
                </a:lnTo>
                <a:cubicBezTo>
                  <a:pt x="9375" y="15929"/>
                  <a:pt x="9430" y="15979"/>
                  <a:pt x="9483" y="15955"/>
                </a:cubicBezTo>
                <a:lnTo>
                  <a:pt x="12114" y="14808"/>
                </a:lnTo>
                <a:cubicBezTo>
                  <a:pt x="12154" y="14790"/>
                  <a:pt x="12161" y="14741"/>
                  <a:pt x="12130" y="14712"/>
                </a:cubicBezTo>
                <a:lnTo>
                  <a:pt x="10745" y="13434"/>
                </a:lnTo>
                <a:cubicBezTo>
                  <a:pt x="10730" y="13420"/>
                  <a:pt x="10710" y="13416"/>
                  <a:pt x="10691" y="13419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197" name="勾号"/>
          <p:cNvSpPr/>
          <p:nvPr/>
        </p:nvSpPr>
        <p:spPr>
          <a:xfrm>
            <a:off x="9841667" y="6798532"/>
            <a:ext cx="460886" cy="353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pic>
        <p:nvPicPr>
          <p:cNvPr id="198" name="MineForest_LOGO1.1.png" descr="MineForest_LOGO1.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6808" y="3497986"/>
            <a:ext cx="2757629" cy="27576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7283450" y="5457508"/>
            <a:ext cx="2322195" cy="1831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indent="0" algn="ctr">
              <a:lnSpc>
                <a:spcPct val="140000"/>
              </a:lnSpc>
              <a:buSzTx/>
              <a:buNone/>
            </a:pPr>
            <a:r>
              <a:rPr sz="2400" b="1">
                <a:solidFill>
                  <a:srgbClr val="4A4A4A"/>
                </a:solidFill>
                <a:latin typeface="Avenir Next Bold" panose="020B0803020202020204" charset="0"/>
                <a:sym typeface="+mn-ea"/>
              </a:rPr>
              <a:t>灵感来源</a:t>
            </a:r>
            <a:endParaRPr sz="2400" b="1">
              <a:solidFill>
                <a:srgbClr val="4A4A4A"/>
              </a:solidFill>
              <a:latin typeface="Avenir Next Bold" panose="020B0803020202020204" charset="0"/>
              <a:sym typeface="+mn-ea"/>
            </a:endParaRPr>
          </a:p>
          <a:p>
            <a:pPr marL="0" indent="0" algn="ctr">
              <a:lnSpc>
                <a:spcPct val="140000"/>
              </a:lnSpc>
              <a:buSzTx/>
              <a:buNone/>
            </a:pPr>
            <a:r>
              <a:rPr sz="2400" b="1">
                <a:solidFill>
                  <a:srgbClr val="4A4A4A"/>
                </a:solidFill>
                <a:latin typeface="Avenir Next Bold" panose="020B0803020202020204" charset="0"/>
                <a:sym typeface="+mn-ea"/>
              </a:rPr>
              <a:t>软件目标</a:t>
            </a:r>
            <a:endParaRPr sz="2400" b="1">
              <a:solidFill>
                <a:srgbClr val="4A4A4A"/>
              </a:solidFill>
              <a:latin typeface="Avenir Next Bold" panose="020B0803020202020204" charset="0"/>
              <a:sym typeface="+mn-ea"/>
            </a:endParaRPr>
          </a:p>
          <a:p>
            <a:pPr marL="0" indent="0" algn="ctr">
              <a:lnSpc>
                <a:spcPct val="140000"/>
              </a:lnSpc>
              <a:buSzTx/>
              <a:buNone/>
            </a:pPr>
            <a:r>
              <a:rPr sz="2400" b="1">
                <a:solidFill>
                  <a:srgbClr val="4A4A4A"/>
                </a:solidFill>
                <a:latin typeface="Avenir Next Bold" panose="020B0803020202020204" charset="0"/>
                <a:sym typeface="+mn-ea"/>
              </a:rPr>
              <a:t>整体结构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4A4A4A"/>
              </a:solidFill>
              <a:effectLst/>
              <a:uFillTx/>
              <a:latin typeface="Avenir Next Bold" panose="020B0803020202020204" charset="0"/>
              <a:ea typeface="Avenir Next Medium" panose="020B0803020202020204"/>
              <a:cs typeface="Avenir Next Medium" panose="020B0803020202020204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reated by DarXs微分 on 2021/4/7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Created by DarXs微分 on 2021/4/7</a:t>
            </a:r>
          </a:p>
        </p:txBody>
      </p:sp>
      <p:sp>
        <p:nvSpPr>
          <p:cNvPr id="201" name="灵感来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灵感来源</a:t>
            </a:r>
            <a:endParaRPr b="1"/>
          </a:p>
        </p:txBody>
      </p:sp>
      <p:sp>
        <p:nvSpPr>
          <p:cNvPr id="202" name="非线性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2800" b="1">
                <a:latin typeface="Avenir Next Bold" panose="020B0803020202020204" charset="0"/>
              </a:rPr>
              <a:t>非线性</a:t>
            </a:r>
            <a:endParaRPr sz="2800" b="1">
              <a:latin typeface="Avenir Next Bold" panose="020B0803020202020204" charset="0"/>
            </a:endParaRPr>
          </a:p>
          <a:p>
            <a:r>
              <a:rPr sz="2800" b="1">
                <a:latin typeface="Avenir Next Bold" panose="020B0803020202020204" charset="0"/>
              </a:rPr>
              <a:t>自动辅助搜索</a:t>
            </a:r>
            <a:endParaRPr sz="2800" b="1">
              <a:latin typeface="Avenir Next Bold" panose="020B0803020202020204" charset="0"/>
            </a:endParaRPr>
          </a:p>
          <a:p>
            <a:r>
              <a:rPr sz="2800" b="1">
                <a:latin typeface="Avenir Next Bold" panose="020B0803020202020204" charset="0"/>
              </a:rPr>
              <a:t>多人在线思维导图（头脑风暴）</a:t>
            </a:r>
            <a:endParaRPr sz="2800" b="1">
              <a:latin typeface="Avenir Next Bold" panose="020B0803020202020204" charset="0"/>
            </a:endParaRPr>
          </a:p>
          <a:p>
            <a:r>
              <a:rPr sz="2800" b="1">
                <a:latin typeface="Avenir Next Bold" panose="020B0803020202020204" charset="0"/>
              </a:rPr>
              <a:t>评论区</a:t>
            </a:r>
            <a:endParaRPr sz="2800" b="1">
              <a:latin typeface="Avenir Next Bold" panose="020B0803020202020204" charset="0"/>
            </a:endParaRPr>
          </a:p>
        </p:txBody>
      </p:sp>
      <p:pic>
        <p:nvPicPr>
          <p:cNvPr id="203" name="logo@2x.png" descr="logo@2x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2894" y="4365508"/>
            <a:ext cx="1841160" cy="8805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06" name="成组"/>
          <p:cNvGrpSpPr/>
          <p:nvPr/>
        </p:nvGrpSpPr>
        <p:grpSpPr>
          <a:xfrm>
            <a:off x="3757501" y="6800575"/>
            <a:ext cx="2144369" cy="1632404"/>
            <a:chOff x="0" y="0"/>
            <a:chExt cx="2144367" cy="1632402"/>
          </a:xfrm>
        </p:grpSpPr>
        <p:pic>
          <p:nvPicPr>
            <p:cNvPr id="204" name="xmind2021-logo_512x512@2x-b5005db0ed.png" descr="xmind2021-logo_512x512@2x-b5005db0ed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701" y="0"/>
              <a:ext cx="1214965" cy="121496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05" name="XMind 2020"/>
            <p:cNvSpPr txBox="1"/>
            <p:nvPr/>
          </p:nvSpPr>
          <p:spPr>
            <a:xfrm>
              <a:off x="0" y="1042015"/>
              <a:ext cx="2144368" cy="590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spcBef>
                  <a:spcPts val="0"/>
                </a:spcBef>
                <a:defRPr sz="2700" b="1">
                  <a:solidFill>
                    <a:srgbClr val="333333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XMind 2020</a:t>
              </a:r>
            </a:p>
          </p:txBody>
        </p:sp>
      </p:grpSp>
      <p:pic>
        <p:nvPicPr>
          <p:cNvPr id="207" name="PCtm_d9c8750bed0b3c7d089fa7d55720d6cf.png" descr="PCtm_d9c8750bed0b3c7d089fa7d55720d6cf.png"/>
          <p:cNvPicPr>
            <a:picLocks noChangeAspect="1"/>
          </p:cNvPicPr>
          <p:nvPr/>
        </p:nvPicPr>
        <p:blipFill>
          <a:blip r:embed="rId3"/>
          <a:srcRect t="28546"/>
          <a:stretch>
            <a:fillRect/>
          </a:stretch>
        </p:blipFill>
        <p:spPr>
          <a:xfrm>
            <a:off x="3257266" y="1737449"/>
            <a:ext cx="3144709" cy="10735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8" name="4034970a304e251f95ca414fa9cade177f3e6709f57a.png" descr="4034970a304e251f95ca414fa9cade177f3e6709f57a.png"/>
          <p:cNvPicPr>
            <a:picLocks noChangeAspect="1"/>
          </p:cNvPicPr>
          <p:nvPr/>
        </p:nvPicPr>
        <p:blipFill>
          <a:blip r:embed="rId4"/>
          <a:srcRect l="22797" t="32569" r="22684" b="32562"/>
          <a:stretch>
            <a:fillRect/>
          </a:stretch>
        </p:blipFill>
        <p:spPr>
          <a:xfrm>
            <a:off x="509562" y="1833889"/>
            <a:ext cx="1986014" cy="880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600" extrusionOk="0">
                <a:moveTo>
                  <a:pt x="1632" y="0"/>
                </a:moveTo>
                <a:cubicBezTo>
                  <a:pt x="1624" y="1"/>
                  <a:pt x="1567" y="52"/>
                  <a:pt x="1532" y="78"/>
                </a:cubicBezTo>
                <a:cubicBezTo>
                  <a:pt x="1490" y="110"/>
                  <a:pt x="1460" y="125"/>
                  <a:pt x="1377" y="195"/>
                </a:cubicBezTo>
                <a:cubicBezTo>
                  <a:pt x="1267" y="288"/>
                  <a:pt x="1137" y="404"/>
                  <a:pt x="993" y="535"/>
                </a:cubicBezTo>
                <a:cubicBezTo>
                  <a:pt x="670" y="830"/>
                  <a:pt x="313" y="1155"/>
                  <a:pt x="199" y="1256"/>
                </a:cubicBezTo>
                <a:cubicBezTo>
                  <a:pt x="126" y="1325"/>
                  <a:pt x="67" y="1384"/>
                  <a:pt x="44" y="1411"/>
                </a:cubicBezTo>
                <a:cubicBezTo>
                  <a:pt x="19" y="1440"/>
                  <a:pt x="6" y="1455"/>
                  <a:pt x="0" y="1470"/>
                </a:cubicBezTo>
                <a:cubicBezTo>
                  <a:pt x="-4" y="1503"/>
                  <a:pt x="18" y="1784"/>
                  <a:pt x="48" y="2142"/>
                </a:cubicBezTo>
                <a:cubicBezTo>
                  <a:pt x="60" y="2285"/>
                  <a:pt x="58" y="2300"/>
                  <a:pt x="74" y="2472"/>
                </a:cubicBezTo>
                <a:cubicBezTo>
                  <a:pt x="84" y="2586"/>
                  <a:pt x="98" y="2751"/>
                  <a:pt x="108" y="2872"/>
                </a:cubicBezTo>
                <a:cubicBezTo>
                  <a:pt x="157" y="3432"/>
                  <a:pt x="202" y="3994"/>
                  <a:pt x="246" y="4565"/>
                </a:cubicBezTo>
                <a:cubicBezTo>
                  <a:pt x="255" y="4682"/>
                  <a:pt x="263" y="4796"/>
                  <a:pt x="272" y="4916"/>
                </a:cubicBezTo>
                <a:cubicBezTo>
                  <a:pt x="288" y="5126"/>
                  <a:pt x="312" y="5379"/>
                  <a:pt x="324" y="5548"/>
                </a:cubicBezTo>
                <a:cubicBezTo>
                  <a:pt x="339" y="5764"/>
                  <a:pt x="349" y="5933"/>
                  <a:pt x="363" y="6142"/>
                </a:cubicBezTo>
                <a:cubicBezTo>
                  <a:pt x="521" y="8363"/>
                  <a:pt x="677" y="10856"/>
                  <a:pt x="790" y="13083"/>
                </a:cubicBezTo>
                <a:cubicBezTo>
                  <a:pt x="857" y="14406"/>
                  <a:pt x="893" y="15206"/>
                  <a:pt x="933" y="16042"/>
                </a:cubicBezTo>
                <a:cubicBezTo>
                  <a:pt x="933" y="16047"/>
                  <a:pt x="937" y="16076"/>
                  <a:pt x="937" y="16081"/>
                </a:cubicBezTo>
                <a:cubicBezTo>
                  <a:pt x="937" y="16086"/>
                  <a:pt x="937" y="16095"/>
                  <a:pt x="937" y="16100"/>
                </a:cubicBezTo>
                <a:cubicBezTo>
                  <a:pt x="1001" y="17450"/>
                  <a:pt x="1052" y="18610"/>
                  <a:pt x="1109" y="20130"/>
                </a:cubicBezTo>
                <a:cubicBezTo>
                  <a:pt x="1140" y="20941"/>
                  <a:pt x="1179" y="21550"/>
                  <a:pt x="1200" y="21600"/>
                </a:cubicBezTo>
                <a:lnTo>
                  <a:pt x="1826" y="21600"/>
                </a:lnTo>
                <a:cubicBezTo>
                  <a:pt x="2282" y="21535"/>
                  <a:pt x="2868" y="21406"/>
                  <a:pt x="3267" y="21230"/>
                </a:cubicBezTo>
                <a:cubicBezTo>
                  <a:pt x="3546" y="21101"/>
                  <a:pt x="3816" y="20950"/>
                  <a:pt x="4066" y="20773"/>
                </a:cubicBezTo>
                <a:cubicBezTo>
                  <a:pt x="4070" y="20770"/>
                  <a:pt x="4070" y="20776"/>
                  <a:pt x="4074" y="20773"/>
                </a:cubicBezTo>
                <a:cubicBezTo>
                  <a:pt x="4080" y="20769"/>
                  <a:pt x="4086" y="20757"/>
                  <a:pt x="4092" y="20753"/>
                </a:cubicBezTo>
                <a:cubicBezTo>
                  <a:pt x="4222" y="20659"/>
                  <a:pt x="4346" y="20558"/>
                  <a:pt x="4467" y="20451"/>
                </a:cubicBezTo>
                <a:cubicBezTo>
                  <a:pt x="4481" y="20439"/>
                  <a:pt x="4497" y="20434"/>
                  <a:pt x="4510" y="20422"/>
                </a:cubicBezTo>
                <a:cubicBezTo>
                  <a:pt x="4622" y="20321"/>
                  <a:pt x="4731" y="20212"/>
                  <a:pt x="4834" y="20101"/>
                </a:cubicBezTo>
                <a:cubicBezTo>
                  <a:pt x="4876" y="20055"/>
                  <a:pt x="4914" y="20002"/>
                  <a:pt x="4955" y="19955"/>
                </a:cubicBezTo>
                <a:cubicBezTo>
                  <a:pt x="5009" y="19892"/>
                  <a:pt x="5063" y="19836"/>
                  <a:pt x="5114" y="19770"/>
                </a:cubicBezTo>
                <a:cubicBezTo>
                  <a:pt x="5210" y="19647"/>
                  <a:pt x="5302" y="19521"/>
                  <a:pt x="5386" y="19390"/>
                </a:cubicBezTo>
                <a:cubicBezTo>
                  <a:pt x="5411" y="19352"/>
                  <a:pt x="5436" y="19313"/>
                  <a:pt x="5460" y="19274"/>
                </a:cubicBezTo>
                <a:cubicBezTo>
                  <a:pt x="5511" y="19190"/>
                  <a:pt x="5560" y="19106"/>
                  <a:pt x="5606" y="19020"/>
                </a:cubicBezTo>
                <a:cubicBezTo>
                  <a:pt x="5628" y="18981"/>
                  <a:pt x="5646" y="18934"/>
                  <a:pt x="5667" y="18894"/>
                </a:cubicBezTo>
                <a:cubicBezTo>
                  <a:pt x="5976" y="18279"/>
                  <a:pt x="6156" y="17610"/>
                  <a:pt x="6172" y="16947"/>
                </a:cubicBezTo>
                <a:cubicBezTo>
                  <a:pt x="6172" y="16942"/>
                  <a:pt x="6172" y="16942"/>
                  <a:pt x="6172" y="16937"/>
                </a:cubicBezTo>
                <a:cubicBezTo>
                  <a:pt x="6173" y="16844"/>
                  <a:pt x="6172" y="16748"/>
                  <a:pt x="6167" y="16655"/>
                </a:cubicBezTo>
                <a:cubicBezTo>
                  <a:pt x="6163" y="16584"/>
                  <a:pt x="6158" y="16510"/>
                  <a:pt x="6150" y="16441"/>
                </a:cubicBezTo>
                <a:cubicBezTo>
                  <a:pt x="6140" y="16357"/>
                  <a:pt x="6120" y="16276"/>
                  <a:pt x="6094" y="16188"/>
                </a:cubicBezTo>
                <a:cubicBezTo>
                  <a:pt x="6089" y="16171"/>
                  <a:pt x="6087" y="16156"/>
                  <a:pt x="6081" y="16139"/>
                </a:cubicBezTo>
                <a:cubicBezTo>
                  <a:pt x="6064" y="16085"/>
                  <a:pt x="6039" y="16029"/>
                  <a:pt x="6016" y="15974"/>
                </a:cubicBezTo>
                <a:cubicBezTo>
                  <a:pt x="6006" y="15949"/>
                  <a:pt x="5998" y="15923"/>
                  <a:pt x="5986" y="15896"/>
                </a:cubicBezTo>
                <a:cubicBezTo>
                  <a:pt x="5963" y="15844"/>
                  <a:pt x="5935" y="15791"/>
                  <a:pt x="5909" y="15740"/>
                </a:cubicBezTo>
                <a:cubicBezTo>
                  <a:pt x="5887" y="15699"/>
                  <a:pt x="5868" y="15664"/>
                  <a:pt x="5844" y="15623"/>
                </a:cubicBezTo>
                <a:cubicBezTo>
                  <a:pt x="5823" y="15587"/>
                  <a:pt x="5798" y="15552"/>
                  <a:pt x="5775" y="15516"/>
                </a:cubicBezTo>
                <a:cubicBezTo>
                  <a:pt x="5746" y="15472"/>
                  <a:pt x="5715" y="15424"/>
                  <a:pt x="5684" y="15380"/>
                </a:cubicBezTo>
                <a:cubicBezTo>
                  <a:pt x="5590" y="15246"/>
                  <a:pt x="5487" y="15115"/>
                  <a:pt x="5373" y="14991"/>
                </a:cubicBezTo>
                <a:cubicBezTo>
                  <a:pt x="5371" y="14988"/>
                  <a:pt x="5367" y="14984"/>
                  <a:pt x="5365" y="14981"/>
                </a:cubicBezTo>
                <a:cubicBezTo>
                  <a:pt x="5360" y="14976"/>
                  <a:pt x="5356" y="14966"/>
                  <a:pt x="5352" y="14961"/>
                </a:cubicBezTo>
                <a:cubicBezTo>
                  <a:pt x="5225" y="14824"/>
                  <a:pt x="5087" y="14694"/>
                  <a:pt x="4942" y="14572"/>
                </a:cubicBezTo>
                <a:cubicBezTo>
                  <a:pt x="4189" y="13938"/>
                  <a:pt x="3229" y="13526"/>
                  <a:pt x="2447" y="13589"/>
                </a:cubicBezTo>
                <a:cubicBezTo>
                  <a:pt x="2368" y="13595"/>
                  <a:pt x="2307" y="13598"/>
                  <a:pt x="2240" y="13599"/>
                </a:cubicBezTo>
                <a:cubicBezTo>
                  <a:pt x="2096" y="13602"/>
                  <a:pt x="1978" y="13597"/>
                  <a:pt x="1973" y="13579"/>
                </a:cubicBezTo>
                <a:cubicBezTo>
                  <a:pt x="1973" y="13579"/>
                  <a:pt x="1973" y="13560"/>
                  <a:pt x="1973" y="13560"/>
                </a:cubicBezTo>
                <a:cubicBezTo>
                  <a:pt x="1972" y="13559"/>
                  <a:pt x="1968" y="13560"/>
                  <a:pt x="1968" y="13560"/>
                </a:cubicBezTo>
                <a:cubicBezTo>
                  <a:pt x="1949" y="13488"/>
                  <a:pt x="1871" y="11881"/>
                  <a:pt x="1822" y="10542"/>
                </a:cubicBezTo>
                <a:cubicBezTo>
                  <a:pt x="1790" y="9680"/>
                  <a:pt x="1764" y="8861"/>
                  <a:pt x="1744" y="8050"/>
                </a:cubicBezTo>
                <a:cubicBezTo>
                  <a:pt x="1735" y="7771"/>
                  <a:pt x="1729" y="7473"/>
                  <a:pt x="1722" y="7262"/>
                </a:cubicBezTo>
                <a:cubicBezTo>
                  <a:pt x="1711" y="6894"/>
                  <a:pt x="1703" y="6023"/>
                  <a:pt x="1696" y="5042"/>
                </a:cubicBezTo>
                <a:cubicBezTo>
                  <a:pt x="1694" y="4712"/>
                  <a:pt x="1693" y="4355"/>
                  <a:pt x="1692" y="4010"/>
                </a:cubicBezTo>
                <a:cubicBezTo>
                  <a:pt x="1691" y="3692"/>
                  <a:pt x="1688" y="3391"/>
                  <a:pt x="1688" y="3076"/>
                </a:cubicBezTo>
                <a:cubicBezTo>
                  <a:pt x="1688" y="3042"/>
                  <a:pt x="1688" y="3051"/>
                  <a:pt x="1688" y="3018"/>
                </a:cubicBezTo>
                <a:cubicBezTo>
                  <a:pt x="1688" y="1664"/>
                  <a:pt x="1686" y="913"/>
                  <a:pt x="1679" y="496"/>
                </a:cubicBezTo>
                <a:cubicBezTo>
                  <a:pt x="1676" y="306"/>
                  <a:pt x="1672" y="200"/>
                  <a:pt x="1666" y="127"/>
                </a:cubicBezTo>
                <a:cubicBezTo>
                  <a:pt x="1666" y="119"/>
                  <a:pt x="1663" y="94"/>
                  <a:pt x="1662" y="88"/>
                </a:cubicBezTo>
                <a:cubicBezTo>
                  <a:pt x="1660" y="65"/>
                  <a:pt x="1660" y="61"/>
                  <a:pt x="1658" y="49"/>
                </a:cubicBezTo>
                <a:cubicBezTo>
                  <a:pt x="1655" y="39"/>
                  <a:pt x="1652" y="25"/>
                  <a:pt x="1649" y="19"/>
                </a:cubicBezTo>
                <a:cubicBezTo>
                  <a:pt x="1648" y="16"/>
                  <a:pt x="1645" y="11"/>
                  <a:pt x="1645" y="10"/>
                </a:cubicBezTo>
                <a:cubicBezTo>
                  <a:pt x="1641" y="3"/>
                  <a:pt x="1637" y="1"/>
                  <a:pt x="1632" y="0"/>
                </a:cubicBezTo>
                <a:close/>
                <a:moveTo>
                  <a:pt x="12602" y="10"/>
                </a:moveTo>
                <a:cubicBezTo>
                  <a:pt x="12533" y="27"/>
                  <a:pt x="11767" y="694"/>
                  <a:pt x="11312" y="1119"/>
                </a:cubicBezTo>
                <a:cubicBezTo>
                  <a:pt x="11299" y="1132"/>
                  <a:pt x="11285" y="1147"/>
                  <a:pt x="11273" y="1158"/>
                </a:cubicBezTo>
                <a:cubicBezTo>
                  <a:pt x="11127" y="1296"/>
                  <a:pt x="11016" y="1401"/>
                  <a:pt x="10988" y="1441"/>
                </a:cubicBezTo>
                <a:cubicBezTo>
                  <a:pt x="10962" y="1478"/>
                  <a:pt x="10973" y="1740"/>
                  <a:pt x="11027" y="2336"/>
                </a:cubicBezTo>
                <a:cubicBezTo>
                  <a:pt x="11113" y="3283"/>
                  <a:pt x="11209" y="4494"/>
                  <a:pt x="11303" y="5821"/>
                </a:cubicBezTo>
                <a:cubicBezTo>
                  <a:pt x="11305" y="5852"/>
                  <a:pt x="11305" y="5878"/>
                  <a:pt x="11307" y="5909"/>
                </a:cubicBezTo>
                <a:cubicBezTo>
                  <a:pt x="11308" y="5918"/>
                  <a:pt x="11311" y="5928"/>
                  <a:pt x="11312" y="5938"/>
                </a:cubicBezTo>
                <a:cubicBezTo>
                  <a:pt x="11376" y="6852"/>
                  <a:pt x="11442" y="7814"/>
                  <a:pt x="11506" y="8829"/>
                </a:cubicBezTo>
                <a:cubicBezTo>
                  <a:pt x="11522" y="9078"/>
                  <a:pt x="11545" y="9417"/>
                  <a:pt x="11558" y="9637"/>
                </a:cubicBezTo>
                <a:cubicBezTo>
                  <a:pt x="11573" y="9893"/>
                  <a:pt x="11582" y="10114"/>
                  <a:pt x="11597" y="10367"/>
                </a:cubicBezTo>
                <a:cubicBezTo>
                  <a:pt x="11810" y="13936"/>
                  <a:pt x="11997" y="17724"/>
                  <a:pt x="12089" y="20529"/>
                </a:cubicBezTo>
                <a:cubicBezTo>
                  <a:pt x="12109" y="21032"/>
                  <a:pt x="12138" y="21454"/>
                  <a:pt x="12153" y="21551"/>
                </a:cubicBezTo>
                <a:lnTo>
                  <a:pt x="12158" y="21600"/>
                </a:lnTo>
                <a:lnTo>
                  <a:pt x="12973" y="21600"/>
                </a:lnTo>
                <a:cubicBezTo>
                  <a:pt x="13015" y="21593"/>
                  <a:pt x="13057" y="21588"/>
                  <a:pt x="13098" y="21581"/>
                </a:cubicBezTo>
                <a:cubicBezTo>
                  <a:pt x="13238" y="21552"/>
                  <a:pt x="13378" y="21525"/>
                  <a:pt x="13526" y="21483"/>
                </a:cubicBezTo>
                <a:cubicBezTo>
                  <a:pt x="13555" y="21475"/>
                  <a:pt x="13587" y="21463"/>
                  <a:pt x="13616" y="21454"/>
                </a:cubicBezTo>
                <a:cubicBezTo>
                  <a:pt x="13772" y="21408"/>
                  <a:pt x="13920" y="21355"/>
                  <a:pt x="14069" y="21298"/>
                </a:cubicBezTo>
                <a:cubicBezTo>
                  <a:pt x="14441" y="21145"/>
                  <a:pt x="14790" y="20948"/>
                  <a:pt x="15114" y="20704"/>
                </a:cubicBezTo>
                <a:cubicBezTo>
                  <a:pt x="15241" y="20606"/>
                  <a:pt x="15367" y="20496"/>
                  <a:pt x="15489" y="20383"/>
                </a:cubicBezTo>
                <a:cubicBezTo>
                  <a:pt x="15578" y="20301"/>
                  <a:pt x="15664" y="20217"/>
                  <a:pt x="15748" y="20130"/>
                </a:cubicBezTo>
                <a:cubicBezTo>
                  <a:pt x="15784" y="20092"/>
                  <a:pt x="15821" y="20053"/>
                  <a:pt x="15856" y="20013"/>
                </a:cubicBezTo>
                <a:cubicBezTo>
                  <a:pt x="15914" y="19950"/>
                  <a:pt x="15975" y="19893"/>
                  <a:pt x="16029" y="19828"/>
                </a:cubicBezTo>
                <a:cubicBezTo>
                  <a:pt x="16142" y="19689"/>
                  <a:pt x="16250" y="19545"/>
                  <a:pt x="16352" y="19390"/>
                </a:cubicBezTo>
                <a:cubicBezTo>
                  <a:pt x="16412" y="19302"/>
                  <a:pt x="16468" y="19202"/>
                  <a:pt x="16521" y="19108"/>
                </a:cubicBezTo>
                <a:cubicBezTo>
                  <a:pt x="16583" y="18997"/>
                  <a:pt x="16640" y="18882"/>
                  <a:pt x="16693" y="18767"/>
                </a:cubicBezTo>
                <a:cubicBezTo>
                  <a:pt x="16714" y="18724"/>
                  <a:pt x="16731" y="18685"/>
                  <a:pt x="16749" y="18641"/>
                </a:cubicBezTo>
                <a:cubicBezTo>
                  <a:pt x="16789" y="18548"/>
                  <a:pt x="16828" y="18453"/>
                  <a:pt x="16862" y="18359"/>
                </a:cubicBezTo>
                <a:cubicBezTo>
                  <a:pt x="16880" y="18309"/>
                  <a:pt x="16897" y="18263"/>
                  <a:pt x="16913" y="18213"/>
                </a:cubicBezTo>
                <a:cubicBezTo>
                  <a:pt x="16954" y="18086"/>
                  <a:pt x="16992" y="17959"/>
                  <a:pt x="17021" y="17833"/>
                </a:cubicBezTo>
                <a:cubicBezTo>
                  <a:pt x="17032" y="17786"/>
                  <a:pt x="17038" y="17734"/>
                  <a:pt x="17047" y="17687"/>
                </a:cubicBezTo>
                <a:cubicBezTo>
                  <a:pt x="17065" y="17601"/>
                  <a:pt x="17078" y="17518"/>
                  <a:pt x="17090" y="17434"/>
                </a:cubicBezTo>
                <a:cubicBezTo>
                  <a:pt x="17099" y="17372"/>
                  <a:pt x="17110" y="17311"/>
                  <a:pt x="17116" y="17249"/>
                </a:cubicBezTo>
                <a:cubicBezTo>
                  <a:pt x="17123" y="17180"/>
                  <a:pt x="17122" y="17112"/>
                  <a:pt x="17125" y="17044"/>
                </a:cubicBezTo>
                <a:cubicBezTo>
                  <a:pt x="17127" y="16993"/>
                  <a:pt x="17134" y="16939"/>
                  <a:pt x="17134" y="16889"/>
                </a:cubicBezTo>
                <a:cubicBezTo>
                  <a:pt x="17134" y="16788"/>
                  <a:pt x="17130" y="16700"/>
                  <a:pt x="17125" y="16616"/>
                </a:cubicBezTo>
                <a:cubicBezTo>
                  <a:pt x="17122" y="16576"/>
                  <a:pt x="17117" y="16539"/>
                  <a:pt x="17112" y="16499"/>
                </a:cubicBezTo>
                <a:cubicBezTo>
                  <a:pt x="17109" y="16474"/>
                  <a:pt x="17107" y="16445"/>
                  <a:pt x="17103" y="16421"/>
                </a:cubicBezTo>
                <a:cubicBezTo>
                  <a:pt x="17096" y="16372"/>
                  <a:pt x="17087" y="16323"/>
                  <a:pt x="17077" y="16275"/>
                </a:cubicBezTo>
                <a:cubicBezTo>
                  <a:pt x="17045" y="16133"/>
                  <a:pt x="17001" y="16004"/>
                  <a:pt x="16931" y="15857"/>
                </a:cubicBezTo>
                <a:cubicBezTo>
                  <a:pt x="16313" y="14566"/>
                  <a:pt x="14682" y="13519"/>
                  <a:pt x="13405" y="13589"/>
                </a:cubicBezTo>
                <a:lnTo>
                  <a:pt x="12926" y="13608"/>
                </a:lnTo>
                <a:lnTo>
                  <a:pt x="12883" y="12820"/>
                </a:lnTo>
                <a:cubicBezTo>
                  <a:pt x="12881" y="12797"/>
                  <a:pt x="12880" y="12674"/>
                  <a:pt x="12878" y="12645"/>
                </a:cubicBezTo>
                <a:lnTo>
                  <a:pt x="12870" y="12489"/>
                </a:lnTo>
                <a:cubicBezTo>
                  <a:pt x="12793" y="10924"/>
                  <a:pt x="12739" y="9568"/>
                  <a:pt x="12706" y="8167"/>
                </a:cubicBezTo>
                <a:cubicBezTo>
                  <a:pt x="12705" y="8156"/>
                  <a:pt x="12706" y="8139"/>
                  <a:pt x="12706" y="8128"/>
                </a:cubicBezTo>
                <a:cubicBezTo>
                  <a:pt x="12687" y="7495"/>
                  <a:pt x="12678" y="6777"/>
                  <a:pt x="12671" y="6103"/>
                </a:cubicBezTo>
                <a:cubicBezTo>
                  <a:pt x="12662" y="5287"/>
                  <a:pt x="12659" y="4423"/>
                  <a:pt x="12658" y="3465"/>
                </a:cubicBezTo>
                <a:cubicBezTo>
                  <a:pt x="12657" y="1503"/>
                  <a:pt x="12651" y="626"/>
                  <a:pt x="12637" y="253"/>
                </a:cubicBezTo>
                <a:cubicBezTo>
                  <a:pt x="12633" y="190"/>
                  <a:pt x="12633" y="87"/>
                  <a:pt x="12628" y="58"/>
                </a:cubicBezTo>
                <a:cubicBezTo>
                  <a:pt x="12622" y="18"/>
                  <a:pt x="12612" y="14"/>
                  <a:pt x="12602" y="10"/>
                </a:cubicBezTo>
                <a:close/>
                <a:moveTo>
                  <a:pt x="8274" y="2453"/>
                </a:moveTo>
                <a:cubicBezTo>
                  <a:pt x="8223" y="2452"/>
                  <a:pt x="8153" y="2468"/>
                  <a:pt x="8092" y="2472"/>
                </a:cubicBezTo>
                <a:cubicBezTo>
                  <a:pt x="8003" y="2480"/>
                  <a:pt x="7919" y="2484"/>
                  <a:pt x="7825" y="2502"/>
                </a:cubicBezTo>
                <a:cubicBezTo>
                  <a:pt x="7749" y="2515"/>
                  <a:pt x="7675" y="2532"/>
                  <a:pt x="7609" y="2550"/>
                </a:cubicBezTo>
                <a:cubicBezTo>
                  <a:pt x="7572" y="2561"/>
                  <a:pt x="7532" y="2568"/>
                  <a:pt x="7501" y="2580"/>
                </a:cubicBezTo>
                <a:cubicBezTo>
                  <a:pt x="7491" y="2583"/>
                  <a:pt x="7480" y="2585"/>
                  <a:pt x="7471" y="2589"/>
                </a:cubicBezTo>
                <a:cubicBezTo>
                  <a:pt x="7411" y="2614"/>
                  <a:pt x="7365" y="2641"/>
                  <a:pt x="7346" y="2667"/>
                </a:cubicBezTo>
                <a:cubicBezTo>
                  <a:pt x="7334" y="2683"/>
                  <a:pt x="7350" y="3023"/>
                  <a:pt x="7384" y="3426"/>
                </a:cubicBezTo>
                <a:cubicBezTo>
                  <a:pt x="7431" y="3973"/>
                  <a:pt x="7499" y="4913"/>
                  <a:pt x="7570" y="5967"/>
                </a:cubicBezTo>
                <a:cubicBezTo>
                  <a:pt x="7638" y="6968"/>
                  <a:pt x="7708" y="8071"/>
                  <a:pt x="7764" y="9033"/>
                </a:cubicBezTo>
                <a:cubicBezTo>
                  <a:pt x="7821" y="10009"/>
                  <a:pt x="7907" y="11733"/>
                  <a:pt x="7989" y="13453"/>
                </a:cubicBezTo>
                <a:cubicBezTo>
                  <a:pt x="7989" y="13458"/>
                  <a:pt x="7993" y="13467"/>
                  <a:pt x="7993" y="13472"/>
                </a:cubicBezTo>
                <a:cubicBezTo>
                  <a:pt x="8032" y="14287"/>
                  <a:pt x="8052" y="14830"/>
                  <a:pt x="8084" y="15555"/>
                </a:cubicBezTo>
                <a:cubicBezTo>
                  <a:pt x="8110" y="16172"/>
                  <a:pt x="8138" y="16804"/>
                  <a:pt x="8161" y="17395"/>
                </a:cubicBezTo>
                <a:cubicBezTo>
                  <a:pt x="8164" y="17477"/>
                  <a:pt x="8176" y="17662"/>
                  <a:pt x="8179" y="17736"/>
                </a:cubicBezTo>
                <a:cubicBezTo>
                  <a:pt x="8200" y="18313"/>
                  <a:pt x="8222" y="18898"/>
                  <a:pt x="8230" y="19030"/>
                </a:cubicBezTo>
                <a:lnTo>
                  <a:pt x="8248" y="19264"/>
                </a:lnTo>
                <a:lnTo>
                  <a:pt x="8507" y="19293"/>
                </a:lnTo>
                <a:cubicBezTo>
                  <a:pt x="8812" y="19323"/>
                  <a:pt x="8949" y="19342"/>
                  <a:pt x="9016" y="19332"/>
                </a:cubicBezTo>
                <a:cubicBezTo>
                  <a:pt x="9023" y="19331"/>
                  <a:pt x="9028" y="19324"/>
                  <a:pt x="9033" y="19322"/>
                </a:cubicBezTo>
                <a:cubicBezTo>
                  <a:pt x="9048" y="19318"/>
                  <a:pt x="9057" y="19312"/>
                  <a:pt x="9063" y="19303"/>
                </a:cubicBezTo>
                <a:cubicBezTo>
                  <a:pt x="9080" y="19279"/>
                  <a:pt x="9077" y="19232"/>
                  <a:pt x="9076" y="19176"/>
                </a:cubicBezTo>
                <a:cubicBezTo>
                  <a:pt x="9076" y="19104"/>
                  <a:pt x="9041" y="18147"/>
                  <a:pt x="9007" y="17268"/>
                </a:cubicBezTo>
                <a:cubicBezTo>
                  <a:pt x="9002" y="17138"/>
                  <a:pt x="9000" y="17131"/>
                  <a:pt x="8994" y="16996"/>
                </a:cubicBezTo>
                <a:cubicBezTo>
                  <a:pt x="8989" y="16871"/>
                  <a:pt x="8987" y="16733"/>
                  <a:pt x="8981" y="16597"/>
                </a:cubicBezTo>
                <a:cubicBezTo>
                  <a:pt x="8969" y="16287"/>
                  <a:pt x="8964" y="16109"/>
                  <a:pt x="8951" y="15789"/>
                </a:cubicBezTo>
                <a:cubicBezTo>
                  <a:pt x="8909" y="14710"/>
                  <a:pt x="8859" y="13505"/>
                  <a:pt x="8843" y="13044"/>
                </a:cubicBezTo>
                <a:cubicBezTo>
                  <a:pt x="8823" y="12446"/>
                  <a:pt x="8796" y="11644"/>
                  <a:pt x="8778" y="11253"/>
                </a:cubicBezTo>
                <a:cubicBezTo>
                  <a:pt x="8769" y="11036"/>
                  <a:pt x="8730" y="9842"/>
                  <a:pt x="8709" y="9267"/>
                </a:cubicBezTo>
                <a:cubicBezTo>
                  <a:pt x="8676" y="8360"/>
                  <a:pt x="8647" y="7515"/>
                  <a:pt x="8614" y="6483"/>
                </a:cubicBezTo>
                <a:cubicBezTo>
                  <a:pt x="8599" y="6005"/>
                  <a:pt x="8592" y="5909"/>
                  <a:pt x="8576" y="5402"/>
                </a:cubicBezTo>
                <a:cubicBezTo>
                  <a:pt x="8558" y="4846"/>
                  <a:pt x="8536" y="3972"/>
                  <a:pt x="8524" y="3465"/>
                </a:cubicBezTo>
                <a:cubicBezTo>
                  <a:pt x="8520" y="3319"/>
                  <a:pt x="8516" y="3202"/>
                  <a:pt x="8511" y="3076"/>
                </a:cubicBezTo>
                <a:cubicBezTo>
                  <a:pt x="8497" y="2764"/>
                  <a:pt x="8483" y="2518"/>
                  <a:pt x="8468" y="2492"/>
                </a:cubicBezTo>
                <a:cubicBezTo>
                  <a:pt x="8443" y="2465"/>
                  <a:pt x="8371" y="2455"/>
                  <a:pt x="8274" y="2453"/>
                </a:cubicBezTo>
                <a:close/>
                <a:moveTo>
                  <a:pt x="19261" y="2453"/>
                </a:moveTo>
                <a:cubicBezTo>
                  <a:pt x="19199" y="2453"/>
                  <a:pt x="19120" y="2456"/>
                  <a:pt x="19041" y="2463"/>
                </a:cubicBezTo>
                <a:cubicBezTo>
                  <a:pt x="18975" y="2470"/>
                  <a:pt x="18917" y="2468"/>
                  <a:pt x="18847" y="2482"/>
                </a:cubicBezTo>
                <a:cubicBezTo>
                  <a:pt x="18837" y="2484"/>
                  <a:pt x="18831" y="2490"/>
                  <a:pt x="18821" y="2492"/>
                </a:cubicBezTo>
                <a:cubicBezTo>
                  <a:pt x="18554" y="2548"/>
                  <a:pt x="18299" y="2650"/>
                  <a:pt x="18299" y="2745"/>
                </a:cubicBezTo>
                <a:cubicBezTo>
                  <a:pt x="18299" y="2753"/>
                  <a:pt x="18306" y="2857"/>
                  <a:pt x="18307" y="2881"/>
                </a:cubicBezTo>
                <a:cubicBezTo>
                  <a:pt x="18315" y="3014"/>
                  <a:pt x="18336" y="3276"/>
                  <a:pt x="18368" y="3650"/>
                </a:cubicBezTo>
                <a:cubicBezTo>
                  <a:pt x="18433" y="4412"/>
                  <a:pt x="18526" y="5765"/>
                  <a:pt x="18597" y="6940"/>
                </a:cubicBezTo>
                <a:cubicBezTo>
                  <a:pt x="18636" y="7595"/>
                  <a:pt x="18650" y="7868"/>
                  <a:pt x="18683" y="8439"/>
                </a:cubicBezTo>
                <a:cubicBezTo>
                  <a:pt x="18726" y="9170"/>
                  <a:pt x="18767" y="9896"/>
                  <a:pt x="18808" y="10659"/>
                </a:cubicBezTo>
                <a:cubicBezTo>
                  <a:pt x="18833" y="11130"/>
                  <a:pt x="18881" y="11900"/>
                  <a:pt x="18899" y="12265"/>
                </a:cubicBezTo>
                <a:cubicBezTo>
                  <a:pt x="18937" y="13049"/>
                  <a:pt x="18980" y="13968"/>
                  <a:pt x="18998" y="14319"/>
                </a:cubicBezTo>
                <a:cubicBezTo>
                  <a:pt x="19018" y="14708"/>
                  <a:pt x="19077" y="16148"/>
                  <a:pt x="19127" y="17375"/>
                </a:cubicBezTo>
                <a:cubicBezTo>
                  <a:pt x="19136" y="17587"/>
                  <a:pt x="19145" y="17748"/>
                  <a:pt x="19153" y="17940"/>
                </a:cubicBezTo>
                <a:lnTo>
                  <a:pt x="19209" y="19264"/>
                </a:lnTo>
                <a:lnTo>
                  <a:pt x="19244" y="19274"/>
                </a:lnTo>
                <a:lnTo>
                  <a:pt x="19477" y="19293"/>
                </a:lnTo>
                <a:cubicBezTo>
                  <a:pt x="19625" y="19307"/>
                  <a:pt x="19808" y="19323"/>
                  <a:pt x="19887" y="19332"/>
                </a:cubicBezTo>
                <a:lnTo>
                  <a:pt x="19900" y="19332"/>
                </a:lnTo>
                <a:lnTo>
                  <a:pt x="20029" y="19342"/>
                </a:lnTo>
                <a:lnTo>
                  <a:pt x="20029" y="19020"/>
                </a:lnTo>
                <a:cubicBezTo>
                  <a:pt x="20029" y="18855"/>
                  <a:pt x="20009" y="18255"/>
                  <a:pt x="19986" y="17687"/>
                </a:cubicBezTo>
                <a:cubicBezTo>
                  <a:pt x="19965" y="17140"/>
                  <a:pt x="19944" y="16612"/>
                  <a:pt x="19913" y="15789"/>
                </a:cubicBezTo>
                <a:cubicBezTo>
                  <a:pt x="19831" y="13700"/>
                  <a:pt x="19732" y="11087"/>
                  <a:pt x="19663" y="8965"/>
                </a:cubicBezTo>
                <a:cubicBezTo>
                  <a:pt x="19626" y="7851"/>
                  <a:pt x="19581" y="6513"/>
                  <a:pt x="19563" y="5996"/>
                </a:cubicBezTo>
                <a:cubicBezTo>
                  <a:pt x="19546" y="5479"/>
                  <a:pt x="19515" y="4495"/>
                  <a:pt x="19494" y="3816"/>
                </a:cubicBezTo>
                <a:cubicBezTo>
                  <a:pt x="19473" y="3137"/>
                  <a:pt x="19443" y="2553"/>
                  <a:pt x="19425" y="2511"/>
                </a:cubicBezTo>
                <a:cubicBezTo>
                  <a:pt x="19409" y="2474"/>
                  <a:pt x="19344" y="2460"/>
                  <a:pt x="19261" y="2453"/>
                </a:cubicBezTo>
                <a:close/>
                <a:moveTo>
                  <a:pt x="6698" y="6454"/>
                </a:moveTo>
                <a:cubicBezTo>
                  <a:pt x="6598" y="6454"/>
                  <a:pt x="6531" y="6443"/>
                  <a:pt x="6495" y="6512"/>
                </a:cubicBezTo>
                <a:cubicBezTo>
                  <a:pt x="6489" y="6524"/>
                  <a:pt x="6487" y="6553"/>
                  <a:pt x="6483" y="6571"/>
                </a:cubicBezTo>
                <a:cubicBezTo>
                  <a:pt x="6441" y="6790"/>
                  <a:pt x="6480" y="7409"/>
                  <a:pt x="6582" y="9208"/>
                </a:cubicBezTo>
                <a:cubicBezTo>
                  <a:pt x="6596" y="9465"/>
                  <a:pt x="6604" y="9644"/>
                  <a:pt x="6608" y="9734"/>
                </a:cubicBezTo>
                <a:lnTo>
                  <a:pt x="6616" y="9831"/>
                </a:lnTo>
                <a:cubicBezTo>
                  <a:pt x="6625" y="9918"/>
                  <a:pt x="7106" y="9919"/>
                  <a:pt x="7130" y="9831"/>
                </a:cubicBezTo>
                <a:cubicBezTo>
                  <a:pt x="7140" y="9795"/>
                  <a:pt x="7125" y="9349"/>
                  <a:pt x="7100" y="8839"/>
                </a:cubicBezTo>
                <a:cubicBezTo>
                  <a:pt x="7074" y="8328"/>
                  <a:pt x="7043" y="7616"/>
                  <a:pt x="7031" y="7252"/>
                </a:cubicBezTo>
                <a:cubicBezTo>
                  <a:pt x="7005" y="6510"/>
                  <a:pt x="6980" y="6453"/>
                  <a:pt x="6698" y="6454"/>
                </a:cubicBezTo>
                <a:close/>
                <a:moveTo>
                  <a:pt x="17682" y="6483"/>
                </a:moveTo>
                <a:cubicBezTo>
                  <a:pt x="17567" y="6483"/>
                  <a:pt x="17464" y="6499"/>
                  <a:pt x="17436" y="6522"/>
                </a:cubicBezTo>
                <a:cubicBezTo>
                  <a:pt x="17430" y="6534"/>
                  <a:pt x="17426" y="6555"/>
                  <a:pt x="17423" y="6580"/>
                </a:cubicBezTo>
                <a:cubicBezTo>
                  <a:pt x="17414" y="6751"/>
                  <a:pt x="17548" y="9380"/>
                  <a:pt x="17582" y="9724"/>
                </a:cubicBezTo>
                <a:cubicBezTo>
                  <a:pt x="17584" y="9744"/>
                  <a:pt x="17585" y="9803"/>
                  <a:pt x="17587" y="9812"/>
                </a:cubicBezTo>
                <a:cubicBezTo>
                  <a:pt x="17589" y="9828"/>
                  <a:pt x="17595" y="9840"/>
                  <a:pt x="17604" y="9851"/>
                </a:cubicBezTo>
                <a:cubicBezTo>
                  <a:pt x="17614" y="9862"/>
                  <a:pt x="17631" y="9872"/>
                  <a:pt x="17664" y="9880"/>
                </a:cubicBezTo>
                <a:cubicBezTo>
                  <a:pt x="17705" y="9889"/>
                  <a:pt x="17761" y="9887"/>
                  <a:pt x="17841" y="9880"/>
                </a:cubicBezTo>
                <a:lnTo>
                  <a:pt x="18083" y="9861"/>
                </a:lnTo>
                <a:lnTo>
                  <a:pt x="18079" y="9481"/>
                </a:lnTo>
                <a:cubicBezTo>
                  <a:pt x="18075" y="9080"/>
                  <a:pt x="18019" y="7714"/>
                  <a:pt x="17979" y="6989"/>
                </a:cubicBezTo>
                <a:cubicBezTo>
                  <a:pt x="17976" y="6924"/>
                  <a:pt x="17970" y="6867"/>
                  <a:pt x="17967" y="6824"/>
                </a:cubicBezTo>
                <a:cubicBezTo>
                  <a:pt x="17958" y="6690"/>
                  <a:pt x="17949" y="6542"/>
                  <a:pt x="17945" y="6532"/>
                </a:cubicBezTo>
                <a:cubicBezTo>
                  <a:pt x="17942" y="6526"/>
                  <a:pt x="17930" y="6527"/>
                  <a:pt x="17923" y="6522"/>
                </a:cubicBezTo>
                <a:cubicBezTo>
                  <a:pt x="17888" y="6501"/>
                  <a:pt x="17790" y="6483"/>
                  <a:pt x="17682" y="6483"/>
                </a:cubicBezTo>
                <a:close/>
                <a:moveTo>
                  <a:pt x="17194" y="6707"/>
                </a:moveTo>
                <a:cubicBezTo>
                  <a:pt x="17177" y="6676"/>
                  <a:pt x="16799" y="6791"/>
                  <a:pt x="16737" y="6843"/>
                </a:cubicBezTo>
                <a:cubicBezTo>
                  <a:pt x="16731" y="6847"/>
                  <a:pt x="16708" y="6859"/>
                  <a:pt x="16706" y="6863"/>
                </a:cubicBezTo>
                <a:cubicBezTo>
                  <a:pt x="16694" y="6894"/>
                  <a:pt x="16918" y="9754"/>
                  <a:pt x="16957" y="10065"/>
                </a:cubicBezTo>
                <a:cubicBezTo>
                  <a:pt x="16969" y="10166"/>
                  <a:pt x="16994" y="10180"/>
                  <a:pt x="17077" y="10143"/>
                </a:cubicBezTo>
                <a:cubicBezTo>
                  <a:pt x="17139" y="10115"/>
                  <a:pt x="17183" y="10096"/>
                  <a:pt x="17220" y="10075"/>
                </a:cubicBezTo>
                <a:lnTo>
                  <a:pt x="17237" y="10065"/>
                </a:lnTo>
                <a:cubicBezTo>
                  <a:pt x="17338" y="10003"/>
                  <a:pt x="17351" y="9930"/>
                  <a:pt x="17358" y="9715"/>
                </a:cubicBezTo>
                <a:lnTo>
                  <a:pt x="17358" y="9647"/>
                </a:lnTo>
                <a:cubicBezTo>
                  <a:pt x="17364" y="9344"/>
                  <a:pt x="17251" y="7338"/>
                  <a:pt x="17207" y="6882"/>
                </a:cubicBezTo>
                <a:cubicBezTo>
                  <a:pt x="17202" y="6831"/>
                  <a:pt x="17197" y="6715"/>
                  <a:pt x="17194" y="6707"/>
                </a:cubicBezTo>
                <a:close/>
                <a:moveTo>
                  <a:pt x="6146" y="6717"/>
                </a:moveTo>
                <a:cubicBezTo>
                  <a:pt x="6106" y="6721"/>
                  <a:pt x="6052" y="6731"/>
                  <a:pt x="5999" y="6746"/>
                </a:cubicBezTo>
                <a:cubicBezTo>
                  <a:pt x="5998" y="6746"/>
                  <a:pt x="5996" y="6755"/>
                  <a:pt x="5995" y="6755"/>
                </a:cubicBezTo>
                <a:cubicBezTo>
                  <a:pt x="5881" y="6795"/>
                  <a:pt x="5765" y="6840"/>
                  <a:pt x="5749" y="6863"/>
                </a:cubicBezTo>
                <a:cubicBezTo>
                  <a:pt x="5737" y="6879"/>
                  <a:pt x="5787" y="7635"/>
                  <a:pt x="5861" y="8547"/>
                </a:cubicBezTo>
                <a:lnTo>
                  <a:pt x="5995" y="10162"/>
                </a:lnTo>
                <a:cubicBezTo>
                  <a:pt x="6006" y="10176"/>
                  <a:pt x="6028" y="10175"/>
                  <a:pt x="6068" y="10162"/>
                </a:cubicBezTo>
                <a:lnTo>
                  <a:pt x="6081" y="10162"/>
                </a:lnTo>
                <a:cubicBezTo>
                  <a:pt x="6128" y="10137"/>
                  <a:pt x="6222" y="10078"/>
                  <a:pt x="6293" y="10036"/>
                </a:cubicBezTo>
                <a:lnTo>
                  <a:pt x="6327" y="10016"/>
                </a:lnTo>
                <a:cubicBezTo>
                  <a:pt x="6394" y="9963"/>
                  <a:pt x="6412" y="9905"/>
                  <a:pt x="6413" y="9754"/>
                </a:cubicBezTo>
                <a:lnTo>
                  <a:pt x="6409" y="9617"/>
                </a:lnTo>
                <a:cubicBezTo>
                  <a:pt x="6407" y="9547"/>
                  <a:pt x="6388" y="9272"/>
                  <a:pt x="6379" y="9101"/>
                </a:cubicBezTo>
                <a:cubicBezTo>
                  <a:pt x="6333" y="8179"/>
                  <a:pt x="6242" y="6780"/>
                  <a:pt x="6219" y="6726"/>
                </a:cubicBezTo>
                <a:cubicBezTo>
                  <a:pt x="6214" y="6714"/>
                  <a:pt x="6187" y="6712"/>
                  <a:pt x="6146" y="6717"/>
                </a:cubicBezTo>
                <a:close/>
                <a:moveTo>
                  <a:pt x="10008" y="6824"/>
                </a:moveTo>
                <a:lnTo>
                  <a:pt x="10008" y="7320"/>
                </a:lnTo>
                <a:lnTo>
                  <a:pt x="10021" y="7894"/>
                </a:lnTo>
                <a:cubicBezTo>
                  <a:pt x="10033" y="8482"/>
                  <a:pt x="10043" y="9236"/>
                  <a:pt x="10043" y="9578"/>
                </a:cubicBezTo>
                <a:lnTo>
                  <a:pt x="10043" y="9724"/>
                </a:lnTo>
                <a:lnTo>
                  <a:pt x="10052" y="10192"/>
                </a:lnTo>
                <a:lnTo>
                  <a:pt x="10112" y="10201"/>
                </a:lnTo>
                <a:lnTo>
                  <a:pt x="10302" y="10182"/>
                </a:lnTo>
                <a:lnTo>
                  <a:pt x="10548" y="10162"/>
                </a:lnTo>
                <a:cubicBezTo>
                  <a:pt x="10554" y="10132"/>
                  <a:pt x="10557" y="10072"/>
                  <a:pt x="10561" y="10007"/>
                </a:cubicBezTo>
                <a:lnTo>
                  <a:pt x="10569" y="8566"/>
                </a:lnTo>
                <a:lnTo>
                  <a:pt x="10574" y="7651"/>
                </a:lnTo>
                <a:cubicBezTo>
                  <a:pt x="10569" y="7232"/>
                  <a:pt x="10553" y="7005"/>
                  <a:pt x="10505" y="6911"/>
                </a:cubicBezTo>
                <a:lnTo>
                  <a:pt x="10492" y="6892"/>
                </a:lnTo>
                <a:cubicBezTo>
                  <a:pt x="10444" y="6851"/>
                  <a:pt x="10314" y="6824"/>
                  <a:pt x="10203" y="6824"/>
                </a:cubicBezTo>
                <a:lnTo>
                  <a:pt x="10008" y="6824"/>
                </a:lnTo>
                <a:close/>
                <a:moveTo>
                  <a:pt x="20962" y="6824"/>
                </a:moveTo>
                <a:lnTo>
                  <a:pt x="20975" y="7593"/>
                </a:lnTo>
                <a:lnTo>
                  <a:pt x="20975" y="7622"/>
                </a:lnTo>
                <a:cubicBezTo>
                  <a:pt x="20982" y="7880"/>
                  <a:pt x="20984" y="8256"/>
                  <a:pt x="20987" y="8615"/>
                </a:cubicBezTo>
                <a:cubicBezTo>
                  <a:pt x="20997" y="9359"/>
                  <a:pt x="21007" y="10058"/>
                  <a:pt x="21013" y="10104"/>
                </a:cubicBezTo>
                <a:cubicBezTo>
                  <a:pt x="21022" y="10168"/>
                  <a:pt x="21105" y="10201"/>
                  <a:pt x="21277" y="10201"/>
                </a:cubicBezTo>
                <a:lnTo>
                  <a:pt x="21488" y="10201"/>
                </a:lnTo>
                <a:cubicBezTo>
                  <a:pt x="21518" y="10164"/>
                  <a:pt x="21527" y="9759"/>
                  <a:pt x="21527" y="8556"/>
                </a:cubicBezTo>
                <a:cubicBezTo>
                  <a:pt x="21527" y="8552"/>
                  <a:pt x="21527" y="8551"/>
                  <a:pt x="21527" y="8547"/>
                </a:cubicBezTo>
                <a:cubicBezTo>
                  <a:pt x="21527" y="7871"/>
                  <a:pt x="21525" y="7493"/>
                  <a:pt x="21518" y="7252"/>
                </a:cubicBezTo>
                <a:cubicBezTo>
                  <a:pt x="21507" y="7002"/>
                  <a:pt x="21481" y="6893"/>
                  <a:pt x="21423" y="6853"/>
                </a:cubicBezTo>
                <a:cubicBezTo>
                  <a:pt x="21371" y="6837"/>
                  <a:pt x="21289" y="6824"/>
                  <a:pt x="21195" y="6824"/>
                </a:cubicBezTo>
                <a:cubicBezTo>
                  <a:pt x="21191" y="6824"/>
                  <a:pt x="21190" y="6824"/>
                  <a:pt x="21186" y="6824"/>
                </a:cubicBezTo>
                <a:lnTo>
                  <a:pt x="21169" y="6824"/>
                </a:lnTo>
                <a:lnTo>
                  <a:pt x="20962" y="6824"/>
                </a:lnTo>
                <a:close/>
                <a:moveTo>
                  <a:pt x="20366" y="6901"/>
                </a:moveTo>
                <a:lnTo>
                  <a:pt x="20262" y="6921"/>
                </a:lnTo>
                <a:lnTo>
                  <a:pt x="20262" y="7184"/>
                </a:lnTo>
                <a:cubicBezTo>
                  <a:pt x="20262" y="7320"/>
                  <a:pt x="20276" y="7848"/>
                  <a:pt x="20288" y="8313"/>
                </a:cubicBezTo>
                <a:cubicBezTo>
                  <a:pt x="20294" y="8537"/>
                  <a:pt x="20300" y="8725"/>
                  <a:pt x="20306" y="8936"/>
                </a:cubicBezTo>
                <a:cubicBezTo>
                  <a:pt x="20322" y="9479"/>
                  <a:pt x="20337" y="9943"/>
                  <a:pt x="20344" y="10065"/>
                </a:cubicBezTo>
                <a:cubicBezTo>
                  <a:pt x="20346" y="10084"/>
                  <a:pt x="20348" y="10174"/>
                  <a:pt x="20349" y="10182"/>
                </a:cubicBezTo>
                <a:cubicBezTo>
                  <a:pt x="20352" y="10204"/>
                  <a:pt x="20360" y="10226"/>
                  <a:pt x="20375" y="10240"/>
                </a:cubicBezTo>
                <a:cubicBezTo>
                  <a:pt x="20385" y="10249"/>
                  <a:pt x="20399" y="10245"/>
                  <a:pt x="20414" y="10250"/>
                </a:cubicBezTo>
                <a:cubicBezTo>
                  <a:pt x="20415" y="10250"/>
                  <a:pt x="20417" y="10259"/>
                  <a:pt x="20418" y="10260"/>
                </a:cubicBezTo>
                <a:cubicBezTo>
                  <a:pt x="20525" y="10292"/>
                  <a:pt x="20720" y="10229"/>
                  <a:pt x="20763" y="10123"/>
                </a:cubicBezTo>
                <a:lnTo>
                  <a:pt x="20763" y="8537"/>
                </a:lnTo>
                <a:lnTo>
                  <a:pt x="20763" y="7388"/>
                </a:lnTo>
                <a:cubicBezTo>
                  <a:pt x="20756" y="7119"/>
                  <a:pt x="20746" y="6938"/>
                  <a:pt x="20737" y="6901"/>
                </a:cubicBezTo>
                <a:lnTo>
                  <a:pt x="20513" y="6901"/>
                </a:lnTo>
                <a:lnTo>
                  <a:pt x="20366" y="6901"/>
                </a:lnTo>
                <a:close/>
                <a:moveTo>
                  <a:pt x="9564" y="6911"/>
                </a:moveTo>
                <a:cubicBezTo>
                  <a:pt x="9468" y="6902"/>
                  <a:pt x="9396" y="6912"/>
                  <a:pt x="9352" y="6931"/>
                </a:cubicBezTo>
                <a:cubicBezTo>
                  <a:pt x="9338" y="6940"/>
                  <a:pt x="9316" y="6948"/>
                  <a:pt x="9309" y="6960"/>
                </a:cubicBezTo>
                <a:cubicBezTo>
                  <a:pt x="9286" y="7048"/>
                  <a:pt x="9364" y="9984"/>
                  <a:pt x="9396" y="10182"/>
                </a:cubicBezTo>
                <a:cubicBezTo>
                  <a:pt x="9408" y="10262"/>
                  <a:pt x="9510" y="10287"/>
                  <a:pt x="9611" y="10260"/>
                </a:cubicBezTo>
                <a:cubicBezTo>
                  <a:pt x="9621" y="10257"/>
                  <a:pt x="9628" y="10253"/>
                  <a:pt x="9637" y="10250"/>
                </a:cubicBezTo>
                <a:cubicBezTo>
                  <a:pt x="9668" y="10238"/>
                  <a:pt x="9702" y="10224"/>
                  <a:pt x="9728" y="10201"/>
                </a:cubicBezTo>
                <a:lnTo>
                  <a:pt x="9810" y="10123"/>
                </a:lnTo>
                <a:lnTo>
                  <a:pt x="9810" y="9831"/>
                </a:lnTo>
                <a:lnTo>
                  <a:pt x="9801" y="8527"/>
                </a:lnTo>
                <a:lnTo>
                  <a:pt x="9797" y="7213"/>
                </a:lnTo>
                <a:cubicBezTo>
                  <a:pt x="9791" y="7066"/>
                  <a:pt x="9784" y="6963"/>
                  <a:pt x="9775" y="6931"/>
                </a:cubicBezTo>
                <a:lnTo>
                  <a:pt x="9564" y="6911"/>
                </a:lnTo>
                <a:close/>
                <a:moveTo>
                  <a:pt x="6987" y="10980"/>
                </a:moveTo>
                <a:cubicBezTo>
                  <a:pt x="6935" y="10983"/>
                  <a:pt x="6865" y="10995"/>
                  <a:pt x="6798" y="11009"/>
                </a:cubicBezTo>
                <a:cubicBezTo>
                  <a:pt x="6558" y="11076"/>
                  <a:pt x="6251" y="11199"/>
                  <a:pt x="6129" y="11272"/>
                </a:cubicBezTo>
                <a:cubicBezTo>
                  <a:pt x="6087" y="11308"/>
                  <a:pt x="6073" y="11350"/>
                  <a:pt x="6073" y="11428"/>
                </a:cubicBezTo>
                <a:cubicBezTo>
                  <a:pt x="6075" y="11491"/>
                  <a:pt x="6079" y="11594"/>
                  <a:pt x="6094" y="11798"/>
                </a:cubicBezTo>
                <a:cubicBezTo>
                  <a:pt x="6097" y="11839"/>
                  <a:pt x="6107" y="11956"/>
                  <a:pt x="6111" y="12012"/>
                </a:cubicBezTo>
                <a:cubicBezTo>
                  <a:pt x="6134" y="12309"/>
                  <a:pt x="6163" y="12652"/>
                  <a:pt x="6198" y="13053"/>
                </a:cubicBezTo>
                <a:cubicBezTo>
                  <a:pt x="6336" y="14670"/>
                  <a:pt x="6421" y="15672"/>
                  <a:pt x="6513" y="16723"/>
                </a:cubicBezTo>
                <a:cubicBezTo>
                  <a:pt x="6569" y="17366"/>
                  <a:pt x="6571" y="17384"/>
                  <a:pt x="6616" y="17901"/>
                </a:cubicBezTo>
                <a:cubicBezTo>
                  <a:pt x="6623" y="17972"/>
                  <a:pt x="6636" y="18107"/>
                  <a:pt x="6642" y="18174"/>
                </a:cubicBezTo>
                <a:cubicBezTo>
                  <a:pt x="6744" y="19315"/>
                  <a:pt x="6800" y="19925"/>
                  <a:pt x="6815" y="20004"/>
                </a:cubicBezTo>
                <a:cubicBezTo>
                  <a:pt x="6835" y="20115"/>
                  <a:pt x="6865" y="20159"/>
                  <a:pt x="6901" y="20140"/>
                </a:cubicBezTo>
                <a:cubicBezTo>
                  <a:pt x="6913" y="20134"/>
                  <a:pt x="6965" y="20127"/>
                  <a:pt x="6987" y="20120"/>
                </a:cubicBezTo>
                <a:cubicBezTo>
                  <a:pt x="7047" y="20100"/>
                  <a:pt x="7110" y="20080"/>
                  <a:pt x="7212" y="20062"/>
                </a:cubicBezTo>
                <a:cubicBezTo>
                  <a:pt x="7513" y="20008"/>
                  <a:pt x="7623" y="19988"/>
                  <a:pt x="7661" y="19887"/>
                </a:cubicBezTo>
                <a:cubicBezTo>
                  <a:pt x="7668" y="19867"/>
                  <a:pt x="7671" y="19846"/>
                  <a:pt x="7674" y="19819"/>
                </a:cubicBezTo>
                <a:cubicBezTo>
                  <a:pt x="7677" y="19780"/>
                  <a:pt x="7678" y="19712"/>
                  <a:pt x="7678" y="19653"/>
                </a:cubicBezTo>
                <a:cubicBezTo>
                  <a:pt x="7677" y="19571"/>
                  <a:pt x="7673" y="19490"/>
                  <a:pt x="7669" y="19361"/>
                </a:cubicBezTo>
                <a:cubicBezTo>
                  <a:pt x="7660" y="19067"/>
                  <a:pt x="7637" y="18614"/>
                  <a:pt x="7622" y="18251"/>
                </a:cubicBezTo>
                <a:cubicBezTo>
                  <a:pt x="7607" y="17956"/>
                  <a:pt x="7596" y="17672"/>
                  <a:pt x="7583" y="17356"/>
                </a:cubicBezTo>
                <a:cubicBezTo>
                  <a:pt x="7531" y="16043"/>
                  <a:pt x="7320" y="12138"/>
                  <a:pt x="7272" y="11564"/>
                </a:cubicBezTo>
                <a:cubicBezTo>
                  <a:pt x="7270" y="11543"/>
                  <a:pt x="7270" y="11506"/>
                  <a:pt x="7268" y="11486"/>
                </a:cubicBezTo>
                <a:cubicBezTo>
                  <a:pt x="7265" y="11458"/>
                  <a:pt x="7262" y="11433"/>
                  <a:pt x="7259" y="11408"/>
                </a:cubicBezTo>
                <a:cubicBezTo>
                  <a:pt x="7246" y="11279"/>
                  <a:pt x="7235" y="11184"/>
                  <a:pt x="7220" y="11126"/>
                </a:cubicBezTo>
                <a:cubicBezTo>
                  <a:pt x="7201" y="11060"/>
                  <a:pt x="7174" y="11036"/>
                  <a:pt x="7130" y="11009"/>
                </a:cubicBezTo>
                <a:cubicBezTo>
                  <a:pt x="7102" y="10993"/>
                  <a:pt x="7057" y="10984"/>
                  <a:pt x="7009" y="10980"/>
                </a:cubicBezTo>
                <a:cubicBezTo>
                  <a:pt x="7001" y="10980"/>
                  <a:pt x="6996" y="10980"/>
                  <a:pt x="6987" y="10980"/>
                </a:cubicBezTo>
                <a:close/>
                <a:moveTo>
                  <a:pt x="17958" y="11000"/>
                </a:moveTo>
                <a:cubicBezTo>
                  <a:pt x="17652" y="11007"/>
                  <a:pt x="17123" y="11194"/>
                  <a:pt x="17056" y="11360"/>
                </a:cubicBezTo>
                <a:cubicBezTo>
                  <a:pt x="17050" y="11381"/>
                  <a:pt x="17045" y="11405"/>
                  <a:pt x="17043" y="11438"/>
                </a:cubicBezTo>
                <a:cubicBezTo>
                  <a:pt x="17039" y="11553"/>
                  <a:pt x="17060" y="11890"/>
                  <a:pt x="17095" y="12284"/>
                </a:cubicBezTo>
                <a:cubicBezTo>
                  <a:pt x="17133" y="12723"/>
                  <a:pt x="17298" y="14649"/>
                  <a:pt x="17466" y="16567"/>
                </a:cubicBezTo>
                <a:cubicBezTo>
                  <a:pt x="17612" y="18240"/>
                  <a:pt x="17711" y="19305"/>
                  <a:pt x="17746" y="19663"/>
                </a:cubicBezTo>
                <a:cubicBezTo>
                  <a:pt x="17758" y="19781"/>
                  <a:pt x="17787" y="20110"/>
                  <a:pt x="17790" y="20120"/>
                </a:cubicBezTo>
                <a:cubicBezTo>
                  <a:pt x="17795" y="20134"/>
                  <a:pt x="17806" y="20137"/>
                  <a:pt x="17824" y="20140"/>
                </a:cubicBezTo>
                <a:cubicBezTo>
                  <a:pt x="17843" y="20143"/>
                  <a:pt x="17868" y="20140"/>
                  <a:pt x="17893" y="20130"/>
                </a:cubicBezTo>
                <a:cubicBezTo>
                  <a:pt x="17943" y="20111"/>
                  <a:pt x="18130" y="20066"/>
                  <a:pt x="18312" y="20023"/>
                </a:cubicBezTo>
                <a:cubicBezTo>
                  <a:pt x="18493" y="19981"/>
                  <a:pt x="18649" y="19932"/>
                  <a:pt x="18657" y="19916"/>
                </a:cubicBezTo>
                <a:cubicBezTo>
                  <a:pt x="18658" y="19914"/>
                  <a:pt x="18652" y="19839"/>
                  <a:pt x="18653" y="19828"/>
                </a:cubicBezTo>
                <a:cubicBezTo>
                  <a:pt x="18663" y="19507"/>
                  <a:pt x="18322" y="12637"/>
                  <a:pt x="18251" y="11759"/>
                </a:cubicBezTo>
                <a:cubicBezTo>
                  <a:pt x="18249" y="11733"/>
                  <a:pt x="18245" y="11695"/>
                  <a:pt x="18243" y="11671"/>
                </a:cubicBezTo>
                <a:cubicBezTo>
                  <a:pt x="18232" y="11553"/>
                  <a:pt x="18220" y="11447"/>
                  <a:pt x="18208" y="11350"/>
                </a:cubicBezTo>
                <a:cubicBezTo>
                  <a:pt x="18198" y="11274"/>
                  <a:pt x="18190" y="11190"/>
                  <a:pt x="18178" y="11146"/>
                </a:cubicBezTo>
                <a:cubicBezTo>
                  <a:pt x="18168" y="11106"/>
                  <a:pt x="18155" y="11070"/>
                  <a:pt x="18143" y="11048"/>
                </a:cubicBezTo>
                <a:cubicBezTo>
                  <a:pt x="18112" y="11013"/>
                  <a:pt x="18050" y="10997"/>
                  <a:pt x="17958" y="11000"/>
                </a:cubicBezTo>
                <a:close/>
                <a:moveTo>
                  <a:pt x="9823" y="11331"/>
                </a:moveTo>
                <a:cubicBezTo>
                  <a:pt x="9757" y="11335"/>
                  <a:pt x="9692" y="11347"/>
                  <a:pt x="9637" y="11360"/>
                </a:cubicBezTo>
                <a:cubicBezTo>
                  <a:pt x="9634" y="11360"/>
                  <a:pt x="9632" y="11359"/>
                  <a:pt x="9629" y="11360"/>
                </a:cubicBezTo>
                <a:lnTo>
                  <a:pt x="9607" y="11360"/>
                </a:lnTo>
                <a:lnTo>
                  <a:pt x="9512" y="11389"/>
                </a:lnTo>
                <a:lnTo>
                  <a:pt x="9409" y="11438"/>
                </a:lnTo>
                <a:lnTo>
                  <a:pt x="9409" y="11798"/>
                </a:lnTo>
                <a:cubicBezTo>
                  <a:pt x="9408" y="12011"/>
                  <a:pt x="9433" y="12688"/>
                  <a:pt x="9460" y="13307"/>
                </a:cubicBezTo>
                <a:cubicBezTo>
                  <a:pt x="9513" y="14522"/>
                  <a:pt x="9606" y="16750"/>
                  <a:pt x="9698" y="18991"/>
                </a:cubicBezTo>
                <a:lnTo>
                  <a:pt x="9754" y="20393"/>
                </a:lnTo>
                <a:lnTo>
                  <a:pt x="10198" y="20393"/>
                </a:lnTo>
                <a:lnTo>
                  <a:pt x="10643" y="20393"/>
                </a:lnTo>
                <a:lnTo>
                  <a:pt x="10639" y="18203"/>
                </a:lnTo>
                <a:cubicBezTo>
                  <a:pt x="10634" y="14522"/>
                  <a:pt x="10598" y="11649"/>
                  <a:pt x="10552" y="11477"/>
                </a:cubicBezTo>
                <a:cubicBezTo>
                  <a:pt x="10551" y="11474"/>
                  <a:pt x="10549" y="11459"/>
                  <a:pt x="10548" y="11457"/>
                </a:cubicBezTo>
                <a:cubicBezTo>
                  <a:pt x="10547" y="11454"/>
                  <a:pt x="10541" y="11450"/>
                  <a:pt x="10539" y="11447"/>
                </a:cubicBezTo>
                <a:cubicBezTo>
                  <a:pt x="10527" y="11428"/>
                  <a:pt x="10501" y="11414"/>
                  <a:pt x="10453" y="11399"/>
                </a:cubicBezTo>
                <a:cubicBezTo>
                  <a:pt x="10310" y="11351"/>
                  <a:pt x="10042" y="11323"/>
                  <a:pt x="9823" y="11331"/>
                </a:cubicBezTo>
                <a:close/>
                <a:moveTo>
                  <a:pt x="20931" y="11360"/>
                </a:moveTo>
                <a:cubicBezTo>
                  <a:pt x="20661" y="11355"/>
                  <a:pt x="20394" y="11379"/>
                  <a:pt x="20370" y="11438"/>
                </a:cubicBezTo>
                <a:cubicBezTo>
                  <a:pt x="20364" y="11454"/>
                  <a:pt x="20360" y="11508"/>
                  <a:pt x="20357" y="11574"/>
                </a:cubicBezTo>
                <a:lnTo>
                  <a:pt x="20375" y="12207"/>
                </a:lnTo>
                <a:cubicBezTo>
                  <a:pt x="20386" y="12646"/>
                  <a:pt x="20416" y="13488"/>
                  <a:pt x="20444" y="14066"/>
                </a:cubicBezTo>
                <a:cubicBezTo>
                  <a:pt x="20471" y="14643"/>
                  <a:pt x="20519" y="15700"/>
                  <a:pt x="20547" y="16421"/>
                </a:cubicBezTo>
                <a:cubicBezTo>
                  <a:pt x="20576" y="17143"/>
                  <a:pt x="20612" y="18091"/>
                  <a:pt x="20629" y="18524"/>
                </a:cubicBezTo>
                <a:cubicBezTo>
                  <a:pt x="20647" y="18957"/>
                  <a:pt x="20674" y="19559"/>
                  <a:pt x="20685" y="19858"/>
                </a:cubicBezTo>
                <a:lnTo>
                  <a:pt x="20707" y="20393"/>
                </a:lnTo>
                <a:lnTo>
                  <a:pt x="21151" y="20393"/>
                </a:lnTo>
                <a:lnTo>
                  <a:pt x="21596" y="20393"/>
                </a:lnTo>
                <a:lnTo>
                  <a:pt x="21592" y="17901"/>
                </a:lnTo>
                <a:cubicBezTo>
                  <a:pt x="21591" y="17175"/>
                  <a:pt x="21586" y="16551"/>
                  <a:pt x="21583" y="15925"/>
                </a:cubicBezTo>
                <a:cubicBezTo>
                  <a:pt x="21582" y="15812"/>
                  <a:pt x="21584" y="15676"/>
                  <a:pt x="21583" y="15565"/>
                </a:cubicBezTo>
                <a:cubicBezTo>
                  <a:pt x="21567" y="13272"/>
                  <a:pt x="21532" y="11548"/>
                  <a:pt x="21497" y="11457"/>
                </a:cubicBezTo>
                <a:cubicBezTo>
                  <a:pt x="21491" y="11445"/>
                  <a:pt x="21470" y="11438"/>
                  <a:pt x="21445" y="11428"/>
                </a:cubicBezTo>
                <a:cubicBezTo>
                  <a:pt x="21442" y="11426"/>
                  <a:pt x="21439" y="11420"/>
                  <a:pt x="21436" y="11418"/>
                </a:cubicBezTo>
                <a:cubicBezTo>
                  <a:pt x="21336" y="11383"/>
                  <a:pt x="21133" y="11363"/>
                  <a:pt x="20931" y="11360"/>
                </a:cubicBezTo>
                <a:close/>
                <a:moveTo>
                  <a:pt x="2758" y="15857"/>
                </a:moveTo>
                <a:cubicBezTo>
                  <a:pt x="2810" y="15784"/>
                  <a:pt x="4216" y="16925"/>
                  <a:pt x="4303" y="17113"/>
                </a:cubicBezTo>
                <a:cubicBezTo>
                  <a:pt x="4347" y="17206"/>
                  <a:pt x="4156" y="17581"/>
                  <a:pt x="3578" y="18563"/>
                </a:cubicBezTo>
                <a:cubicBezTo>
                  <a:pt x="3050" y="19460"/>
                  <a:pt x="2998" y="19528"/>
                  <a:pt x="2965" y="19410"/>
                </a:cubicBezTo>
                <a:cubicBezTo>
                  <a:pt x="2953" y="19364"/>
                  <a:pt x="2909" y="18754"/>
                  <a:pt x="2866" y="18047"/>
                </a:cubicBezTo>
                <a:cubicBezTo>
                  <a:pt x="2823" y="17340"/>
                  <a:pt x="2774" y="16563"/>
                  <a:pt x="2758" y="16324"/>
                </a:cubicBezTo>
                <a:cubicBezTo>
                  <a:pt x="2742" y="16085"/>
                  <a:pt x="2743" y="15878"/>
                  <a:pt x="2758" y="15857"/>
                </a:cubicBezTo>
                <a:close/>
                <a:moveTo>
                  <a:pt x="13733" y="15867"/>
                </a:moveTo>
                <a:cubicBezTo>
                  <a:pt x="13795" y="15780"/>
                  <a:pt x="15162" y="16909"/>
                  <a:pt x="15265" y="17132"/>
                </a:cubicBezTo>
                <a:cubicBezTo>
                  <a:pt x="15303" y="17213"/>
                  <a:pt x="15257" y="17322"/>
                  <a:pt x="14997" y="17784"/>
                </a:cubicBezTo>
                <a:cubicBezTo>
                  <a:pt x="14826" y="18090"/>
                  <a:pt x="14525" y="18605"/>
                  <a:pt x="14328" y="18923"/>
                </a:cubicBezTo>
                <a:cubicBezTo>
                  <a:pt x="14131" y="19241"/>
                  <a:pt x="13963" y="19497"/>
                  <a:pt x="13953" y="19497"/>
                </a:cubicBezTo>
                <a:cubicBezTo>
                  <a:pt x="13922" y="19497"/>
                  <a:pt x="13911" y="19331"/>
                  <a:pt x="13823" y="17882"/>
                </a:cubicBezTo>
                <a:cubicBezTo>
                  <a:pt x="13776" y="17098"/>
                  <a:pt x="13730" y="16338"/>
                  <a:pt x="13720" y="16188"/>
                </a:cubicBezTo>
                <a:cubicBezTo>
                  <a:pt x="13710" y="16037"/>
                  <a:pt x="13715" y="15891"/>
                  <a:pt x="13733" y="15867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pic>
        <p:nvPicPr>
          <p:cNvPr id="209" name="logo.804f083e.png" descr="logo.804f083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699067" y="6819625"/>
            <a:ext cx="1607004" cy="1594304"/>
          </a:xfrm>
          <a:prstGeom prst="rect">
            <a:avLst/>
          </a:prstGeom>
        </p:spPr>
      </p:pic>
      <p:sp>
        <p:nvSpPr>
          <p:cNvPr id="214" name="连接线"/>
          <p:cNvSpPr/>
          <p:nvPr/>
        </p:nvSpPr>
        <p:spPr>
          <a:xfrm>
            <a:off x="1593215" y="5234550"/>
            <a:ext cx="374974" cy="1171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27000">
            <a:solidFill>
              <a:srgbClr val="227AAF"/>
            </a:solidFill>
            <a:miter lim="400000"/>
            <a:headEnd type="oval"/>
            <a:tailEnd type="oval"/>
          </a:ln>
        </p:spPr>
        <p:txBody>
          <a:bodyPr/>
          <a:lstStyle/>
          <a:p/>
        </p:txBody>
      </p:sp>
      <p:sp>
        <p:nvSpPr>
          <p:cNvPr id="215" name="连接线"/>
          <p:cNvSpPr/>
          <p:nvPr/>
        </p:nvSpPr>
        <p:spPr>
          <a:xfrm>
            <a:off x="4247322" y="3117087"/>
            <a:ext cx="374975" cy="1171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27000">
            <a:solidFill>
              <a:srgbClr val="227AAF"/>
            </a:solidFill>
            <a:miter lim="400000"/>
            <a:headEnd type="oval"/>
            <a:tailEnd type="oval"/>
          </a:ln>
        </p:spPr>
        <p:txBody>
          <a:bodyPr/>
          <a:lstStyle/>
          <a:p/>
        </p:txBody>
      </p:sp>
      <p:sp>
        <p:nvSpPr>
          <p:cNvPr id="216" name="连接线"/>
          <p:cNvSpPr/>
          <p:nvPr/>
        </p:nvSpPr>
        <p:spPr>
          <a:xfrm>
            <a:off x="1593215" y="3117087"/>
            <a:ext cx="374974" cy="1171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0">
            <a:solidFill>
              <a:srgbClr val="227AAF"/>
            </a:solidFill>
            <a:miter lim="400000"/>
            <a:headEnd type="oval"/>
            <a:tailEnd type="oval"/>
          </a:ln>
        </p:spPr>
        <p:txBody>
          <a:bodyPr/>
          <a:lstStyle/>
          <a:p/>
        </p:txBody>
      </p:sp>
      <p:sp>
        <p:nvSpPr>
          <p:cNvPr id="217" name="连接线"/>
          <p:cNvSpPr/>
          <p:nvPr/>
        </p:nvSpPr>
        <p:spPr>
          <a:xfrm>
            <a:off x="4247322" y="5361551"/>
            <a:ext cx="374975" cy="1171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0">
            <a:solidFill>
              <a:srgbClr val="227AAF"/>
            </a:solidFill>
            <a:miter lim="400000"/>
            <a:headEnd type="oval"/>
            <a:tailEnd type="oval"/>
          </a:ln>
        </p:spPr>
        <p:txBody>
          <a:bodyPr/>
          <a:lstStyle/>
          <a:p/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reated by DarXs微分 on 2021/4/7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Created by DarXs微分 on 2021/4/7</a:t>
            </a:r>
          </a:p>
        </p:txBody>
      </p:sp>
      <p:sp>
        <p:nvSpPr>
          <p:cNvPr id="220" name="软件目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软件目标</a:t>
            </a:r>
            <a:endParaRPr b="1"/>
          </a:p>
        </p:txBody>
      </p:sp>
      <p:sp>
        <p:nvSpPr>
          <p:cNvPr id="221" name="健康的用户社区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298450" indent="-298450" defTabSz="548640">
              <a:spcBef>
                <a:spcPts val="1800"/>
              </a:spcBef>
              <a:defRPr sz="2255"/>
            </a:pPr>
            <a:r>
              <a:rPr sz="2400" b="1">
                <a:latin typeface="Avenir Next Bold" panose="020B0803020202020204" charset="0"/>
              </a:rPr>
              <a:t>健康的用户社区</a:t>
            </a:r>
            <a:endParaRPr sz="2400" b="1">
              <a:latin typeface="Avenir Next Bold" panose="020B0803020202020204" charset="0"/>
            </a:endParaRPr>
          </a:p>
          <a:p>
            <a:pPr marL="298450" indent="-298450" defTabSz="548640">
              <a:spcBef>
                <a:spcPts val="1800"/>
              </a:spcBef>
              <a:defRPr sz="2255"/>
            </a:pPr>
            <a:r>
              <a:rPr sz="2400" b="1">
                <a:latin typeface="Avenir Next Bold" panose="020B0803020202020204" charset="0"/>
              </a:rPr>
              <a:t>高质量知识数据库</a:t>
            </a:r>
            <a:endParaRPr sz="2400" b="1">
              <a:latin typeface="Avenir Next Bold" panose="020B0803020202020204" charset="0"/>
            </a:endParaRPr>
          </a:p>
          <a:p>
            <a:pPr marL="298450" indent="-298450" defTabSz="548640">
              <a:spcBef>
                <a:spcPts val="1800"/>
              </a:spcBef>
              <a:defRPr sz="2255"/>
            </a:pPr>
            <a:r>
              <a:rPr sz="2400" b="1">
                <a:latin typeface="Avenir Next Bold" panose="020B0803020202020204" charset="0"/>
              </a:rPr>
              <a:t>强大的辅助搜索引擎</a:t>
            </a:r>
            <a:endParaRPr sz="2400" b="1">
              <a:latin typeface="Avenir Next Bold" panose="020B0803020202020204" charset="0"/>
            </a:endParaRPr>
          </a:p>
          <a:p>
            <a:pPr marL="298450" indent="-298450" defTabSz="548640">
              <a:spcBef>
                <a:spcPts val="1800"/>
              </a:spcBef>
              <a:defRPr sz="2255"/>
            </a:pPr>
            <a:r>
              <a:rPr sz="2400" b="1">
                <a:latin typeface="Avenir Next Bold" panose="020B0803020202020204" charset="0"/>
              </a:rPr>
              <a:t>巧妙的信息呈现方式</a:t>
            </a:r>
            <a:endParaRPr sz="2400" b="1">
              <a:latin typeface="Avenir Next Bold" panose="020B0803020202020204" charset="0"/>
            </a:endParaRPr>
          </a:p>
          <a:p>
            <a:pPr marL="298450" indent="-298450" defTabSz="548640">
              <a:spcBef>
                <a:spcPts val="1800"/>
              </a:spcBef>
              <a:defRPr sz="2255"/>
            </a:pPr>
            <a:r>
              <a:rPr sz="2400" b="1">
                <a:latin typeface="Avenir Next Bold" panose="020B0803020202020204" charset="0"/>
              </a:rPr>
              <a:t>以获取知识、激发灵感、解决问题、提升效率为目标</a:t>
            </a:r>
            <a:endParaRPr sz="2400" b="1">
              <a:latin typeface="Avenir Next Bold" panose="020B0803020202020204" charset="0"/>
            </a:endParaRPr>
          </a:p>
          <a:p>
            <a:pPr marL="298450" indent="-298450" defTabSz="548640">
              <a:spcBef>
                <a:spcPts val="1800"/>
              </a:spcBef>
              <a:defRPr sz="2255"/>
            </a:pPr>
            <a:r>
              <a:rPr sz="2400" b="1">
                <a:latin typeface="Avenir Next Bold" panose="020B0803020202020204" charset="0"/>
              </a:rPr>
              <a:t>非营利性、开源</a:t>
            </a:r>
            <a:endParaRPr sz="2400" b="1">
              <a:latin typeface="Avenir Next Bold" panose="020B0803020202020204" charset="0"/>
            </a:endParaRPr>
          </a:p>
        </p:txBody>
      </p:sp>
      <p:sp>
        <p:nvSpPr>
          <p:cNvPr id="222" name="保险箱"/>
          <p:cNvSpPr/>
          <p:nvPr/>
        </p:nvSpPr>
        <p:spPr>
          <a:xfrm>
            <a:off x="4486582" y="2298576"/>
            <a:ext cx="1269753" cy="1270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600" extrusionOk="0">
                <a:moveTo>
                  <a:pt x="1739" y="0"/>
                </a:moveTo>
                <a:cubicBezTo>
                  <a:pt x="798" y="0"/>
                  <a:pt x="2" y="777"/>
                  <a:pt x="0" y="1696"/>
                </a:cubicBezTo>
                <a:lnTo>
                  <a:pt x="0" y="3247"/>
                </a:lnTo>
                <a:lnTo>
                  <a:pt x="4396" y="3247"/>
                </a:lnTo>
                <a:lnTo>
                  <a:pt x="4384" y="6208"/>
                </a:lnTo>
                <a:lnTo>
                  <a:pt x="0" y="6208"/>
                </a:lnTo>
                <a:lnTo>
                  <a:pt x="0" y="15128"/>
                </a:lnTo>
                <a:lnTo>
                  <a:pt x="4396" y="15128"/>
                </a:lnTo>
                <a:lnTo>
                  <a:pt x="4384" y="18090"/>
                </a:lnTo>
                <a:lnTo>
                  <a:pt x="0" y="18090"/>
                </a:lnTo>
                <a:lnTo>
                  <a:pt x="0" y="19896"/>
                </a:lnTo>
                <a:cubicBezTo>
                  <a:pt x="-1" y="20351"/>
                  <a:pt x="175" y="20779"/>
                  <a:pt x="496" y="21100"/>
                </a:cubicBezTo>
                <a:cubicBezTo>
                  <a:pt x="817" y="21422"/>
                  <a:pt x="1245" y="21600"/>
                  <a:pt x="1700" y="21600"/>
                </a:cubicBezTo>
                <a:lnTo>
                  <a:pt x="19858" y="21600"/>
                </a:lnTo>
                <a:cubicBezTo>
                  <a:pt x="20793" y="21600"/>
                  <a:pt x="21556" y="20839"/>
                  <a:pt x="21558" y="19904"/>
                </a:cubicBezTo>
                <a:lnTo>
                  <a:pt x="21598" y="1703"/>
                </a:lnTo>
                <a:cubicBezTo>
                  <a:pt x="21599" y="1248"/>
                  <a:pt x="21423" y="821"/>
                  <a:pt x="21102" y="500"/>
                </a:cubicBezTo>
                <a:cubicBezTo>
                  <a:pt x="20781" y="178"/>
                  <a:pt x="20353" y="0"/>
                  <a:pt x="19898" y="0"/>
                </a:cubicBezTo>
                <a:lnTo>
                  <a:pt x="1739" y="0"/>
                </a:lnTo>
                <a:close/>
                <a:moveTo>
                  <a:pt x="8" y="3711"/>
                </a:moveTo>
                <a:lnTo>
                  <a:pt x="0" y="5746"/>
                </a:lnTo>
                <a:lnTo>
                  <a:pt x="3921" y="5746"/>
                </a:lnTo>
                <a:lnTo>
                  <a:pt x="3930" y="3711"/>
                </a:lnTo>
                <a:lnTo>
                  <a:pt x="8" y="3711"/>
                </a:lnTo>
                <a:close/>
                <a:moveTo>
                  <a:pt x="5781" y="7462"/>
                </a:moveTo>
                <a:lnTo>
                  <a:pt x="8200" y="8517"/>
                </a:lnTo>
                <a:cubicBezTo>
                  <a:pt x="7906" y="8867"/>
                  <a:pt x="7679" y="9277"/>
                  <a:pt x="7542" y="9725"/>
                </a:cubicBezTo>
                <a:lnTo>
                  <a:pt x="5305" y="8240"/>
                </a:lnTo>
                <a:lnTo>
                  <a:pt x="5781" y="7462"/>
                </a:lnTo>
                <a:close/>
                <a:moveTo>
                  <a:pt x="15894" y="7462"/>
                </a:moveTo>
                <a:lnTo>
                  <a:pt x="16370" y="8240"/>
                </a:lnTo>
                <a:lnTo>
                  <a:pt x="14134" y="9725"/>
                </a:lnTo>
                <a:cubicBezTo>
                  <a:pt x="13997" y="9277"/>
                  <a:pt x="13770" y="8867"/>
                  <a:pt x="13475" y="8517"/>
                </a:cubicBezTo>
                <a:lnTo>
                  <a:pt x="15894" y="7462"/>
                </a:lnTo>
                <a:close/>
                <a:moveTo>
                  <a:pt x="10837" y="7795"/>
                </a:moveTo>
                <a:cubicBezTo>
                  <a:pt x="12458" y="7795"/>
                  <a:pt x="13772" y="9109"/>
                  <a:pt x="13772" y="10729"/>
                </a:cubicBezTo>
                <a:cubicBezTo>
                  <a:pt x="13772" y="12349"/>
                  <a:pt x="12458" y="13662"/>
                  <a:pt x="10837" y="13662"/>
                </a:cubicBezTo>
                <a:cubicBezTo>
                  <a:pt x="9216" y="13662"/>
                  <a:pt x="7903" y="12349"/>
                  <a:pt x="7903" y="10729"/>
                </a:cubicBezTo>
                <a:cubicBezTo>
                  <a:pt x="7903" y="9109"/>
                  <a:pt x="9216" y="7795"/>
                  <a:pt x="10837" y="7795"/>
                </a:cubicBezTo>
                <a:close/>
                <a:moveTo>
                  <a:pt x="10837" y="9072"/>
                </a:moveTo>
                <a:cubicBezTo>
                  <a:pt x="9923" y="9072"/>
                  <a:pt x="9179" y="9815"/>
                  <a:pt x="9179" y="10729"/>
                </a:cubicBezTo>
                <a:cubicBezTo>
                  <a:pt x="9179" y="11643"/>
                  <a:pt x="9923" y="12386"/>
                  <a:pt x="10837" y="12386"/>
                </a:cubicBezTo>
                <a:cubicBezTo>
                  <a:pt x="11751" y="12386"/>
                  <a:pt x="12495" y="11643"/>
                  <a:pt x="12495" y="10729"/>
                </a:cubicBezTo>
                <a:cubicBezTo>
                  <a:pt x="12495" y="9815"/>
                  <a:pt x="11751" y="9072"/>
                  <a:pt x="10837" y="9072"/>
                </a:cubicBezTo>
                <a:close/>
                <a:moveTo>
                  <a:pt x="10837" y="9585"/>
                </a:moveTo>
                <a:cubicBezTo>
                  <a:pt x="11468" y="9585"/>
                  <a:pt x="11982" y="10098"/>
                  <a:pt x="11982" y="10729"/>
                </a:cubicBezTo>
                <a:cubicBezTo>
                  <a:pt x="11982" y="11360"/>
                  <a:pt x="11468" y="11873"/>
                  <a:pt x="10837" y="11873"/>
                </a:cubicBezTo>
                <a:cubicBezTo>
                  <a:pt x="10206" y="11873"/>
                  <a:pt x="9693" y="11360"/>
                  <a:pt x="9693" y="10729"/>
                </a:cubicBezTo>
                <a:cubicBezTo>
                  <a:pt x="9693" y="10098"/>
                  <a:pt x="10206" y="9585"/>
                  <a:pt x="10837" y="9585"/>
                </a:cubicBezTo>
                <a:close/>
                <a:moveTo>
                  <a:pt x="10131" y="14099"/>
                </a:moveTo>
                <a:cubicBezTo>
                  <a:pt x="10359" y="14147"/>
                  <a:pt x="10595" y="14173"/>
                  <a:pt x="10837" y="14173"/>
                </a:cubicBezTo>
                <a:cubicBezTo>
                  <a:pt x="11079" y="14173"/>
                  <a:pt x="11315" y="14147"/>
                  <a:pt x="11543" y="14099"/>
                </a:cubicBezTo>
                <a:lnTo>
                  <a:pt x="11313" y="16489"/>
                </a:lnTo>
                <a:lnTo>
                  <a:pt x="10361" y="16489"/>
                </a:lnTo>
                <a:lnTo>
                  <a:pt x="10131" y="14099"/>
                </a:lnTo>
                <a:close/>
                <a:moveTo>
                  <a:pt x="8" y="15592"/>
                </a:moveTo>
                <a:lnTo>
                  <a:pt x="0" y="17626"/>
                </a:lnTo>
                <a:lnTo>
                  <a:pt x="3921" y="17626"/>
                </a:lnTo>
                <a:lnTo>
                  <a:pt x="3930" y="15592"/>
                </a:lnTo>
                <a:lnTo>
                  <a:pt x="8" y="15592"/>
                </a:ln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223" name="搜索"/>
          <p:cNvSpPr/>
          <p:nvPr/>
        </p:nvSpPr>
        <p:spPr>
          <a:xfrm>
            <a:off x="1077992" y="3583899"/>
            <a:ext cx="1162110" cy="136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224" name="带肩膀的头像"/>
          <p:cNvSpPr/>
          <p:nvPr/>
        </p:nvSpPr>
        <p:spPr>
          <a:xfrm>
            <a:off x="982053" y="983413"/>
            <a:ext cx="1353987" cy="1173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225" name="组织"/>
          <p:cNvSpPr/>
          <p:nvPr/>
        </p:nvSpPr>
        <p:spPr>
          <a:xfrm>
            <a:off x="4429965" y="4918374"/>
            <a:ext cx="1358274" cy="1167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74" y="0"/>
                </a:moveTo>
                <a:cubicBezTo>
                  <a:pt x="7706" y="0"/>
                  <a:pt x="7487" y="255"/>
                  <a:pt x="7487" y="566"/>
                </a:cubicBezTo>
                <a:lnTo>
                  <a:pt x="7487" y="3615"/>
                </a:lnTo>
                <a:cubicBezTo>
                  <a:pt x="7487" y="3926"/>
                  <a:pt x="7706" y="4181"/>
                  <a:pt x="7974" y="4181"/>
                </a:cubicBezTo>
                <a:lnTo>
                  <a:pt x="10530" y="4181"/>
                </a:lnTo>
                <a:lnTo>
                  <a:pt x="10530" y="7322"/>
                </a:lnTo>
                <a:lnTo>
                  <a:pt x="3210" y="7322"/>
                </a:lnTo>
                <a:cubicBezTo>
                  <a:pt x="3102" y="7322"/>
                  <a:pt x="3015" y="7425"/>
                  <a:pt x="3015" y="7550"/>
                </a:cubicBezTo>
                <a:lnTo>
                  <a:pt x="3015" y="10705"/>
                </a:lnTo>
                <a:lnTo>
                  <a:pt x="974" y="10705"/>
                </a:lnTo>
                <a:cubicBezTo>
                  <a:pt x="706" y="10705"/>
                  <a:pt x="487" y="10960"/>
                  <a:pt x="487" y="11271"/>
                </a:cubicBezTo>
                <a:lnTo>
                  <a:pt x="487" y="13737"/>
                </a:lnTo>
                <a:cubicBezTo>
                  <a:pt x="487" y="14049"/>
                  <a:pt x="706" y="14304"/>
                  <a:pt x="974" y="14304"/>
                </a:cubicBezTo>
                <a:lnTo>
                  <a:pt x="3015" y="14304"/>
                </a:lnTo>
                <a:lnTo>
                  <a:pt x="3015" y="17244"/>
                </a:lnTo>
                <a:lnTo>
                  <a:pt x="1350" y="17244"/>
                </a:lnTo>
                <a:cubicBezTo>
                  <a:pt x="1243" y="17244"/>
                  <a:pt x="1156" y="17345"/>
                  <a:pt x="1156" y="17470"/>
                </a:cubicBezTo>
                <a:lnTo>
                  <a:pt x="1156" y="19454"/>
                </a:lnTo>
                <a:lnTo>
                  <a:pt x="274" y="19454"/>
                </a:lnTo>
                <a:cubicBezTo>
                  <a:pt x="124" y="19454"/>
                  <a:pt x="0" y="19598"/>
                  <a:pt x="0" y="19773"/>
                </a:cubicBezTo>
                <a:lnTo>
                  <a:pt x="0" y="21281"/>
                </a:lnTo>
                <a:cubicBezTo>
                  <a:pt x="0" y="21456"/>
                  <a:pt x="124" y="21600"/>
                  <a:pt x="274" y="21600"/>
                </a:cubicBezTo>
                <a:lnTo>
                  <a:pt x="2579" y="21600"/>
                </a:lnTo>
                <a:cubicBezTo>
                  <a:pt x="2729" y="21600"/>
                  <a:pt x="2853" y="21456"/>
                  <a:pt x="2853" y="21281"/>
                </a:cubicBezTo>
                <a:lnTo>
                  <a:pt x="2853" y="19773"/>
                </a:lnTo>
                <a:cubicBezTo>
                  <a:pt x="2853" y="19599"/>
                  <a:pt x="2729" y="19454"/>
                  <a:pt x="2579" y="19454"/>
                </a:cubicBezTo>
                <a:lnTo>
                  <a:pt x="1697" y="19454"/>
                </a:lnTo>
                <a:lnTo>
                  <a:pt x="1697" y="18111"/>
                </a:lnTo>
                <a:cubicBezTo>
                  <a:pt x="1697" y="17987"/>
                  <a:pt x="1784" y="17885"/>
                  <a:pt x="1891" y="17885"/>
                </a:cubicBezTo>
                <a:lnTo>
                  <a:pt x="4629" y="17885"/>
                </a:lnTo>
                <a:cubicBezTo>
                  <a:pt x="4736" y="17885"/>
                  <a:pt x="4824" y="17987"/>
                  <a:pt x="4824" y="18111"/>
                </a:cubicBezTo>
                <a:lnTo>
                  <a:pt x="4824" y="19454"/>
                </a:lnTo>
                <a:lnTo>
                  <a:pt x="3941" y="19454"/>
                </a:lnTo>
                <a:cubicBezTo>
                  <a:pt x="3791" y="19454"/>
                  <a:pt x="3668" y="19598"/>
                  <a:pt x="3668" y="19773"/>
                </a:cubicBezTo>
                <a:lnTo>
                  <a:pt x="3668" y="21281"/>
                </a:lnTo>
                <a:cubicBezTo>
                  <a:pt x="3668" y="21456"/>
                  <a:pt x="3791" y="21600"/>
                  <a:pt x="3941" y="21600"/>
                </a:cubicBezTo>
                <a:lnTo>
                  <a:pt x="6247" y="21600"/>
                </a:lnTo>
                <a:cubicBezTo>
                  <a:pt x="6397" y="21600"/>
                  <a:pt x="6519" y="21456"/>
                  <a:pt x="6519" y="21281"/>
                </a:cubicBezTo>
                <a:lnTo>
                  <a:pt x="6519" y="19773"/>
                </a:lnTo>
                <a:cubicBezTo>
                  <a:pt x="6519" y="19599"/>
                  <a:pt x="6397" y="19454"/>
                  <a:pt x="6247" y="19454"/>
                </a:cubicBezTo>
                <a:lnTo>
                  <a:pt x="5365" y="19454"/>
                </a:lnTo>
                <a:lnTo>
                  <a:pt x="5365" y="17470"/>
                </a:lnTo>
                <a:cubicBezTo>
                  <a:pt x="5365" y="17345"/>
                  <a:pt x="5277" y="17244"/>
                  <a:pt x="5170" y="17244"/>
                </a:cubicBezTo>
                <a:lnTo>
                  <a:pt x="3556" y="17244"/>
                </a:lnTo>
                <a:lnTo>
                  <a:pt x="3556" y="14304"/>
                </a:lnTo>
                <a:lnTo>
                  <a:pt x="5549" y="14304"/>
                </a:lnTo>
                <a:cubicBezTo>
                  <a:pt x="5816" y="14304"/>
                  <a:pt x="6035" y="14049"/>
                  <a:pt x="6035" y="13737"/>
                </a:cubicBezTo>
                <a:lnTo>
                  <a:pt x="6035" y="11271"/>
                </a:lnTo>
                <a:cubicBezTo>
                  <a:pt x="6035" y="10960"/>
                  <a:pt x="5816" y="10705"/>
                  <a:pt x="5549" y="10705"/>
                </a:cubicBezTo>
                <a:lnTo>
                  <a:pt x="3556" y="10705"/>
                </a:lnTo>
                <a:lnTo>
                  <a:pt x="3556" y="8179"/>
                </a:lnTo>
                <a:cubicBezTo>
                  <a:pt x="3556" y="8055"/>
                  <a:pt x="3643" y="7951"/>
                  <a:pt x="3750" y="7951"/>
                </a:cubicBezTo>
                <a:lnTo>
                  <a:pt x="10530" y="7951"/>
                </a:lnTo>
                <a:lnTo>
                  <a:pt x="10530" y="10705"/>
                </a:lnTo>
                <a:lnTo>
                  <a:pt x="8513" y="10705"/>
                </a:lnTo>
                <a:cubicBezTo>
                  <a:pt x="8246" y="10705"/>
                  <a:pt x="8026" y="10960"/>
                  <a:pt x="8026" y="11271"/>
                </a:cubicBezTo>
                <a:lnTo>
                  <a:pt x="8026" y="13737"/>
                </a:lnTo>
                <a:cubicBezTo>
                  <a:pt x="8026" y="14049"/>
                  <a:pt x="8246" y="14304"/>
                  <a:pt x="8513" y="14304"/>
                </a:cubicBezTo>
                <a:lnTo>
                  <a:pt x="10530" y="14304"/>
                </a:lnTo>
                <a:lnTo>
                  <a:pt x="10530" y="17244"/>
                </a:lnTo>
                <a:lnTo>
                  <a:pt x="8890" y="17244"/>
                </a:lnTo>
                <a:cubicBezTo>
                  <a:pt x="8783" y="17244"/>
                  <a:pt x="8696" y="17345"/>
                  <a:pt x="8696" y="17470"/>
                </a:cubicBezTo>
                <a:lnTo>
                  <a:pt x="8696" y="19454"/>
                </a:lnTo>
                <a:lnTo>
                  <a:pt x="7790" y="19454"/>
                </a:lnTo>
                <a:cubicBezTo>
                  <a:pt x="7640" y="19454"/>
                  <a:pt x="7516" y="19598"/>
                  <a:pt x="7516" y="19773"/>
                </a:cubicBezTo>
                <a:lnTo>
                  <a:pt x="7516" y="21281"/>
                </a:lnTo>
                <a:cubicBezTo>
                  <a:pt x="7516" y="21456"/>
                  <a:pt x="7640" y="21600"/>
                  <a:pt x="7790" y="21600"/>
                </a:cubicBezTo>
                <a:lnTo>
                  <a:pt x="10095" y="21600"/>
                </a:lnTo>
                <a:cubicBezTo>
                  <a:pt x="10245" y="21600"/>
                  <a:pt x="10367" y="21456"/>
                  <a:pt x="10367" y="21281"/>
                </a:cubicBezTo>
                <a:lnTo>
                  <a:pt x="10367" y="19773"/>
                </a:lnTo>
                <a:cubicBezTo>
                  <a:pt x="10367" y="19599"/>
                  <a:pt x="10245" y="19454"/>
                  <a:pt x="10095" y="19454"/>
                </a:cubicBezTo>
                <a:lnTo>
                  <a:pt x="9237" y="19454"/>
                </a:lnTo>
                <a:lnTo>
                  <a:pt x="9237" y="18111"/>
                </a:lnTo>
                <a:cubicBezTo>
                  <a:pt x="9237" y="17987"/>
                  <a:pt x="9324" y="17885"/>
                  <a:pt x="9431" y="17885"/>
                </a:cubicBezTo>
                <a:lnTo>
                  <a:pt x="12169" y="17885"/>
                </a:lnTo>
                <a:cubicBezTo>
                  <a:pt x="12276" y="17885"/>
                  <a:pt x="12363" y="17987"/>
                  <a:pt x="12363" y="18111"/>
                </a:cubicBezTo>
                <a:lnTo>
                  <a:pt x="12363" y="19454"/>
                </a:lnTo>
                <a:lnTo>
                  <a:pt x="11505" y="19454"/>
                </a:lnTo>
                <a:cubicBezTo>
                  <a:pt x="11355" y="19454"/>
                  <a:pt x="11233" y="19599"/>
                  <a:pt x="11233" y="19773"/>
                </a:cubicBezTo>
                <a:lnTo>
                  <a:pt x="11233" y="21281"/>
                </a:lnTo>
                <a:cubicBezTo>
                  <a:pt x="11233" y="21456"/>
                  <a:pt x="11355" y="21600"/>
                  <a:pt x="11505" y="21600"/>
                </a:cubicBezTo>
                <a:lnTo>
                  <a:pt x="13810" y="21600"/>
                </a:lnTo>
                <a:cubicBezTo>
                  <a:pt x="13960" y="21600"/>
                  <a:pt x="14084" y="21456"/>
                  <a:pt x="14084" y="21281"/>
                </a:cubicBezTo>
                <a:lnTo>
                  <a:pt x="14084" y="19773"/>
                </a:lnTo>
                <a:cubicBezTo>
                  <a:pt x="14084" y="19599"/>
                  <a:pt x="13960" y="19454"/>
                  <a:pt x="13810" y="19454"/>
                </a:cubicBezTo>
                <a:lnTo>
                  <a:pt x="12904" y="19454"/>
                </a:lnTo>
                <a:lnTo>
                  <a:pt x="12904" y="17470"/>
                </a:lnTo>
                <a:cubicBezTo>
                  <a:pt x="12904" y="17345"/>
                  <a:pt x="12817" y="17244"/>
                  <a:pt x="12710" y="17244"/>
                </a:cubicBezTo>
                <a:lnTo>
                  <a:pt x="11070" y="17244"/>
                </a:lnTo>
                <a:lnTo>
                  <a:pt x="11070" y="14304"/>
                </a:lnTo>
                <a:lnTo>
                  <a:pt x="13087" y="14304"/>
                </a:lnTo>
                <a:cubicBezTo>
                  <a:pt x="13354" y="14304"/>
                  <a:pt x="13574" y="14049"/>
                  <a:pt x="13574" y="13737"/>
                </a:cubicBezTo>
                <a:lnTo>
                  <a:pt x="13574" y="11271"/>
                </a:lnTo>
                <a:cubicBezTo>
                  <a:pt x="13574" y="10960"/>
                  <a:pt x="13354" y="10705"/>
                  <a:pt x="13087" y="10705"/>
                </a:cubicBezTo>
                <a:lnTo>
                  <a:pt x="11070" y="10705"/>
                </a:lnTo>
                <a:lnTo>
                  <a:pt x="11070" y="7951"/>
                </a:lnTo>
                <a:lnTo>
                  <a:pt x="17850" y="7951"/>
                </a:lnTo>
                <a:cubicBezTo>
                  <a:pt x="17957" y="7951"/>
                  <a:pt x="18044" y="8055"/>
                  <a:pt x="18044" y="8179"/>
                </a:cubicBezTo>
                <a:lnTo>
                  <a:pt x="18044" y="10705"/>
                </a:lnTo>
                <a:lnTo>
                  <a:pt x="16051" y="10705"/>
                </a:lnTo>
                <a:cubicBezTo>
                  <a:pt x="15784" y="10705"/>
                  <a:pt x="15565" y="10960"/>
                  <a:pt x="15565" y="11271"/>
                </a:cubicBezTo>
                <a:lnTo>
                  <a:pt x="15565" y="13737"/>
                </a:lnTo>
                <a:cubicBezTo>
                  <a:pt x="15565" y="14049"/>
                  <a:pt x="15784" y="14304"/>
                  <a:pt x="16051" y="14304"/>
                </a:cubicBezTo>
                <a:lnTo>
                  <a:pt x="18044" y="14304"/>
                </a:lnTo>
                <a:lnTo>
                  <a:pt x="18044" y="17244"/>
                </a:lnTo>
                <a:lnTo>
                  <a:pt x="16430" y="17244"/>
                </a:lnTo>
                <a:cubicBezTo>
                  <a:pt x="16323" y="17244"/>
                  <a:pt x="16235" y="17345"/>
                  <a:pt x="16235" y="17470"/>
                </a:cubicBezTo>
                <a:lnTo>
                  <a:pt x="16235" y="19454"/>
                </a:lnTo>
                <a:lnTo>
                  <a:pt x="15353" y="19454"/>
                </a:lnTo>
                <a:cubicBezTo>
                  <a:pt x="15203" y="19454"/>
                  <a:pt x="15079" y="19599"/>
                  <a:pt x="15079" y="19773"/>
                </a:cubicBezTo>
                <a:lnTo>
                  <a:pt x="15079" y="21281"/>
                </a:lnTo>
                <a:cubicBezTo>
                  <a:pt x="15079" y="21456"/>
                  <a:pt x="15203" y="21600"/>
                  <a:pt x="15353" y="21600"/>
                </a:cubicBezTo>
                <a:lnTo>
                  <a:pt x="17659" y="21600"/>
                </a:lnTo>
                <a:cubicBezTo>
                  <a:pt x="17809" y="21600"/>
                  <a:pt x="17931" y="21456"/>
                  <a:pt x="17931" y="21281"/>
                </a:cubicBezTo>
                <a:lnTo>
                  <a:pt x="17931" y="19773"/>
                </a:lnTo>
                <a:cubicBezTo>
                  <a:pt x="17931" y="19599"/>
                  <a:pt x="17809" y="19454"/>
                  <a:pt x="17659" y="19454"/>
                </a:cubicBezTo>
                <a:lnTo>
                  <a:pt x="16776" y="19454"/>
                </a:lnTo>
                <a:lnTo>
                  <a:pt x="16776" y="18111"/>
                </a:lnTo>
                <a:cubicBezTo>
                  <a:pt x="16776" y="17987"/>
                  <a:pt x="16864" y="17885"/>
                  <a:pt x="16971" y="17885"/>
                </a:cubicBezTo>
                <a:lnTo>
                  <a:pt x="19709" y="17885"/>
                </a:lnTo>
                <a:cubicBezTo>
                  <a:pt x="19816" y="17885"/>
                  <a:pt x="19903" y="17987"/>
                  <a:pt x="19903" y="18111"/>
                </a:cubicBezTo>
                <a:lnTo>
                  <a:pt x="19903" y="19454"/>
                </a:lnTo>
                <a:lnTo>
                  <a:pt x="19021" y="19454"/>
                </a:lnTo>
                <a:cubicBezTo>
                  <a:pt x="18871" y="19454"/>
                  <a:pt x="18747" y="19599"/>
                  <a:pt x="18747" y="19773"/>
                </a:cubicBezTo>
                <a:lnTo>
                  <a:pt x="18747" y="21281"/>
                </a:lnTo>
                <a:cubicBezTo>
                  <a:pt x="18747" y="21456"/>
                  <a:pt x="18871" y="21600"/>
                  <a:pt x="19021" y="21600"/>
                </a:cubicBezTo>
                <a:lnTo>
                  <a:pt x="21326" y="21600"/>
                </a:lnTo>
                <a:cubicBezTo>
                  <a:pt x="21476" y="21600"/>
                  <a:pt x="21600" y="21456"/>
                  <a:pt x="21600" y="21281"/>
                </a:cubicBezTo>
                <a:lnTo>
                  <a:pt x="21600" y="19773"/>
                </a:lnTo>
                <a:cubicBezTo>
                  <a:pt x="21600" y="19599"/>
                  <a:pt x="21476" y="19454"/>
                  <a:pt x="21326" y="19454"/>
                </a:cubicBezTo>
                <a:lnTo>
                  <a:pt x="20444" y="19454"/>
                </a:lnTo>
                <a:lnTo>
                  <a:pt x="20444" y="17470"/>
                </a:lnTo>
                <a:cubicBezTo>
                  <a:pt x="20444" y="17345"/>
                  <a:pt x="20357" y="17244"/>
                  <a:pt x="20250" y="17244"/>
                </a:cubicBezTo>
                <a:lnTo>
                  <a:pt x="18585" y="17244"/>
                </a:lnTo>
                <a:lnTo>
                  <a:pt x="18585" y="14304"/>
                </a:lnTo>
                <a:lnTo>
                  <a:pt x="20626" y="14304"/>
                </a:lnTo>
                <a:cubicBezTo>
                  <a:pt x="20894" y="14304"/>
                  <a:pt x="21113" y="14049"/>
                  <a:pt x="21113" y="13737"/>
                </a:cubicBezTo>
                <a:lnTo>
                  <a:pt x="21113" y="11271"/>
                </a:lnTo>
                <a:cubicBezTo>
                  <a:pt x="21113" y="10960"/>
                  <a:pt x="20894" y="10705"/>
                  <a:pt x="20626" y="10705"/>
                </a:cubicBezTo>
                <a:lnTo>
                  <a:pt x="18585" y="10705"/>
                </a:lnTo>
                <a:lnTo>
                  <a:pt x="18585" y="7550"/>
                </a:lnTo>
                <a:cubicBezTo>
                  <a:pt x="18585" y="7425"/>
                  <a:pt x="18498" y="7322"/>
                  <a:pt x="18390" y="7322"/>
                </a:cubicBezTo>
                <a:lnTo>
                  <a:pt x="11070" y="7322"/>
                </a:lnTo>
                <a:lnTo>
                  <a:pt x="11070" y="4181"/>
                </a:lnTo>
                <a:lnTo>
                  <a:pt x="13626" y="4181"/>
                </a:lnTo>
                <a:cubicBezTo>
                  <a:pt x="13894" y="4181"/>
                  <a:pt x="14113" y="3926"/>
                  <a:pt x="14113" y="3615"/>
                </a:cubicBezTo>
                <a:lnTo>
                  <a:pt x="14113" y="566"/>
                </a:lnTo>
                <a:cubicBezTo>
                  <a:pt x="14113" y="255"/>
                  <a:pt x="13894" y="0"/>
                  <a:pt x="13626" y="0"/>
                </a:cubicBezTo>
                <a:lnTo>
                  <a:pt x="10800" y="0"/>
                </a:lnTo>
                <a:lnTo>
                  <a:pt x="7974" y="0"/>
                </a:ln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226" name="灯泡"/>
          <p:cNvSpPr/>
          <p:nvPr/>
        </p:nvSpPr>
        <p:spPr>
          <a:xfrm>
            <a:off x="1225744" y="6373377"/>
            <a:ext cx="866605" cy="1502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227" name="存钱罐"/>
          <p:cNvSpPr/>
          <p:nvPr/>
        </p:nvSpPr>
        <p:spPr>
          <a:xfrm>
            <a:off x="4380009" y="7868323"/>
            <a:ext cx="1482899" cy="930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3" h="21600" extrusionOk="0">
                <a:moveTo>
                  <a:pt x="12587" y="0"/>
                </a:moveTo>
                <a:cubicBezTo>
                  <a:pt x="8555" y="0"/>
                  <a:pt x="6723" y="2256"/>
                  <a:pt x="6086" y="3315"/>
                </a:cubicBezTo>
                <a:cubicBezTo>
                  <a:pt x="5935" y="3565"/>
                  <a:pt x="5683" y="3543"/>
                  <a:pt x="5548" y="3269"/>
                </a:cubicBezTo>
                <a:cubicBezTo>
                  <a:pt x="5210" y="2580"/>
                  <a:pt x="4579" y="1527"/>
                  <a:pt x="3884" y="1527"/>
                </a:cubicBezTo>
                <a:cubicBezTo>
                  <a:pt x="2850" y="1527"/>
                  <a:pt x="3652" y="4548"/>
                  <a:pt x="3652" y="4548"/>
                </a:cubicBezTo>
                <a:cubicBezTo>
                  <a:pt x="3652" y="4548"/>
                  <a:pt x="2493" y="5921"/>
                  <a:pt x="2229" y="7581"/>
                </a:cubicBezTo>
                <a:cubicBezTo>
                  <a:pt x="2033" y="8805"/>
                  <a:pt x="641" y="8562"/>
                  <a:pt x="364" y="8562"/>
                </a:cubicBezTo>
                <a:cubicBezTo>
                  <a:pt x="-65" y="8562"/>
                  <a:pt x="-90" y="9711"/>
                  <a:pt x="162" y="10817"/>
                </a:cubicBezTo>
                <a:cubicBezTo>
                  <a:pt x="414" y="11924"/>
                  <a:pt x="1121" y="12374"/>
                  <a:pt x="1121" y="12374"/>
                </a:cubicBezTo>
                <a:cubicBezTo>
                  <a:pt x="995" y="12579"/>
                  <a:pt x="940" y="12757"/>
                  <a:pt x="1397" y="13358"/>
                </a:cubicBezTo>
                <a:cubicBezTo>
                  <a:pt x="1708" y="13767"/>
                  <a:pt x="2573" y="15312"/>
                  <a:pt x="4854" y="16551"/>
                </a:cubicBezTo>
                <a:cubicBezTo>
                  <a:pt x="5082" y="16675"/>
                  <a:pt x="5218" y="17057"/>
                  <a:pt x="5167" y="17439"/>
                </a:cubicBezTo>
                <a:lnTo>
                  <a:pt x="4702" y="20912"/>
                </a:lnTo>
                <a:cubicBezTo>
                  <a:pt x="4655" y="21267"/>
                  <a:pt x="4822" y="21600"/>
                  <a:pt x="5046" y="21600"/>
                </a:cubicBezTo>
                <a:lnTo>
                  <a:pt x="6770" y="21600"/>
                </a:lnTo>
                <a:cubicBezTo>
                  <a:pt x="6952" y="21600"/>
                  <a:pt x="7117" y="21432"/>
                  <a:pt x="7195" y="21165"/>
                </a:cubicBezTo>
                <a:lnTo>
                  <a:pt x="8037" y="18272"/>
                </a:lnTo>
                <a:cubicBezTo>
                  <a:pt x="8124" y="17974"/>
                  <a:pt x="8318" y="17798"/>
                  <a:pt x="8520" y="17839"/>
                </a:cubicBezTo>
                <a:cubicBezTo>
                  <a:pt x="9682" y="18075"/>
                  <a:pt x="11029" y="18218"/>
                  <a:pt x="12587" y="18218"/>
                </a:cubicBezTo>
                <a:cubicBezTo>
                  <a:pt x="13307" y="18218"/>
                  <a:pt x="13973" y="18115"/>
                  <a:pt x="14586" y="17928"/>
                </a:cubicBezTo>
                <a:cubicBezTo>
                  <a:pt x="14785" y="17867"/>
                  <a:pt x="14987" y="18016"/>
                  <a:pt x="15087" y="18304"/>
                </a:cubicBezTo>
                <a:lnTo>
                  <a:pt x="16087" y="21210"/>
                </a:lnTo>
                <a:cubicBezTo>
                  <a:pt x="16170" y="21452"/>
                  <a:pt x="16326" y="21600"/>
                  <a:pt x="16497" y="21600"/>
                </a:cubicBezTo>
                <a:lnTo>
                  <a:pt x="18243" y="21600"/>
                </a:lnTo>
                <a:cubicBezTo>
                  <a:pt x="18466" y="21600"/>
                  <a:pt x="18632" y="21267"/>
                  <a:pt x="18585" y="20912"/>
                </a:cubicBezTo>
                <a:lnTo>
                  <a:pt x="17934" y="16027"/>
                </a:lnTo>
                <a:cubicBezTo>
                  <a:pt x="17898" y="15757"/>
                  <a:pt x="17954" y="15477"/>
                  <a:pt x="18081" y="15293"/>
                </a:cubicBezTo>
                <a:cubicBezTo>
                  <a:pt x="19709" y="12937"/>
                  <a:pt x="20209" y="9534"/>
                  <a:pt x="19579" y="6535"/>
                </a:cubicBezTo>
                <a:cubicBezTo>
                  <a:pt x="19542" y="6361"/>
                  <a:pt x="19606" y="6175"/>
                  <a:pt x="19716" y="6132"/>
                </a:cubicBezTo>
                <a:cubicBezTo>
                  <a:pt x="20422" y="5855"/>
                  <a:pt x="21510" y="5137"/>
                  <a:pt x="21057" y="3409"/>
                </a:cubicBezTo>
                <a:cubicBezTo>
                  <a:pt x="21016" y="3254"/>
                  <a:pt x="20894" y="3213"/>
                  <a:pt x="20817" y="3325"/>
                </a:cubicBezTo>
                <a:cubicBezTo>
                  <a:pt x="20744" y="3432"/>
                  <a:pt x="20690" y="3550"/>
                  <a:pt x="20648" y="3659"/>
                </a:cubicBezTo>
                <a:cubicBezTo>
                  <a:pt x="20608" y="3765"/>
                  <a:pt x="20510" y="3756"/>
                  <a:pt x="20481" y="3640"/>
                </a:cubicBezTo>
                <a:cubicBezTo>
                  <a:pt x="20393" y="3281"/>
                  <a:pt x="20178" y="2828"/>
                  <a:pt x="19658" y="2927"/>
                </a:cubicBezTo>
                <a:cubicBezTo>
                  <a:pt x="19214" y="3013"/>
                  <a:pt x="19022" y="3455"/>
                  <a:pt x="18950" y="3944"/>
                </a:cubicBezTo>
                <a:cubicBezTo>
                  <a:pt x="18926" y="4113"/>
                  <a:pt x="18794" y="4163"/>
                  <a:pt x="18727" y="4027"/>
                </a:cubicBezTo>
                <a:cubicBezTo>
                  <a:pt x="17574" y="1683"/>
                  <a:pt x="15528" y="0"/>
                  <a:pt x="12587" y="0"/>
                </a:cubicBezTo>
                <a:close/>
                <a:moveTo>
                  <a:pt x="12448" y="1027"/>
                </a:moveTo>
                <a:cubicBezTo>
                  <a:pt x="13136" y="1027"/>
                  <a:pt x="13772" y="1163"/>
                  <a:pt x="14343" y="1427"/>
                </a:cubicBezTo>
                <a:cubicBezTo>
                  <a:pt x="14395" y="1452"/>
                  <a:pt x="14423" y="1545"/>
                  <a:pt x="14402" y="1626"/>
                </a:cubicBezTo>
                <a:lnTo>
                  <a:pt x="14271" y="2126"/>
                </a:lnTo>
                <a:cubicBezTo>
                  <a:pt x="14254" y="2195"/>
                  <a:pt x="14208" y="2230"/>
                  <a:pt x="14164" y="2210"/>
                </a:cubicBezTo>
                <a:cubicBezTo>
                  <a:pt x="13649" y="1978"/>
                  <a:pt x="13073" y="1858"/>
                  <a:pt x="12448" y="1858"/>
                </a:cubicBezTo>
                <a:cubicBezTo>
                  <a:pt x="11524" y="1858"/>
                  <a:pt x="10708" y="2034"/>
                  <a:pt x="10012" y="2382"/>
                </a:cubicBezTo>
                <a:cubicBezTo>
                  <a:pt x="9968" y="2404"/>
                  <a:pt x="9920" y="2371"/>
                  <a:pt x="9902" y="2301"/>
                </a:cubicBezTo>
                <a:lnTo>
                  <a:pt x="9773" y="1801"/>
                </a:lnTo>
                <a:cubicBezTo>
                  <a:pt x="9752" y="1721"/>
                  <a:pt x="9776" y="1628"/>
                  <a:pt x="9827" y="1602"/>
                </a:cubicBezTo>
                <a:cubicBezTo>
                  <a:pt x="10483" y="1268"/>
                  <a:pt x="11341" y="1027"/>
                  <a:pt x="12448" y="1027"/>
                </a:cubicBezTo>
                <a:close/>
                <a:moveTo>
                  <a:pt x="19754" y="3828"/>
                </a:moveTo>
                <a:cubicBezTo>
                  <a:pt x="19782" y="3821"/>
                  <a:pt x="19813" y="3823"/>
                  <a:pt x="19842" y="3836"/>
                </a:cubicBezTo>
                <a:cubicBezTo>
                  <a:pt x="19958" y="3890"/>
                  <a:pt x="20023" y="4100"/>
                  <a:pt x="19987" y="4307"/>
                </a:cubicBezTo>
                <a:cubicBezTo>
                  <a:pt x="19929" y="4638"/>
                  <a:pt x="19691" y="4699"/>
                  <a:pt x="19691" y="4699"/>
                </a:cubicBezTo>
                <a:cubicBezTo>
                  <a:pt x="19691" y="4699"/>
                  <a:pt x="19502" y="4478"/>
                  <a:pt x="19565" y="4113"/>
                </a:cubicBezTo>
                <a:cubicBezTo>
                  <a:pt x="19592" y="3958"/>
                  <a:pt x="19669" y="3850"/>
                  <a:pt x="19754" y="3828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233" name="连接线"/>
          <p:cNvSpPr/>
          <p:nvPr/>
        </p:nvSpPr>
        <p:spPr>
          <a:xfrm>
            <a:off x="2598628" y="1942912"/>
            <a:ext cx="1406081" cy="902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0">
            <a:solidFill>
              <a:srgbClr val="227AAF"/>
            </a:solidFill>
            <a:miter lim="400000"/>
            <a:headEnd type="oval"/>
            <a:tailEnd type="oval"/>
          </a:ln>
        </p:spPr>
        <p:txBody>
          <a:bodyPr/>
          <a:lstStyle/>
          <a:p/>
        </p:txBody>
      </p:sp>
      <p:sp>
        <p:nvSpPr>
          <p:cNvPr id="234" name="连接线"/>
          <p:cNvSpPr/>
          <p:nvPr/>
        </p:nvSpPr>
        <p:spPr>
          <a:xfrm>
            <a:off x="2571060" y="4587758"/>
            <a:ext cx="1378319" cy="974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0">
            <a:solidFill>
              <a:srgbClr val="227AAF"/>
            </a:solidFill>
            <a:miter lim="400000"/>
            <a:headEnd type="oval"/>
            <a:tailEnd type="oval"/>
          </a:ln>
        </p:spPr>
        <p:txBody>
          <a:bodyPr/>
          <a:lstStyle/>
          <a:p/>
        </p:txBody>
      </p:sp>
      <p:sp>
        <p:nvSpPr>
          <p:cNvPr id="235" name="连接线"/>
          <p:cNvSpPr/>
          <p:nvPr/>
        </p:nvSpPr>
        <p:spPr>
          <a:xfrm>
            <a:off x="2543298" y="7195333"/>
            <a:ext cx="1406081" cy="902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0">
            <a:solidFill>
              <a:srgbClr val="227AAF"/>
            </a:solidFill>
            <a:miter lim="400000"/>
            <a:headEnd type="oval"/>
            <a:tailEnd type="oval"/>
          </a:ln>
        </p:spPr>
        <p:txBody>
          <a:bodyPr/>
          <a:lstStyle/>
          <a:p/>
        </p:txBody>
      </p:sp>
      <p:sp>
        <p:nvSpPr>
          <p:cNvPr id="236" name="连接线"/>
          <p:cNvSpPr/>
          <p:nvPr/>
        </p:nvSpPr>
        <p:spPr>
          <a:xfrm>
            <a:off x="2593085" y="3184140"/>
            <a:ext cx="1417167" cy="1136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27000">
            <a:solidFill>
              <a:srgbClr val="227AAF"/>
            </a:solidFill>
            <a:miter lim="400000"/>
            <a:headEnd type="oval"/>
            <a:tailEnd type="oval"/>
          </a:ln>
        </p:spPr>
        <p:txBody>
          <a:bodyPr/>
          <a:lstStyle/>
          <a:p/>
        </p:txBody>
      </p:sp>
      <p:sp>
        <p:nvSpPr>
          <p:cNvPr id="237" name="连接线"/>
          <p:cNvSpPr/>
          <p:nvPr/>
        </p:nvSpPr>
        <p:spPr>
          <a:xfrm>
            <a:off x="2566386" y="5839276"/>
            <a:ext cx="1389543" cy="1139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27000">
            <a:solidFill>
              <a:srgbClr val="227AAF"/>
            </a:solidFill>
            <a:miter lim="400000"/>
            <a:headEnd type="oval"/>
            <a:tailEnd type="oval"/>
          </a:ln>
        </p:spPr>
        <p:txBody>
          <a:bodyPr/>
          <a:lstStyle/>
          <a:p/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reated by DarXs微分 on 2021/4/7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Created by DarXs微分 on 2021/4/7</a:t>
            </a:r>
          </a:p>
        </p:txBody>
      </p:sp>
      <p:sp>
        <p:nvSpPr>
          <p:cNvPr id="240" name="整体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整体结构</a:t>
            </a:r>
            <a:endParaRPr b="1"/>
          </a:p>
        </p:txBody>
      </p:sp>
      <p:sp>
        <p:nvSpPr>
          <p:cNvPr id="241" name="知识区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4400" b="1">
                <a:latin typeface="Avenir Next Bold" panose="020B0803020202020204" charset="0"/>
              </a:rPr>
              <a:t>知识区</a:t>
            </a:r>
            <a:endParaRPr sz="4400" b="1">
              <a:latin typeface="Avenir Next Bold" panose="020B0803020202020204" charset="0"/>
            </a:endParaRPr>
          </a:p>
          <a:p>
            <a:r>
              <a:rPr sz="4400" b="1">
                <a:latin typeface="Avenir Next Bold" panose="020B0803020202020204" charset="0"/>
              </a:rPr>
              <a:t>讨论区</a:t>
            </a:r>
            <a:endParaRPr sz="4400" b="1">
              <a:latin typeface="Avenir Next Bold" panose="020B0803020202020204" charset="0"/>
            </a:endParaRPr>
          </a:p>
          <a:p>
            <a:r>
              <a:rPr sz="4400" b="1">
                <a:latin typeface="Avenir Next Bold" panose="020B0803020202020204" charset="0"/>
              </a:rPr>
              <a:t>私有区</a:t>
            </a:r>
            <a:endParaRPr sz="4400" b="1">
              <a:latin typeface="Avenir Next Bold" panose="020B0803020202020204" charset="0"/>
            </a:endParaRPr>
          </a:p>
        </p:txBody>
      </p:sp>
      <p:sp>
        <p:nvSpPr>
          <p:cNvPr id="242" name="头骨侧面"/>
          <p:cNvSpPr/>
          <p:nvPr/>
        </p:nvSpPr>
        <p:spPr>
          <a:xfrm flipH="1">
            <a:off x="272747" y="4758393"/>
            <a:ext cx="2446515" cy="2711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9" h="21152" extrusionOk="0">
                <a:moveTo>
                  <a:pt x="9939" y="1"/>
                </a:moveTo>
                <a:cubicBezTo>
                  <a:pt x="7962" y="20"/>
                  <a:pt x="5969" y="359"/>
                  <a:pt x="4339" y="1132"/>
                </a:cubicBezTo>
                <a:cubicBezTo>
                  <a:pt x="957" y="2738"/>
                  <a:pt x="-278" y="6191"/>
                  <a:pt x="52" y="9553"/>
                </a:cubicBezTo>
                <a:cubicBezTo>
                  <a:pt x="418" y="13269"/>
                  <a:pt x="3297" y="14998"/>
                  <a:pt x="4598" y="14799"/>
                </a:cubicBezTo>
                <a:cubicBezTo>
                  <a:pt x="6073" y="14579"/>
                  <a:pt x="5971" y="15207"/>
                  <a:pt x="6672" y="15336"/>
                </a:cubicBezTo>
                <a:cubicBezTo>
                  <a:pt x="8130" y="15599"/>
                  <a:pt x="9004" y="14483"/>
                  <a:pt x="9508" y="14096"/>
                </a:cubicBezTo>
                <a:cubicBezTo>
                  <a:pt x="9532" y="14698"/>
                  <a:pt x="9557" y="15433"/>
                  <a:pt x="9575" y="16195"/>
                </a:cubicBezTo>
                <a:cubicBezTo>
                  <a:pt x="9611" y="17710"/>
                  <a:pt x="9803" y="18274"/>
                  <a:pt x="11140" y="18714"/>
                </a:cubicBezTo>
                <a:cubicBezTo>
                  <a:pt x="12477" y="19155"/>
                  <a:pt x="18197" y="21056"/>
                  <a:pt x="18197" y="21056"/>
                </a:cubicBezTo>
                <a:cubicBezTo>
                  <a:pt x="20452" y="21598"/>
                  <a:pt x="20117" y="19708"/>
                  <a:pt x="19889" y="19042"/>
                </a:cubicBezTo>
                <a:cubicBezTo>
                  <a:pt x="19691" y="18467"/>
                  <a:pt x="19937" y="17968"/>
                  <a:pt x="20075" y="17726"/>
                </a:cubicBezTo>
                <a:cubicBezTo>
                  <a:pt x="20045" y="17726"/>
                  <a:pt x="20015" y="17721"/>
                  <a:pt x="19985" y="17716"/>
                </a:cubicBezTo>
                <a:cubicBezTo>
                  <a:pt x="19907" y="17694"/>
                  <a:pt x="19852" y="17639"/>
                  <a:pt x="19822" y="17575"/>
                </a:cubicBezTo>
                <a:cubicBezTo>
                  <a:pt x="19804" y="17537"/>
                  <a:pt x="19745" y="17521"/>
                  <a:pt x="19709" y="17548"/>
                </a:cubicBezTo>
                <a:cubicBezTo>
                  <a:pt x="19637" y="17596"/>
                  <a:pt x="19559" y="17624"/>
                  <a:pt x="19475" y="17614"/>
                </a:cubicBezTo>
                <a:cubicBezTo>
                  <a:pt x="19397" y="17603"/>
                  <a:pt x="19318" y="17571"/>
                  <a:pt x="19276" y="17506"/>
                </a:cubicBezTo>
                <a:cubicBezTo>
                  <a:pt x="19264" y="17495"/>
                  <a:pt x="19258" y="17479"/>
                  <a:pt x="19252" y="17463"/>
                </a:cubicBezTo>
                <a:cubicBezTo>
                  <a:pt x="19234" y="17425"/>
                  <a:pt x="19181" y="17409"/>
                  <a:pt x="19145" y="17431"/>
                </a:cubicBezTo>
                <a:cubicBezTo>
                  <a:pt x="19073" y="17468"/>
                  <a:pt x="18966" y="17506"/>
                  <a:pt x="18810" y="17479"/>
                </a:cubicBezTo>
                <a:cubicBezTo>
                  <a:pt x="18690" y="17458"/>
                  <a:pt x="18618" y="17388"/>
                  <a:pt x="18576" y="17291"/>
                </a:cubicBezTo>
                <a:cubicBezTo>
                  <a:pt x="18558" y="17254"/>
                  <a:pt x="18497" y="17238"/>
                  <a:pt x="18461" y="17265"/>
                </a:cubicBezTo>
                <a:cubicBezTo>
                  <a:pt x="18371" y="17324"/>
                  <a:pt x="18257" y="17345"/>
                  <a:pt x="18107" y="17313"/>
                </a:cubicBezTo>
                <a:cubicBezTo>
                  <a:pt x="17999" y="17292"/>
                  <a:pt x="17916" y="17238"/>
                  <a:pt x="17856" y="17157"/>
                </a:cubicBezTo>
                <a:cubicBezTo>
                  <a:pt x="17844" y="17136"/>
                  <a:pt x="17832" y="17120"/>
                  <a:pt x="17820" y="17098"/>
                </a:cubicBezTo>
                <a:cubicBezTo>
                  <a:pt x="17802" y="17055"/>
                  <a:pt x="17742" y="17038"/>
                  <a:pt x="17700" y="17065"/>
                </a:cubicBezTo>
                <a:cubicBezTo>
                  <a:pt x="17587" y="17140"/>
                  <a:pt x="17424" y="17168"/>
                  <a:pt x="17202" y="17125"/>
                </a:cubicBezTo>
                <a:cubicBezTo>
                  <a:pt x="17052" y="17093"/>
                  <a:pt x="16939" y="17023"/>
                  <a:pt x="16861" y="16910"/>
                </a:cubicBezTo>
                <a:cubicBezTo>
                  <a:pt x="16843" y="16884"/>
                  <a:pt x="16830" y="16857"/>
                  <a:pt x="16818" y="16830"/>
                </a:cubicBezTo>
                <a:cubicBezTo>
                  <a:pt x="16800" y="16787"/>
                  <a:pt x="16739" y="16769"/>
                  <a:pt x="16704" y="16796"/>
                </a:cubicBezTo>
                <a:cubicBezTo>
                  <a:pt x="16698" y="16802"/>
                  <a:pt x="16693" y="16803"/>
                  <a:pt x="16687" y="16808"/>
                </a:cubicBezTo>
                <a:cubicBezTo>
                  <a:pt x="16543" y="16894"/>
                  <a:pt x="16362" y="16914"/>
                  <a:pt x="16164" y="16877"/>
                </a:cubicBezTo>
                <a:cubicBezTo>
                  <a:pt x="15972" y="16834"/>
                  <a:pt x="15865" y="16711"/>
                  <a:pt x="15817" y="16571"/>
                </a:cubicBezTo>
                <a:cubicBezTo>
                  <a:pt x="15799" y="16528"/>
                  <a:pt x="15745" y="16508"/>
                  <a:pt x="15703" y="16534"/>
                </a:cubicBezTo>
                <a:cubicBezTo>
                  <a:pt x="15601" y="16599"/>
                  <a:pt x="15456" y="16631"/>
                  <a:pt x="15264" y="16588"/>
                </a:cubicBezTo>
                <a:cubicBezTo>
                  <a:pt x="15114" y="16556"/>
                  <a:pt x="15001" y="16479"/>
                  <a:pt x="14929" y="16367"/>
                </a:cubicBezTo>
                <a:cubicBezTo>
                  <a:pt x="14881" y="16291"/>
                  <a:pt x="14858" y="16212"/>
                  <a:pt x="14852" y="16132"/>
                </a:cubicBezTo>
                <a:cubicBezTo>
                  <a:pt x="14834" y="16116"/>
                  <a:pt x="14816" y="16094"/>
                  <a:pt x="14798" y="16078"/>
                </a:cubicBezTo>
                <a:cubicBezTo>
                  <a:pt x="14588" y="15895"/>
                  <a:pt x="14468" y="15643"/>
                  <a:pt x="14468" y="15380"/>
                </a:cubicBezTo>
                <a:lnTo>
                  <a:pt x="14474" y="14138"/>
                </a:lnTo>
                <a:cubicBezTo>
                  <a:pt x="14474" y="13875"/>
                  <a:pt x="14233" y="13661"/>
                  <a:pt x="13939" y="13661"/>
                </a:cubicBezTo>
                <a:lnTo>
                  <a:pt x="13724" y="13661"/>
                </a:lnTo>
                <a:cubicBezTo>
                  <a:pt x="13724" y="13661"/>
                  <a:pt x="13400" y="14633"/>
                  <a:pt x="12170" y="14655"/>
                </a:cubicBezTo>
                <a:cubicBezTo>
                  <a:pt x="11433" y="14666"/>
                  <a:pt x="10851" y="14000"/>
                  <a:pt x="10581" y="13312"/>
                </a:cubicBezTo>
                <a:cubicBezTo>
                  <a:pt x="12272" y="12292"/>
                  <a:pt x="12633" y="13484"/>
                  <a:pt x="13748" y="13484"/>
                </a:cubicBezTo>
                <a:lnTo>
                  <a:pt x="14024" y="13489"/>
                </a:lnTo>
                <a:cubicBezTo>
                  <a:pt x="14378" y="13494"/>
                  <a:pt x="14665" y="13752"/>
                  <a:pt x="14665" y="14069"/>
                </a:cubicBezTo>
                <a:lnTo>
                  <a:pt x="14672" y="14987"/>
                </a:lnTo>
                <a:cubicBezTo>
                  <a:pt x="14672" y="15095"/>
                  <a:pt x="14695" y="15202"/>
                  <a:pt x="14743" y="15304"/>
                </a:cubicBezTo>
                <a:cubicBezTo>
                  <a:pt x="14773" y="15369"/>
                  <a:pt x="14815" y="15422"/>
                  <a:pt x="14863" y="15439"/>
                </a:cubicBezTo>
                <a:cubicBezTo>
                  <a:pt x="14959" y="15283"/>
                  <a:pt x="15157" y="15110"/>
                  <a:pt x="15469" y="15158"/>
                </a:cubicBezTo>
                <a:cubicBezTo>
                  <a:pt x="15601" y="15174"/>
                  <a:pt x="15709" y="15235"/>
                  <a:pt x="15787" y="15331"/>
                </a:cubicBezTo>
                <a:cubicBezTo>
                  <a:pt x="15805" y="15353"/>
                  <a:pt x="15816" y="15374"/>
                  <a:pt x="15828" y="15395"/>
                </a:cubicBezTo>
                <a:cubicBezTo>
                  <a:pt x="15852" y="15438"/>
                  <a:pt x="15912" y="15449"/>
                  <a:pt x="15948" y="15417"/>
                </a:cubicBezTo>
                <a:cubicBezTo>
                  <a:pt x="15960" y="15406"/>
                  <a:pt x="15972" y="15401"/>
                  <a:pt x="15984" y="15390"/>
                </a:cubicBezTo>
                <a:cubicBezTo>
                  <a:pt x="16104" y="15309"/>
                  <a:pt x="16248" y="15283"/>
                  <a:pt x="16404" y="15309"/>
                </a:cubicBezTo>
                <a:cubicBezTo>
                  <a:pt x="16548" y="15331"/>
                  <a:pt x="16662" y="15395"/>
                  <a:pt x="16734" y="15502"/>
                </a:cubicBezTo>
                <a:cubicBezTo>
                  <a:pt x="16740" y="15513"/>
                  <a:pt x="16746" y="15518"/>
                  <a:pt x="16752" y="15529"/>
                </a:cubicBezTo>
                <a:cubicBezTo>
                  <a:pt x="16776" y="15572"/>
                  <a:pt x="16836" y="15573"/>
                  <a:pt x="16872" y="15541"/>
                </a:cubicBezTo>
                <a:cubicBezTo>
                  <a:pt x="16962" y="15460"/>
                  <a:pt x="17082" y="15406"/>
                  <a:pt x="17232" y="15422"/>
                </a:cubicBezTo>
                <a:cubicBezTo>
                  <a:pt x="17388" y="15438"/>
                  <a:pt x="17508" y="15492"/>
                  <a:pt x="17586" y="15583"/>
                </a:cubicBezTo>
                <a:cubicBezTo>
                  <a:pt x="17592" y="15588"/>
                  <a:pt x="17591" y="15594"/>
                  <a:pt x="17597" y="15600"/>
                </a:cubicBezTo>
                <a:cubicBezTo>
                  <a:pt x="17627" y="15637"/>
                  <a:pt x="17681" y="15637"/>
                  <a:pt x="17717" y="15605"/>
                </a:cubicBezTo>
                <a:cubicBezTo>
                  <a:pt x="17807" y="15513"/>
                  <a:pt x="17933" y="15460"/>
                  <a:pt x="18107" y="15465"/>
                </a:cubicBezTo>
                <a:cubicBezTo>
                  <a:pt x="18227" y="15471"/>
                  <a:pt x="18329" y="15513"/>
                  <a:pt x="18401" y="15588"/>
                </a:cubicBezTo>
                <a:cubicBezTo>
                  <a:pt x="18413" y="15599"/>
                  <a:pt x="18420" y="15611"/>
                  <a:pt x="18426" y="15622"/>
                </a:cubicBezTo>
                <a:cubicBezTo>
                  <a:pt x="18456" y="15659"/>
                  <a:pt x="18510" y="15669"/>
                  <a:pt x="18546" y="15637"/>
                </a:cubicBezTo>
                <a:cubicBezTo>
                  <a:pt x="18624" y="15567"/>
                  <a:pt x="18725" y="15523"/>
                  <a:pt x="18857" y="15534"/>
                </a:cubicBezTo>
                <a:cubicBezTo>
                  <a:pt x="18965" y="15540"/>
                  <a:pt x="19060" y="15588"/>
                  <a:pt x="19132" y="15664"/>
                </a:cubicBezTo>
                <a:cubicBezTo>
                  <a:pt x="19144" y="15674"/>
                  <a:pt x="19156" y="15691"/>
                  <a:pt x="19162" y="15702"/>
                </a:cubicBezTo>
                <a:cubicBezTo>
                  <a:pt x="19192" y="15745"/>
                  <a:pt x="19260" y="15745"/>
                  <a:pt x="19290" y="15707"/>
                </a:cubicBezTo>
                <a:cubicBezTo>
                  <a:pt x="19356" y="15616"/>
                  <a:pt x="19445" y="15556"/>
                  <a:pt x="19559" y="15556"/>
                </a:cubicBezTo>
                <a:cubicBezTo>
                  <a:pt x="19685" y="15556"/>
                  <a:pt x="19763" y="15605"/>
                  <a:pt x="19810" y="15648"/>
                </a:cubicBezTo>
                <a:cubicBezTo>
                  <a:pt x="19840" y="15681"/>
                  <a:pt x="19900" y="15681"/>
                  <a:pt x="19930" y="15648"/>
                </a:cubicBezTo>
                <a:cubicBezTo>
                  <a:pt x="19972" y="15600"/>
                  <a:pt x="20015" y="15572"/>
                  <a:pt x="20069" y="15561"/>
                </a:cubicBezTo>
                <a:cubicBezTo>
                  <a:pt x="20153" y="15540"/>
                  <a:pt x="20219" y="15561"/>
                  <a:pt x="20255" y="15583"/>
                </a:cubicBezTo>
                <a:cubicBezTo>
                  <a:pt x="20285" y="15599"/>
                  <a:pt x="20321" y="15594"/>
                  <a:pt x="20345" y="15573"/>
                </a:cubicBezTo>
                <a:cubicBezTo>
                  <a:pt x="20351" y="15568"/>
                  <a:pt x="20363" y="15562"/>
                  <a:pt x="20369" y="15551"/>
                </a:cubicBezTo>
                <a:cubicBezTo>
                  <a:pt x="20429" y="15513"/>
                  <a:pt x="20494" y="15492"/>
                  <a:pt x="20560" y="15492"/>
                </a:cubicBezTo>
                <a:cubicBezTo>
                  <a:pt x="20530" y="15337"/>
                  <a:pt x="20435" y="14713"/>
                  <a:pt x="20854" y="14326"/>
                </a:cubicBezTo>
                <a:cubicBezTo>
                  <a:pt x="21322" y="13886"/>
                  <a:pt x="20375" y="14129"/>
                  <a:pt x="20105" y="14010"/>
                </a:cubicBezTo>
                <a:cubicBezTo>
                  <a:pt x="19529" y="13758"/>
                  <a:pt x="19504" y="13043"/>
                  <a:pt x="19996" y="12414"/>
                </a:cubicBezTo>
                <a:cubicBezTo>
                  <a:pt x="20488" y="11786"/>
                  <a:pt x="21292" y="10981"/>
                  <a:pt x="21310" y="10901"/>
                </a:cubicBezTo>
                <a:cubicBezTo>
                  <a:pt x="21322" y="10852"/>
                  <a:pt x="20794" y="10084"/>
                  <a:pt x="20440" y="9639"/>
                </a:cubicBezTo>
                <a:cubicBezTo>
                  <a:pt x="20014" y="9102"/>
                  <a:pt x="20152" y="8436"/>
                  <a:pt x="20500" y="7867"/>
                </a:cubicBezTo>
                <a:cubicBezTo>
                  <a:pt x="20722" y="7507"/>
                  <a:pt x="20764" y="7012"/>
                  <a:pt x="20536" y="6153"/>
                </a:cubicBezTo>
                <a:cubicBezTo>
                  <a:pt x="20044" y="4327"/>
                  <a:pt x="18544" y="1556"/>
                  <a:pt x="14605" y="546"/>
                </a:cubicBezTo>
                <a:cubicBezTo>
                  <a:pt x="13444" y="250"/>
                  <a:pt x="12131" y="60"/>
                  <a:pt x="10784" y="13"/>
                </a:cubicBezTo>
                <a:cubicBezTo>
                  <a:pt x="10503" y="3"/>
                  <a:pt x="10221" y="-2"/>
                  <a:pt x="9939" y="1"/>
                </a:cubicBezTo>
                <a:close/>
                <a:moveTo>
                  <a:pt x="18769" y="8315"/>
                </a:moveTo>
                <a:cubicBezTo>
                  <a:pt x="19030" y="8404"/>
                  <a:pt x="18511" y="9127"/>
                  <a:pt x="18396" y="9639"/>
                </a:cubicBezTo>
                <a:cubicBezTo>
                  <a:pt x="18096" y="10965"/>
                  <a:pt x="19481" y="11341"/>
                  <a:pt x="18660" y="11658"/>
                </a:cubicBezTo>
                <a:cubicBezTo>
                  <a:pt x="18300" y="11797"/>
                  <a:pt x="16812" y="11234"/>
                  <a:pt x="16722" y="9988"/>
                </a:cubicBezTo>
                <a:cubicBezTo>
                  <a:pt x="16632" y="8742"/>
                  <a:pt x="18114" y="8425"/>
                  <a:pt x="18606" y="8318"/>
                </a:cubicBezTo>
                <a:cubicBezTo>
                  <a:pt x="18678" y="8303"/>
                  <a:pt x="18731" y="8302"/>
                  <a:pt x="18769" y="8315"/>
                </a:cubicBezTo>
                <a:close/>
                <a:moveTo>
                  <a:pt x="15292" y="15340"/>
                </a:moveTo>
                <a:cubicBezTo>
                  <a:pt x="15056" y="15365"/>
                  <a:pt x="14975" y="15584"/>
                  <a:pt x="14965" y="15622"/>
                </a:cubicBezTo>
                <a:lnTo>
                  <a:pt x="14953" y="15680"/>
                </a:lnTo>
                <a:lnTo>
                  <a:pt x="14953" y="15702"/>
                </a:lnTo>
                <a:cubicBezTo>
                  <a:pt x="14953" y="15729"/>
                  <a:pt x="14965" y="15750"/>
                  <a:pt x="14995" y="15756"/>
                </a:cubicBezTo>
                <a:cubicBezTo>
                  <a:pt x="15144" y="15788"/>
                  <a:pt x="15470" y="15851"/>
                  <a:pt x="15602" y="15878"/>
                </a:cubicBezTo>
                <a:cubicBezTo>
                  <a:pt x="15632" y="15884"/>
                  <a:pt x="15667" y="15863"/>
                  <a:pt x="15667" y="15836"/>
                </a:cubicBezTo>
                <a:cubicBezTo>
                  <a:pt x="15667" y="15826"/>
                  <a:pt x="15667" y="15809"/>
                  <a:pt x="15667" y="15798"/>
                </a:cubicBezTo>
                <a:lnTo>
                  <a:pt x="15667" y="15776"/>
                </a:lnTo>
                <a:lnTo>
                  <a:pt x="15667" y="15756"/>
                </a:lnTo>
                <a:cubicBezTo>
                  <a:pt x="15667" y="15643"/>
                  <a:pt x="15649" y="15519"/>
                  <a:pt x="15583" y="15439"/>
                </a:cubicBezTo>
                <a:cubicBezTo>
                  <a:pt x="15541" y="15385"/>
                  <a:pt x="15481" y="15352"/>
                  <a:pt x="15403" y="15341"/>
                </a:cubicBezTo>
                <a:cubicBezTo>
                  <a:pt x="15363" y="15336"/>
                  <a:pt x="15326" y="15336"/>
                  <a:pt x="15292" y="15340"/>
                </a:cubicBezTo>
                <a:close/>
                <a:moveTo>
                  <a:pt x="16338" y="15492"/>
                </a:moveTo>
                <a:cubicBezTo>
                  <a:pt x="16236" y="15476"/>
                  <a:pt x="16153" y="15498"/>
                  <a:pt x="16081" y="15541"/>
                </a:cubicBezTo>
                <a:cubicBezTo>
                  <a:pt x="15931" y="15622"/>
                  <a:pt x="15883" y="15809"/>
                  <a:pt x="15871" y="15895"/>
                </a:cubicBezTo>
                <a:cubicBezTo>
                  <a:pt x="15866" y="15922"/>
                  <a:pt x="15883" y="15943"/>
                  <a:pt x="15913" y="15949"/>
                </a:cubicBezTo>
                <a:cubicBezTo>
                  <a:pt x="16027" y="15970"/>
                  <a:pt x="16314" y="16034"/>
                  <a:pt x="16518" y="16071"/>
                </a:cubicBezTo>
                <a:cubicBezTo>
                  <a:pt x="16542" y="16082"/>
                  <a:pt x="16572" y="16061"/>
                  <a:pt x="16578" y="16034"/>
                </a:cubicBezTo>
                <a:cubicBezTo>
                  <a:pt x="16596" y="15943"/>
                  <a:pt x="16627" y="15750"/>
                  <a:pt x="16531" y="15600"/>
                </a:cubicBezTo>
                <a:cubicBezTo>
                  <a:pt x="16489" y="15541"/>
                  <a:pt x="16422" y="15503"/>
                  <a:pt x="16338" y="15492"/>
                </a:cubicBezTo>
                <a:close/>
                <a:moveTo>
                  <a:pt x="17183" y="15605"/>
                </a:moveTo>
                <a:cubicBezTo>
                  <a:pt x="16907" y="15589"/>
                  <a:pt x="16807" y="15949"/>
                  <a:pt x="16777" y="16078"/>
                </a:cubicBezTo>
                <a:cubicBezTo>
                  <a:pt x="16771" y="16105"/>
                  <a:pt x="16788" y="16126"/>
                  <a:pt x="16818" y="16132"/>
                </a:cubicBezTo>
                <a:cubicBezTo>
                  <a:pt x="17004" y="16169"/>
                  <a:pt x="17190" y="16207"/>
                  <a:pt x="17382" y="16244"/>
                </a:cubicBezTo>
                <a:cubicBezTo>
                  <a:pt x="17412" y="16255"/>
                  <a:pt x="17441" y="16239"/>
                  <a:pt x="17447" y="16212"/>
                </a:cubicBezTo>
                <a:cubicBezTo>
                  <a:pt x="17471" y="16105"/>
                  <a:pt x="17521" y="15840"/>
                  <a:pt x="17401" y="15695"/>
                </a:cubicBezTo>
                <a:cubicBezTo>
                  <a:pt x="17359" y="15642"/>
                  <a:pt x="17285" y="15610"/>
                  <a:pt x="17183" y="15605"/>
                </a:cubicBezTo>
                <a:close/>
                <a:moveTo>
                  <a:pt x="18077" y="15648"/>
                </a:moveTo>
                <a:cubicBezTo>
                  <a:pt x="17807" y="15638"/>
                  <a:pt x="17730" y="15868"/>
                  <a:pt x="17652" y="16249"/>
                </a:cubicBezTo>
                <a:cubicBezTo>
                  <a:pt x="17646" y="16276"/>
                  <a:pt x="17663" y="16298"/>
                  <a:pt x="17693" y="16303"/>
                </a:cubicBezTo>
                <a:lnTo>
                  <a:pt x="17826" y="16330"/>
                </a:lnTo>
                <a:cubicBezTo>
                  <a:pt x="17946" y="16357"/>
                  <a:pt x="18066" y="16379"/>
                  <a:pt x="18180" y="16400"/>
                </a:cubicBezTo>
                <a:cubicBezTo>
                  <a:pt x="18210" y="16406"/>
                  <a:pt x="18240" y="16388"/>
                  <a:pt x="18246" y="16362"/>
                </a:cubicBezTo>
                <a:cubicBezTo>
                  <a:pt x="18252" y="16313"/>
                  <a:pt x="18264" y="16250"/>
                  <a:pt x="18270" y="16217"/>
                </a:cubicBezTo>
                <a:cubicBezTo>
                  <a:pt x="18294" y="16040"/>
                  <a:pt x="18306" y="15815"/>
                  <a:pt x="18216" y="15707"/>
                </a:cubicBezTo>
                <a:cubicBezTo>
                  <a:pt x="18186" y="15670"/>
                  <a:pt x="18137" y="15654"/>
                  <a:pt x="18077" y="15648"/>
                </a:cubicBezTo>
                <a:close/>
                <a:moveTo>
                  <a:pt x="20476" y="15690"/>
                </a:moveTo>
                <a:cubicBezTo>
                  <a:pt x="20416" y="15717"/>
                  <a:pt x="20421" y="15771"/>
                  <a:pt x="20421" y="15825"/>
                </a:cubicBezTo>
                <a:cubicBezTo>
                  <a:pt x="20409" y="16141"/>
                  <a:pt x="20404" y="16255"/>
                  <a:pt x="20326" y="16615"/>
                </a:cubicBezTo>
                <a:cubicBezTo>
                  <a:pt x="20320" y="16647"/>
                  <a:pt x="20344" y="16674"/>
                  <a:pt x="20380" y="16674"/>
                </a:cubicBezTo>
                <a:lnTo>
                  <a:pt x="20459" y="16674"/>
                </a:lnTo>
                <a:cubicBezTo>
                  <a:pt x="20483" y="16674"/>
                  <a:pt x="20505" y="16658"/>
                  <a:pt x="20511" y="16642"/>
                </a:cubicBezTo>
                <a:cubicBezTo>
                  <a:pt x="20535" y="16567"/>
                  <a:pt x="20590" y="16384"/>
                  <a:pt x="20614" y="16164"/>
                </a:cubicBezTo>
                <a:cubicBezTo>
                  <a:pt x="20644" y="15879"/>
                  <a:pt x="20620" y="15867"/>
                  <a:pt x="20614" y="15803"/>
                </a:cubicBezTo>
                <a:cubicBezTo>
                  <a:pt x="20596" y="15706"/>
                  <a:pt x="20536" y="15669"/>
                  <a:pt x="20476" y="15690"/>
                </a:cubicBezTo>
                <a:close/>
                <a:moveTo>
                  <a:pt x="18821" y="15722"/>
                </a:moveTo>
                <a:cubicBezTo>
                  <a:pt x="18617" y="15706"/>
                  <a:pt x="18526" y="15954"/>
                  <a:pt x="18473" y="16249"/>
                </a:cubicBezTo>
                <a:cubicBezTo>
                  <a:pt x="18467" y="16287"/>
                  <a:pt x="18456" y="16357"/>
                  <a:pt x="18450" y="16405"/>
                </a:cubicBezTo>
                <a:cubicBezTo>
                  <a:pt x="18444" y="16432"/>
                  <a:pt x="18461" y="16454"/>
                  <a:pt x="18491" y="16459"/>
                </a:cubicBezTo>
                <a:cubicBezTo>
                  <a:pt x="18665" y="16491"/>
                  <a:pt x="18827" y="16518"/>
                  <a:pt x="18977" y="16540"/>
                </a:cubicBezTo>
                <a:cubicBezTo>
                  <a:pt x="19007" y="16545"/>
                  <a:pt x="19037" y="16523"/>
                  <a:pt x="19037" y="16496"/>
                </a:cubicBezTo>
                <a:cubicBezTo>
                  <a:pt x="19043" y="16448"/>
                  <a:pt x="19049" y="16384"/>
                  <a:pt x="19055" y="16325"/>
                </a:cubicBezTo>
                <a:cubicBezTo>
                  <a:pt x="19061" y="16126"/>
                  <a:pt x="19103" y="15744"/>
                  <a:pt x="18821" y="15722"/>
                </a:cubicBezTo>
                <a:close/>
                <a:moveTo>
                  <a:pt x="20110" y="15744"/>
                </a:moveTo>
                <a:cubicBezTo>
                  <a:pt x="20008" y="15755"/>
                  <a:pt x="19984" y="15965"/>
                  <a:pt x="19972" y="16115"/>
                </a:cubicBezTo>
                <a:cubicBezTo>
                  <a:pt x="19960" y="16265"/>
                  <a:pt x="19913" y="16496"/>
                  <a:pt x="19895" y="16598"/>
                </a:cubicBezTo>
                <a:cubicBezTo>
                  <a:pt x="19889" y="16625"/>
                  <a:pt x="19912" y="16652"/>
                  <a:pt x="19942" y="16657"/>
                </a:cubicBezTo>
                <a:lnTo>
                  <a:pt x="20056" y="16669"/>
                </a:lnTo>
                <a:cubicBezTo>
                  <a:pt x="20086" y="16663"/>
                  <a:pt x="20110" y="16652"/>
                  <a:pt x="20116" y="16625"/>
                </a:cubicBezTo>
                <a:cubicBezTo>
                  <a:pt x="20134" y="16550"/>
                  <a:pt x="20176" y="16373"/>
                  <a:pt x="20200" y="16132"/>
                </a:cubicBezTo>
                <a:cubicBezTo>
                  <a:pt x="20230" y="15831"/>
                  <a:pt x="20212" y="15733"/>
                  <a:pt x="20110" y="15744"/>
                </a:cubicBezTo>
                <a:close/>
                <a:moveTo>
                  <a:pt x="19541" y="15749"/>
                </a:moveTo>
                <a:cubicBezTo>
                  <a:pt x="19427" y="15749"/>
                  <a:pt x="19319" y="16029"/>
                  <a:pt x="19265" y="16352"/>
                </a:cubicBezTo>
                <a:cubicBezTo>
                  <a:pt x="19253" y="16432"/>
                  <a:pt x="19241" y="16492"/>
                  <a:pt x="19235" y="16534"/>
                </a:cubicBezTo>
                <a:cubicBezTo>
                  <a:pt x="19229" y="16561"/>
                  <a:pt x="19252" y="16583"/>
                  <a:pt x="19282" y="16588"/>
                </a:cubicBezTo>
                <a:cubicBezTo>
                  <a:pt x="19324" y="16594"/>
                  <a:pt x="19367" y="16598"/>
                  <a:pt x="19409" y="16603"/>
                </a:cubicBezTo>
                <a:cubicBezTo>
                  <a:pt x="19469" y="16609"/>
                  <a:pt x="19565" y="16620"/>
                  <a:pt x="19625" y="16625"/>
                </a:cubicBezTo>
                <a:cubicBezTo>
                  <a:pt x="19655" y="16625"/>
                  <a:pt x="19679" y="16608"/>
                  <a:pt x="19685" y="16581"/>
                </a:cubicBezTo>
                <a:cubicBezTo>
                  <a:pt x="19697" y="16496"/>
                  <a:pt x="19726" y="16319"/>
                  <a:pt x="19726" y="16217"/>
                </a:cubicBezTo>
                <a:cubicBezTo>
                  <a:pt x="19738" y="16040"/>
                  <a:pt x="19727" y="15863"/>
                  <a:pt x="19649" y="15788"/>
                </a:cubicBezTo>
                <a:cubicBezTo>
                  <a:pt x="19625" y="15761"/>
                  <a:pt x="19589" y="15749"/>
                  <a:pt x="19541" y="15749"/>
                </a:cubicBezTo>
                <a:close/>
                <a:moveTo>
                  <a:pt x="15092" y="15964"/>
                </a:moveTo>
                <a:cubicBezTo>
                  <a:pt x="15062" y="15959"/>
                  <a:pt x="15024" y="15981"/>
                  <a:pt x="15024" y="16008"/>
                </a:cubicBezTo>
                <a:cubicBezTo>
                  <a:pt x="15018" y="16093"/>
                  <a:pt x="15025" y="16201"/>
                  <a:pt x="15079" y="16281"/>
                </a:cubicBezTo>
                <a:cubicBezTo>
                  <a:pt x="15127" y="16351"/>
                  <a:pt x="15193" y="16399"/>
                  <a:pt x="15289" y="16420"/>
                </a:cubicBezTo>
                <a:cubicBezTo>
                  <a:pt x="15469" y="16453"/>
                  <a:pt x="15684" y="16394"/>
                  <a:pt x="15708" y="16142"/>
                </a:cubicBezTo>
                <a:cubicBezTo>
                  <a:pt x="15708" y="16120"/>
                  <a:pt x="15691" y="16093"/>
                  <a:pt x="15667" y="16088"/>
                </a:cubicBezTo>
                <a:cubicBezTo>
                  <a:pt x="15427" y="16040"/>
                  <a:pt x="15248" y="15996"/>
                  <a:pt x="15092" y="15964"/>
                </a:cubicBezTo>
                <a:close/>
                <a:moveTo>
                  <a:pt x="15997" y="16147"/>
                </a:moveTo>
                <a:cubicBezTo>
                  <a:pt x="15961" y="16141"/>
                  <a:pt x="15931" y="16164"/>
                  <a:pt x="15931" y="16190"/>
                </a:cubicBezTo>
                <a:cubicBezTo>
                  <a:pt x="15925" y="16341"/>
                  <a:pt x="15943" y="16674"/>
                  <a:pt x="16243" y="16722"/>
                </a:cubicBezTo>
                <a:cubicBezTo>
                  <a:pt x="16626" y="16787"/>
                  <a:pt x="16728" y="16480"/>
                  <a:pt x="16758" y="16362"/>
                </a:cubicBezTo>
                <a:cubicBezTo>
                  <a:pt x="16764" y="16335"/>
                  <a:pt x="16747" y="16314"/>
                  <a:pt x="16717" y="16303"/>
                </a:cubicBezTo>
                <a:lnTo>
                  <a:pt x="15997" y="16147"/>
                </a:lnTo>
                <a:close/>
                <a:moveTo>
                  <a:pt x="17016" y="16367"/>
                </a:moveTo>
                <a:cubicBezTo>
                  <a:pt x="16986" y="16361"/>
                  <a:pt x="16957" y="16378"/>
                  <a:pt x="16951" y="16405"/>
                </a:cubicBezTo>
                <a:cubicBezTo>
                  <a:pt x="16933" y="16534"/>
                  <a:pt x="16903" y="16872"/>
                  <a:pt x="17226" y="16952"/>
                </a:cubicBezTo>
                <a:cubicBezTo>
                  <a:pt x="17604" y="17049"/>
                  <a:pt x="17741" y="16701"/>
                  <a:pt x="17777" y="16566"/>
                </a:cubicBezTo>
                <a:cubicBezTo>
                  <a:pt x="17783" y="16540"/>
                  <a:pt x="17766" y="16513"/>
                  <a:pt x="17736" y="16508"/>
                </a:cubicBezTo>
                <a:lnTo>
                  <a:pt x="17016" y="16367"/>
                </a:lnTo>
                <a:close/>
                <a:moveTo>
                  <a:pt x="18036" y="16566"/>
                </a:moveTo>
                <a:cubicBezTo>
                  <a:pt x="18006" y="16561"/>
                  <a:pt x="17982" y="16577"/>
                  <a:pt x="17976" y="16598"/>
                </a:cubicBezTo>
                <a:cubicBezTo>
                  <a:pt x="17940" y="16722"/>
                  <a:pt x="17861" y="17076"/>
                  <a:pt x="18137" y="17140"/>
                </a:cubicBezTo>
                <a:cubicBezTo>
                  <a:pt x="18389" y="17199"/>
                  <a:pt x="18497" y="16835"/>
                  <a:pt x="18527" y="16706"/>
                </a:cubicBezTo>
                <a:cubicBezTo>
                  <a:pt x="18533" y="16679"/>
                  <a:pt x="18516" y="16652"/>
                  <a:pt x="18486" y="16647"/>
                </a:cubicBezTo>
                <a:lnTo>
                  <a:pt x="18036" y="16566"/>
                </a:lnTo>
                <a:close/>
                <a:moveTo>
                  <a:pt x="18802" y="16696"/>
                </a:moveTo>
                <a:cubicBezTo>
                  <a:pt x="18772" y="16690"/>
                  <a:pt x="18748" y="16706"/>
                  <a:pt x="18742" y="16733"/>
                </a:cubicBezTo>
                <a:cubicBezTo>
                  <a:pt x="18700" y="16867"/>
                  <a:pt x="18630" y="17247"/>
                  <a:pt x="18870" y="17306"/>
                </a:cubicBezTo>
                <a:cubicBezTo>
                  <a:pt x="19128" y="17371"/>
                  <a:pt x="19222" y="16958"/>
                  <a:pt x="19252" y="16813"/>
                </a:cubicBezTo>
                <a:cubicBezTo>
                  <a:pt x="19258" y="16786"/>
                  <a:pt x="19235" y="16765"/>
                  <a:pt x="19211" y="16759"/>
                </a:cubicBezTo>
                <a:lnTo>
                  <a:pt x="18802" y="16696"/>
                </a:lnTo>
                <a:close/>
                <a:moveTo>
                  <a:pt x="19511" y="16796"/>
                </a:moveTo>
                <a:cubicBezTo>
                  <a:pt x="19481" y="16791"/>
                  <a:pt x="19457" y="16808"/>
                  <a:pt x="19451" y="16835"/>
                </a:cubicBezTo>
                <a:cubicBezTo>
                  <a:pt x="19415" y="16964"/>
                  <a:pt x="19318" y="17382"/>
                  <a:pt x="19492" y="17431"/>
                </a:cubicBezTo>
                <a:cubicBezTo>
                  <a:pt x="19666" y="17484"/>
                  <a:pt x="19799" y="17039"/>
                  <a:pt x="19835" y="16889"/>
                </a:cubicBezTo>
                <a:cubicBezTo>
                  <a:pt x="19841" y="16862"/>
                  <a:pt x="19822" y="16835"/>
                  <a:pt x="19786" y="16830"/>
                </a:cubicBezTo>
                <a:lnTo>
                  <a:pt x="19511" y="16796"/>
                </a:lnTo>
                <a:close/>
                <a:moveTo>
                  <a:pt x="20122" y="16850"/>
                </a:moveTo>
                <a:cubicBezTo>
                  <a:pt x="20098" y="16850"/>
                  <a:pt x="20075" y="16862"/>
                  <a:pt x="20069" y="16884"/>
                </a:cubicBezTo>
                <a:cubicBezTo>
                  <a:pt x="20051" y="16937"/>
                  <a:pt x="20014" y="17055"/>
                  <a:pt x="19972" y="17206"/>
                </a:cubicBezTo>
                <a:cubicBezTo>
                  <a:pt x="19912" y="17421"/>
                  <a:pt x="19907" y="17543"/>
                  <a:pt x="20135" y="17548"/>
                </a:cubicBezTo>
                <a:cubicBezTo>
                  <a:pt x="20243" y="17387"/>
                  <a:pt x="20362" y="17055"/>
                  <a:pt x="20410" y="16920"/>
                </a:cubicBezTo>
                <a:cubicBezTo>
                  <a:pt x="20422" y="16894"/>
                  <a:pt x="20397" y="16862"/>
                  <a:pt x="20361" y="16862"/>
                </a:cubicBezTo>
                <a:lnTo>
                  <a:pt x="20122" y="16850"/>
                </a:ln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243" name="前脑"/>
          <p:cNvSpPr/>
          <p:nvPr/>
        </p:nvSpPr>
        <p:spPr>
          <a:xfrm>
            <a:off x="1806405" y="1323401"/>
            <a:ext cx="3265306" cy="2711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extrusionOk="0">
                <a:moveTo>
                  <a:pt x="8302" y="9"/>
                </a:moveTo>
                <a:cubicBezTo>
                  <a:pt x="6982" y="101"/>
                  <a:pt x="5943" y="867"/>
                  <a:pt x="5256" y="1602"/>
                </a:cubicBezTo>
                <a:cubicBezTo>
                  <a:pt x="5021" y="1852"/>
                  <a:pt x="4829" y="2167"/>
                  <a:pt x="4726" y="2528"/>
                </a:cubicBezTo>
                <a:cubicBezTo>
                  <a:pt x="4627" y="2877"/>
                  <a:pt x="4605" y="3232"/>
                  <a:pt x="4671" y="3567"/>
                </a:cubicBezTo>
                <a:cubicBezTo>
                  <a:pt x="4747" y="3948"/>
                  <a:pt x="4927" y="4283"/>
                  <a:pt x="5162" y="4487"/>
                </a:cubicBezTo>
                <a:cubicBezTo>
                  <a:pt x="5228" y="4546"/>
                  <a:pt x="5327" y="4527"/>
                  <a:pt x="5370" y="4448"/>
                </a:cubicBezTo>
                <a:cubicBezTo>
                  <a:pt x="5730" y="3830"/>
                  <a:pt x="6309" y="3389"/>
                  <a:pt x="6844" y="3323"/>
                </a:cubicBezTo>
                <a:cubicBezTo>
                  <a:pt x="6925" y="3310"/>
                  <a:pt x="7003" y="3371"/>
                  <a:pt x="7024" y="3463"/>
                </a:cubicBezTo>
                <a:cubicBezTo>
                  <a:pt x="7052" y="3587"/>
                  <a:pt x="6985" y="3704"/>
                  <a:pt x="6881" y="3711"/>
                </a:cubicBezTo>
                <a:cubicBezTo>
                  <a:pt x="6434" y="3770"/>
                  <a:pt x="5949" y="4146"/>
                  <a:pt x="5638" y="4678"/>
                </a:cubicBezTo>
                <a:cubicBezTo>
                  <a:pt x="5431" y="5033"/>
                  <a:pt x="5343" y="5387"/>
                  <a:pt x="5392" y="5670"/>
                </a:cubicBezTo>
                <a:cubicBezTo>
                  <a:pt x="5409" y="5768"/>
                  <a:pt x="5375" y="5873"/>
                  <a:pt x="5293" y="5912"/>
                </a:cubicBezTo>
                <a:cubicBezTo>
                  <a:pt x="5272" y="5919"/>
                  <a:pt x="5256" y="5926"/>
                  <a:pt x="5234" y="5926"/>
                </a:cubicBezTo>
                <a:cubicBezTo>
                  <a:pt x="5157" y="5926"/>
                  <a:pt x="5091" y="5866"/>
                  <a:pt x="5075" y="5774"/>
                </a:cubicBezTo>
                <a:cubicBezTo>
                  <a:pt x="5037" y="5590"/>
                  <a:pt x="5043" y="5387"/>
                  <a:pt x="5087" y="5177"/>
                </a:cubicBezTo>
                <a:cubicBezTo>
                  <a:pt x="5114" y="5046"/>
                  <a:pt x="5071" y="4907"/>
                  <a:pt x="4978" y="4822"/>
                </a:cubicBezTo>
                <a:cubicBezTo>
                  <a:pt x="4672" y="4559"/>
                  <a:pt x="4443" y="4139"/>
                  <a:pt x="4350" y="3666"/>
                </a:cubicBezTo>
                <a:cubicBezTo>
                  <a:pt x="4323" y="3534"/>
                  <a:pt x="4306" y="3403"/>
                  <a:pt x="4306" y="3272"/>
                </a:cubicBezTo>
                <a:cubicBezTo>
                  <a:pt x="4301" y="3101"/>
                  <a:pt x="4175" y="2982"/>
                  <a:pt x="4038" y="3015"/>
                </a:cubicBezTo>
                <a:cubicBezTo>
                  <a:pt x="3503" y="3159"/>
                  <a:pt x="2363" y="3724"/>
                  <a:pt x="1332" y="5524"/>
                </a:cubicBezTo>
                <a:cubicBezTo>
                  <a:pt x="595" y="6917"/>
                  <a:pt x="279" y="8480"/>
                  <a:pt x="426" y="9302"/>
                </a:cubicBezTo>
                <a:cubicBezTo>
                  <a:pt x="443" y="9492"/>
                  <a:pt x="486" y="9670"/>
                  <a:pt x="541" y="9827"/>
                </a:cubicBezTo>
                <a:cubicBezTo>
                  <a:pt x="595" y="9978"/>
                  <a:pt x="748" y="10038"/>
                  <a:pt x="868" y="9953"/>
                </a:cubicBezTo>
                <a:cubicBezTo>
                  <a:pt x="1179" y="9729"/>
                  <a:pt x="1484" y="9624"/>
                  <a:pt x="1751" y="9585"/>
                </a:cubicBezTo>
                <a:cubicBezTo>
                  <a:pt x="2292" y="9500"/>
                  <a:pt x="2756" y="9664"/>
                  <a:pt x="3051" y="9815"/>
                </a:cubicBezTo>
                <a:cubicBezTo>
                  <a:pt x="3231" y="9907"/>
                  <a:pt x="3400" y="10019"/>
                  <a:pt x="3542" y="10144"/>
                </a:cubicBezTo>
                <a:cubicBezTo>
                  <a:pt x="3635" y="10222"/>
                  <a:pt x="3765" y="10190"/>
                  <a:pt x="3825" y="10072"/>
                </a:cubicBezTo>
                <a:cubicBezTo>
                  <a:pt x="3967" y="9789"/>
                  <a:pt x="4148" y="9553"/>
                  <a:pt x="4350" y="9382"/>
                </a:cubicBezTo>
                <a:cubicBezTo>
                  <a:pt x="4416" y="9329"/>
                  <a:pt x="4507" y="9328"/>
                  <a:pt x="4562" y="9400"/>
                </a:cubicBezTo>
                <a:cubicBezTo>
                  <a:pt x="4638" y="9492"/>
                  <a:pt x="4623" y="9638"/>
                  <a:pt x="4541" y="9704"/>
                </a:cubicBezTo>
                <a:cubicBezTo>
                  <a:pt x="4170" y="10006"/>
                  <a:pt x="3885" y="10617"/>
                  <a:pt x="3820" y="11260"/>
                </a:cubicBezTo>
                <a:cubicBezTo>
                  <a:pt x="3776" y="11687"/>
                  <a:pt x="3836" y="12056"/>
                  <a:pt x="3989" y="12273"/>
                </a:cubicBezTo>
                <a:cubicBezTo>
                  <a:pt x="4043" y="12351"/>
                  <a:pt x="4055" y="12463"/>
                  <a:pt x="4001" y="12542"/>
                </a:cubicBezTo>
                <a:cubicBezTo>
                  <a:pt x="3968" y="12588"/>
                  <a:pt x="3924" y="12607"/>
                  <a:pt x="3875" y="12607"/>
                </a:cubicBezTo>
                <a:cubicBezTo>
                  <a:pt x="3831" y="12607"/>
                  <a:pt x="3788" y="12588"/>
                  <a:pt x="3755" y="12542"/>
                </a:cubicBezTo>
                <a:cubicBezTo>
                  <a:pt x="3531" y="12239"/>
                  <a:pt x="3438" y="11765"/>
                  <a:pt x="3493" y="11207"/>
                </a:cubicBezTo>
                <a:cubicBezTo>
                  <a:pt x="3503" y="11102"/>
                  <a:pt x="3520" y="11004"/>
                  <a:pt x="3542" y="10899"/>
                </a:cubicBezTo>
                <a:cubicBezTo>
                  <a:pt x="3569" y="10774"/>
                  <a:pt x="3537" y="10635"/>
                  <a:pt x="3455" y="10550"/>
                </a:cubicBezTo>
                <a:cubicBezTo>
                  <a:pt x="3122" y="10202"/>
                  <a:pt x="2472" y="9868"/>
                  <a:pt x="1801" y="9973"/>
                </a:cubicBezTo>
                <a:cubicBezTo>
                  <a:pt x="1774" y="9980"/>
                  <a:pt x="1746" y="9979"/>
                  <a:pt x="1719" y="9985"/>
                </a:cubicBezTo>
                <a:cubicBezTo>
                  <a:pt x="1113" y="10110"/>
                  <a:pt x="606" y="10616"/>
                  <a:pt x="355" y="11299"/>
                </a:cubicBezTo>
                <a:cubicBezTo>
                  <a:pt x="126" y="11930"/>
                  <a:pt x="0" y="12621"/>
                  <a:pt x="0" y="13351"/>
                </a:cubicBezTo>
                <a:cubicBezTo>
                  <a:pt x="0" y="16287"/>
                  <a:pt x="2063" y="18664"/>
                  <a:pt x="4606" y="18664"/>
                </a:cubicBezTo>
                <a:cubicBezTo>
                  <a:pt x="5899" y="18664"/>
                  <a:pt x="7073" y="18046"/>
                  <a:pt x="7908" y="17054"/>
                </a:cubicBezTo>
                <a:cubicBezTo>
                  <a:pt x="7957" y="17002"/>
                  <a:pt x="7946" y="16897"/>
                  <a:pt x="7880" y="16851"/>
                </a:cubicBezTo>
                <a:cubicBezTo>
                  <a:pt x="7766" y="16772"/>
                  <a:pt x="7661" y="16687"/>
                  <a:pt x="7563" y="16595"/>
                </a:cubicBezTo>
                <a:cubicBezTo>
                  <a:pt x="7503" y="16535"/>
                  <a:pt x="7477" y="16425"/>
                  <a:pt x="7521" y="16340"/>
                </a:cubicBezTo>
                <a:cubicBezTo>
                  <a:pt x="7575" y="16228"/>
                  <a:pt x="7690" y="16208"/>
                  <a:pt x="7766" y="16280"/>
                </a:cubicBezTo>
                <a:cubicBezTo>
                  <a:pt x="7952" y="16471"/>
                  <a:pt x="8651" y="17023"/>
                  <a:pt x="9289" y="17030"/>
                </a:cubicBezTo>
                <a:cubicBezTo>
                  <a:pt x="10009" y="17036"/>
                  <a:pt x="10599" y="16305"/>
                  <a:pt x="10599" y="15412"/>
                </a:cubicBezTo>
                <a:cubicBezTo>
                  <a:pt x="10599" y="15228"/>
                  <a:pt x="10571" y="15051"/>
                  <a:pt x="10527" y="14886"/>
                </a:cubicBezTo>
                <a:cubicBezTo>
                  <a:pt x="10374" y="14453"/>
                  <a:pt x="10080" y="14139"/>
                  <a:pt x="9649" y="13942"/>
                </a:cubicBezTo>
                <a:cubicBezTo>
                  <a:pt x="8716" y="13515"/>
                  <a:pt x="7390" y="13783"/>
                  <a:pt x="6615" y="14256"/>
                </a:cubicBezTo>
                <a:cubicBezTo>
                  <a:pt x="5846" y="14722"/>
                  <a:pt x="5343" y="15578"/>
                  <a:pt x="5338" y="15584"/>
                </a:cubicBezTo>
                <a:lnTo>
                  <a:pt x="5310" y="15630"/>
                </a:lnTo>
                <a:cubicBezTo>
                  <a:pt x="5261" y="15715"/>
                  <a:pt x="5152" y="15722"/>
                  <a:pt x="5097" y="15630"/>
                </a:cubicBezTo>
                <a:lnTo>
                  <a:pt x="5070" y="15584"/>
                </a:lnTo>
                <a:cubicBezTo>
                  <a:pt x="4442" y="14527"/>
                  <a:pt x="2920" y="14106"/>
                  <a:pt x="2046" y="14736"/>
                </a:cubicBezTo>
                <a:cubicBezTo>
                  <a:pt x="1970" y="14789"/>
                  <a:pt x="1872" y="14768"/>
                  <a:pt x="1823" y="14683"/>
                </a:cubicBezTo>
                <a:cubicBezTo>
                  <a:pt x="1768" y="14591"/>
                  <a:pt x="1791" y="14461"/>
                  <a:pt x="1872" y="14402"/>
                </a:cubicBezTo>
                <a:cubicBezTo>
                  <a:pt x="2773" y="13738"/>
                  <a:pt x="4213" y="14026"/>
                  <a:pt x="5043" y="14946"/>
                </a:cubicBezTo>
                <a:cubicBezTo>
                  <a:pt x="5136" y="15044"/>
                  <a:pt x="5271" y="15039"/>
                  <a:pt x="5353" y="14934"/>
                </a:cubicBezTo>
                <a:cubicBezTo>
                  <a:pt x="5593" y="14618"/>
                  <a:pt x="5981" y="14190"/>
                  <a:pt x="6467" y="13895"/>
                </a:cubicBezTo>
                <a:cubicBezTo>
                  <a:pt x="7323" y="13376"/>
                  <a:pt x="8732" y="13093"/>
                  <a:pt x="9763" y="13560"/>
                </a:cubicBezTo>
                <a:cubicBezTo>
                  <a:pt x="10052" y="13691"/>
                  <a:pt x="10292" y="13876"/>
                  <a:pt x="10478" y="14106"/>
                </a:cubicBezTo>
                <a:cubicBezTo>
                  <a:pt x="10489" y="14067"/>
                  <a:pt x="10506" y="14020"/>
                  <a:pt x="10517" y="13981"/>
                </a:cubicBezTo>
                <a:cubicBezTo>
                  <a:pt x="10446" y="12161"/>
                  <a:pt x="9840" y="11095"/>
                  <a:pt x="8634" y="10649"/>
                </a:cubicBezTo>
                <a:cubicBezTo>
                  <a:pt x="8547" y="10616"/>
                  <a:pt x="8491" y="10511"/>
                  <a:pt x="8513" y="10412"/>
                </a:cubicBezTo>
                <a:cubicBezTo>
                  <a:pt x="8535" y="10301"/>
                  <a:pt x="8628" y="10236"/>
                  <a:pt x="8721" y="10269"/>
                </a:cubicBezTo>
                <a:cubicBezTo>
                  <a:pt x="9289" y="10472"/>
                  <a:pt x="9735" y="10806"/>
                  <a:pt x="10074" y="11273"/>
                </a:cubicBezTo>
                <a:cubicBezTo>
                  <a:pt x="10139" y="11358"/>
                  <a:pt x="10254" y="11359"/>
                  <a:pt x="10309" y="11260"/>
                </a:cubicBezTo>
                <a:cubicBezTo>
                  <a:pt x="10483" y="10971"/>
                  <a:pt x="10599" y="10564"/>
                  <a:pt x="10599" y="10117"/>
                </a:cubicBezTo>
                <a:cubicBezTo>
                  <a:pt x="10599" y="9795"/>
                  <a:pt x="10538" y="9500"/>
                  <a:pt x="10440" y="9244"/>
                </a:cubicBezTo>
                <a:cubicBezTo>
                  <a:pt x="10435" y="9231"/>
                  <a:pt x="10429" y="9216"/>
                  <a:pt x="10423" y="9203"/>
                </a:cubicBezTo>
                <a:cubicBezTo>
                  <a:pt x="10423" y="9203"/>
                  <a:pt x="10423" y="9204"/>
                  <a:pt x="10423" y="9197"/>
                </a:cubicBezTo>
                <a:cubicBezTo>
                  <a:pt x="10401" y="9151"/>
                  <a:pt x="10386" y="9105"/>
                  <a:pt x="10358" y="9059"/>
                </a:cubicBezTo>
                <a:cubicBezTo>
                  <a:pt x="10336" y="9013"/>
                  <a:pt x="10315" y="8968"/>
                  <a:pt x="10299" y="8916"/>
                </a:cubicBezTo>
                <a:cubicBezTo>
                  <a:pt x="10135" y="8627"/>
                  <a:pt x="9867" y="8383"/>
                  <a:pt x="9518" y="8199"/>
                </a:cubicBezTo>
                <a:cubicBezTo>
                  <a:pt x="8868" y="7864"/>
                  <a:pt x="8082" y="7825"/>
                  <a:pt x="7558" y="8101"/>
                </a:cubicBezTo>
                <a:cubicBezTo>
                  <a:pt x="6952" y="8423"/>
                  <a:pt x="6505" y="9079"/>
                  <a:pt x="6390" y="9815"/>
                </a:cubicBezTo>
                <a:cubicBezTo>
                  <a:pt x="6314" y="10295"/>
                  <a:pt x="6352" y="11018"/>
                  <a:pt x="6953" y="11747"/>
                </a:cubicBezTo>
                <a:cubicBezTo>
                  <a:pt x="7018" y="11826"/>
                  <a:pt x="7024" y="11964"/>
                  <a:pt x="6953" y="12043"/>
                </a:cubicBezTo>
                <a:cubicBezTo>
                  <a:pt x="6920" y="12076"/>
                  <a:pt x="6882" y="12088"/>
                  <a:pt x="6844" y="12088"/>
                </a:cubicBezTo>
                <a:cubicBezTo>
                  <a:pt x="6800" y="12088"/>
                  <a:pt x="6762" y="12068"/>
                  <a:pt x="6729" y="12028"/>
                </a:cubicBezTo>
                <a:cubicBezTo>
                  <a:pt x="6178" y="11365"/>
                  <a:pt x="5949" y="10558"/>
                  <a:pt x="6074" y="9743"/>
                </a:cubicBezTo>
                <a:cubicBezTo>
                  <a:pt x="6102" y="9572"/>
                  <a:pt x="6139" y="9408"/>
                  <a:pt x="6194" y="9250"/>
                </a:cubicBezTo>
                <a:cubicBezTo>
                  <a:pt x="6248" y="9093"/>
                  <a:pt x="6238" y="8908"/>
                  <a:pt x="6156" y="8764"/>
                </a:cubicBezTo>
                <a:cubicBezTo>
                  <a:pt x="6145" y="8744"/>
                  <a:pt x="6139" y="8738"/>
                  <a:pt x="6139" y="8731"/>
                </a:cubicBezTo>
                <a:cubicBezTo>
                  <a:pt x="5932" y="8324"/>
                  <a:pt x="4863" y="6766"/>
                  <a:pt x="2718" y="7056"/>
                </a:cubicBezTo>
                <a:cubicBezTo>
                  <a:pt x="2620" y="7069"/>
                  <a:pt x="2527" y="6971"/>
                  <a:pt x="2538" y="6846"/>
                </a:cubicBezTo>
                <a:cubicBezTo>
                  <a:pt x="2543" y="6748"/>
                  <a:pt x="2609" y="6674"/>
                  <a:pt x="2691" y="6668"/>
                </a:cubicBezTo>
                <a:cubicBezTo>
                  <a:pt x="4650" y="6411"/>
                  <a:pt x="5904" y="7628"/>
                  <a:pt x="6390" y="8429"/>
                </a:cubicBezTo>
                <a:cubicBezTo>
                  <a:pt x="6445" y="8521"/>
                  <a:pt x="6560" y="8527"/>
                  <a:pt x="6625" y="8441"/>
                </a:cubicBezTo>
                <a:cubicBezTo>
                  <a:pt x="6849" y="8146"/>
                  <a:pt x="7122" y="7904"/>
                  <a:pt x="7439" y="7739"/>
                </a:cubicBezTo>
                <a:cubicBezTo>
                  <a:pt x="8039" y="7424"/>
                  <a:pt x="8928" y="7463"/>
                  <a:pt x="9654" y="7838"/>
                </a:cubicBezTo>
                <a:cubicBezTo>
                  <a:pt x="9916" y="7969"/>
                  <a:pt x="10134" y="8140"/>
                  <a:pt x="10314" y="8337"/>
                </a:cubicBezTo>
                <a:cubicBezTo>
                  <a:pt x="10330" y="8297"/>
                  <a:pt x="10347" y="8251"/>
                  <a:pt x="10363" y="8211"/>
                </a:cubicBezTo>
                <a:cubicBezTo>
                  <a:pt x="10511" y="7929"/>
                  <a:pt x="10599" y="7561"/>
                  <a:pt x="10599" y="7160"/>
                </a:cubicBezTo>
                <a:cubicBezTo>
                  <a:pt x="10599" y="6714"/>
                  <a:pt x="10489" y="6312"/>
                  <a:pt x="10309" y="6017"/>
                </a:cubicBezTo>
                <a:cubicBezTo>
                  <a:pt x="10303" y="6010"/>
                  <a:pt x="10304" y="6005"/>
                  <a:pt x="10299" y="5998"/>
                </a:cubicBezTo>
                <a:cubicBezTo>
                  <a:pt x="10206" y="5841"/>
                  <a:pt x="10041" y="5760"/>
                  <a:pt x="9883" y="5820"/>
                </a:cubicBezTo>
                <a:cubicBezTo>
                  <a:pt x="9675" y="5898"/>
                  <a:pt x="9462" y="5932"/>
                  <a:pt x="9255" y="5932"/>
                </a:cubicBezTo>
                <a:cubicBezTo>
                  <a:pt x="8949" y="5932"/>
                  <a:pt x="8660" y="5861"/>
                  <a:pt x="8436" y="5762"/>
                </a:cubicBezTo>
                <a:cubicBezTo>
                  <a:pt x="8360" y="5729"/>
                  <a:pt x="8311" y="5637"/>
                  <a:pt x="8327" y="5538"/>
                </a:cubicBezTo>
                <a:cubicBezTo>
                  <a:pt x="8344" y="5413"/>
                  <a:pt x="8453" y="5347"/>
                  <a:pt x="8546" y="5386"/>
                </a:cubicBezTo>
                <a:cubicBezTo>
                  <a:pt x="8960" y="5577"/>
                  <a:pt x="9589" y="5624"/>
                  <a:pt x="10053" y="5302"/>
                </a:cubicBezTo>
                <a:cubicBezTo>
                  <a:pt x="10086" y="5276"/>
                  <a:pt x="10118" y="5248"/>
                  <a:pt x="10150" y="5222"/>
                </a:cubicBezTo>
                <a:cubicBezTo>
                  <a:pt x="10259" y="5124"/>
                  <a:pt x="10347" y="4999"/>
                  <a:pt x="10413" y="4855"/>
                </a:cubicBezTo>
                <a:cubicBezTo>
                  <a:pt x="10522" y="4592"/>
                  <a:pt x="10592" y="4270"/>
                  <a:pt x="10592" y="3929"/>
                </a:cubicBezTo>
                <a:lnTo>
                  <a:pt x="10592" y="3922"/>
                </a:lnTo>
                <a:cubicBezTo>
                  <a:pt x="10592" y="3647"/>
                  <a:pt x="10511" y="3369"/>
                  <a:pt x="10363" y="3159"/>
                </a:cubicBezTo>
                <a:cubicBezTo>
                  <a:pt x="9840" y="2397"/>
                  <a:pt x="9190" y="2095"/>
                  <a:pt x="8426" y="2259"/>
                </a:cubicBezTo>
                <a:cubicBezTo>
                  <a:pt x="8344" y="2279"/>
                  <a:pt x="8262" y="2232"/>
                  <a:pt x="8235" y="2140"/>
                </a:cubicBezTo>
                <a:cubicBezTo>
                  <a:pt x="8197" y="2022"/>
                  <a:pt x="8258" y="1898"/>
                  <a:pt x="8361" y="1871"/>
                </a:cubicBezTo>
                <a:cubicBezTo>
                  <a:pt x="9087" y="1714"/>
                  <a:pt x="9736" y="1924"/>
                  <a:pt x="10282" y="2489"/>
                </a:cubicBezTo>
                <a:cubicBezTo>
                  <a:pt x="10353" y="2568"/>
                  <a:pt x="10468" y="2523"/>
                  <a:pt x="10490" y="2411"/>
                </a:cubicBezTo>
                <a:cubicBezTo>
                  <a:pt x="10506" y="2306"/>
                  <a:pt x="10522" y="2160"/>
                  <a:pt x="10517" y="1970"/>
                </a:cubicBezTo>
                <a:cubicBezTo>
                  <a:pt x="10495" y="886"/>
                  <a:pt x="10195" y="118"/>
                  <a:pt x="8885" y="13"/>
                </a:cubicBezTo>
                <a:cubicBezTo>
                  <a:pt x="8685" y="-3"/>
                  <a:pt x="8490" y="-4"/>
                  <a:pt x="8302" y="9"/>
                </a:cubicBezTo>
                <a:close/>
                <a:moveTo>
                  <a:pt x="13298" y="9"/>
                </a:moveTo>
                <a:cubicBezTo>
                  <a:pt x="13110" y="-4"/>
                  <a:pt x="12915" y="-3"/>
                  <a:pt x="12715" y="13"/>
                </a:cubicBezTo>
                <a:cubicBezTo>
                  <a:pt x="11405" y="118"/>
                  <a:pt x="11105" y="886"/>
                  <a:pt x="11083" y="1970"/>
                </a:cubicBezTo>
                <a:cubicBezTo>
                  <a:pt x="11078" y="2160"/>
                  <a:pt x="11094" y="2306"/>
                  <a:pt x="11110" y="2411"/>
                </a:cubicBezTo>
                <a:cubicBezTo>
                  <a:pt x="11132" y="2523"/>
                  <a:pt x="11247" y="2568"/>
                  <a:pt x="11318" y="2489"/>
                </a:cubicBezTo>
                <a:cubicBezTo>
                  <a:pt x="11864" y="1924"/>
                  <a:pt x="12513" y="1714"/>
                  <a:pt x="13239" y="1871"/>
                </a:cubicBezTo>
                <a:cubicBezTo>
                  <a:pt x="13342" y="1898"/>
                  <a:pt x="13403" y="2022"/>
                  <a:pt x="13365" y="2140"/>
                </a:cubicBezTo>
                <a:cubicBezTo>
                  <a:pt x="13338" y="2232"/>
                  <a:pt x="13256" y="2279"/>
                  <a:pt x="13174" y="2259"/>
                </a:cubicBezTo>
                <a:cubicBezTo>
                  <a:pt x="12410" y="2095"/>
                  <a:pt x="11760" y="2397"/>
                  <a:pt x="11237" y="3159"/>
                </a:cubicBezTo>
                <a:cubicBezTo>
                  <a:pt x="11089" y="3369"/>
                  <a:pt x="11008" y="3647"/>
                  <a:pt x="11008" y="3922"/>
                </a:cubicBezTo>
                <a:lnTo>
                  <a:pt x="11008" y="3929"/>
                </a:lnTo>
                <a:cubicBezTo>
                  <a:pt x="11008" y="4270"/>
                  <a:pt x="11078" y="4592"/>
                  <a:pt x="11187" y="4855"/>
                </a:cubicBezTo>
                <a:cubicBezTo>
                  <a:pt x="11253" y="4999"/>
                  <a:pt x="11341" y="5124"/>
                  <a:pt x="11450" y="5222"/>
                </a:cubicBezTo>
                <a:cubicBezTo>
                  <a:pt x="11482" y="5248"/>
                  <a:pt x="11514" y="5276"/>
                  <a:pt x="11547" y="5302"/>
                </a:cubicBezTo>
                <a:cubicBezTo>
                  <a:pt x="12011" y="5624"/>
                  <a:pt x="12640" y="5577"/>
                  <a:pt x="13054" y="5386"/>
                </a:cubicBezTo>
                <a:cubicBezTo>
                  <a:pt x="13147" y="5347"/>
                  <a:pt x="13256" y="5413"/>
                  <a:pt x="13273" y="5538"/>
                </a:cubicBezTo>
                <a:cubicBezTo>
                  <a:pt x="13289" y="5637"/>
                  <a:pt x="13240" y="5729"/>
                  <a:pt x="13164" y="5762"/>
                </a:cubicBezTo>
                <a:cubicBezTo>
                  <a:pt x="12940" y="5861"/>
                  <a:pt x="12651" y="5932"/>
                  <a:pt x="12345" y="5932"/>
                </a:cubicBezTo>
                <a:cubicBezTo>
                  <a:pt x="12138" y="5932"/>
                  <a:pt x="11925" y="5898"/>
                  <a:pt x="11717" y="5820"/>
                </a:cubicBezTo>
                <a:cubicBezTo>
                  <a:pt x="11559" y="5760"/>
                  <a:pt x="11394" y="5841"/>
                  <a:pt x="11301" y="5998"/>
                </a:cubicBezTo>
                <a:cubicBezTo>
                  <a:pt x="11296" y="6005"/>
                  <a:pt x="11297" y="6010"/>
                  <a:pt x="11291" y="6017"/>
                </a:cubicBezTo>
                <a:cubicBezTo>
                  <a:pt x="11111" y="6312"/>
                  <a:pt x="11001" y="6714"/>
                  <a:pt x="11001" y="7160"/>
                </a:cubicBezTo>
                <a:cubicBezTo>
                  <a:pt x="11001" y="7561"/>
                  <a:pt x="11089" y="7929"/>
                  <a:pt x="11237" y="8211"/>
                </a:cubicBezTo>
                <a:cubicBezTo>
                  <a:pt x="11253" y="8251"/>
                  <a:pt x="11270" y="8297"/>
                  <a:pt x="11286" y="8337"/>
                </a:cubicBezTo>
                <a:cubicBezTo>
                  <a:pt x="11466" y="8140"/>
                  <a:pt x="11684" y="7969"/>
                  <a:pt x="11946" y="7838"/>
                </a:cubicBezTo>
                <a:cubicBezTo>
                  <a:pt x="12672" y="7463"/>
                  <a:pt x="13561" y="7424"/>
                  <a:pt x="14161" y="7739"/>
                </a:cubicBezTo>
                <a:cubicBezTo>
                  <a:pt x="14478" y="7904"/>
                  <a:pt x="14751" y="8146"/>
                  <a:pt x="14975" y="8441"/>
                </a:cubicBezTo>
                <a:cubicBezTo>
                  <a:pt x="15040" y="8527"/>
                  <a:pt x="15155" y="8521"/>
                  <a:pt x="15210" y="8429"/>
                </a:cubicBezTo>
                <a:cubicBezTo>
                  <a:pt x="15696" y="7628"/>
                  <a:pt x="16950" y="6411"/>
                  <a:pt x="18909" y="6668"/>
                </a:cubicBezTo>
                <a:cubicBezTo>
                  <a:pt x="18991" y="6674"/>
                  <a:pt x="19057" y="6748"/>
                  <a:pt x="19062" y="6846"/>
                </a:cubicBezTo>
                <a:cubicBezTo>
                  <a:pt x="19073" y="6971"/>
                  <a:pt x="18980" y="7069"/>
                  <a:pt x="18882" y="7056"/>
                </a:cubicBezTo>
                <a:cubicBezTo>
                  <a:pt x="16737" y="6766"/>
                  <a:pt x="15668" y="8324"/>
                  <a:pt x="15461" y="8731"/>
                </a:cubicBezTo>
                <a:cubicBezTo>
                  <a:pt x="15461" y="8738"/>
                  <a:pt x="15455" y="8744"/>
                  <a:pt x="15444" y="8764"/>
                </a:cubicBezTo>
                <a:cubicBezTo>
                  <a:pt x="15362" y="8908"/>
                  <a:pt x="15352" y="9093"/>
                  <a:pt x="15406" y="9250"/>
                </a:cubicBezTo>
                <a:cubicBezTo>
                  <a:pt x="15461" y="9408"/>
                  <a:pt x="15498" y="9572"/>
                  <a:pt x="15526" y="9743"/>
                </a:cubicBezTo>
                <a:cubicBezTo>
                  <a:pt x="15651" y="10558"/>
                  <a:pt x="15422" y="11365"/>
                  <a:pt x="14871" y="12028"/>
                </a:cubicBezTo>
                <a:cubicBezTo>
                  <a:pt x="14838" y="12068"/>
                  <a:pt x="14800" y="12088"/>
                  <a:pt x="14756" y="12088"/>
                </a:cubicBezTo>
                <a:cubicBezTo>
                  <a:pt x="14718" y="12088"/>
                  <a:pt x="14680" y="12076"/>
                  <a:pt x="14647" y="12043"/>
                </a:cubicBezTo>
                <a:cubicBezTo>
                  <a:pt x="14576" y="11964"/>
                  <a:pt x="14582" y="11826"/>
                  <a:pt x="14647" y="11747"/>
                </a:cubicBezTo>
                <a:cubicBezTo>
                  <a:pt x="15248" y="11018"/>
                  <a:pt x="15286" y="10295"/>
                  <a:pt x="15210" y="9815"/>
                </a:cubicBezTo>
                <a:cubicBezTo>
                  <a:pt x="15095" y="9079"/>
                  <a:pt x="14648" y="8423"/>
                  <a:pt x="14042" y="8101"/>
                </a:cubicBezTo>
                <a:cubicBezTo>
                  <a:pt x="13518" y="7825"/>
                  <a:pt x="12732" y="7864"/>
                  <a:pt x="12082" y="8199"/>
                </a:cubicBezTo>
                <a:cubicBezTo>
                  <a:pt x="11733" y="8383"/>
                  <a:pt x="11465" y="8627"/>
                  <a:pt x="11301" y="8916"/>
                </a:cubicBezTo>
                <a:cubicBezTo>
                  <a:pt x="11285" y="8968"/>
                  <a:pt x="11264" y="9013"/>
                  <a:pt x="11242" y="9059"/>
                </a:cubicBezTo>
                <a:cubicBezTo>
                  <a:pt x="11214" y="9105"/>
                  <a:pt x="11199" y="9151"/>
                  <a:pt x="11177" y="9197"/>
                </a:cubicBezTo>
                <a:cubicBezTo>
                  <a:pt x="11177" y="9204"/>
                  <a:pt x="11177" y="9203"/>
                  <a:pt x="11177" y="9203"/>
                </a:cubicBezTo>
                <a:cubicBezTo>
                  <a:pt x="11171" y="9216"/>
                  <a:pt x="11165" y="9231"/>
                  <a:pt x="11160" y="9244"/>
                </a:cubicBezTo>
                <a:cubicBezTo>
                  <a:pt x="11062" y="9500"/>
                  <a:pt x="11001" y="9795"/>
                  <a:pt x="11001" y="10117"/>
                </a:cubicBezTo>
                <a:cubicBezTo>
                  <a:pt x="11001" y="10564"/>
                  <a:pt x="11117" y="10971"/>
                  <a:pt x="11291" y="11260"/>
                </a:cubicBezTo>
                <a:cubicBezTo>
                  <a:pt x="11346" y="11359"/>
                  <a:pt x="11461" y="11358"/>
                  <a:pt x="11526" y="11273"/>
                </a:cubicBezTo>
                <a:cubicBezTo>
                  <a:pt x="11865" y="10806"/>
                  <a:pt x="12311" y="10472"/>
                  <a:pt x="12879" y="10269"/>
                </a:cubicBezTo>
                <a:cubicBezTo>
                  <a:pt x="12972" y="10236"/>
                  <a:pt x="13065" y="10301"/>
                  <a:pt x="13087" y="10412"/>
                </a:cubicBezTo>
                <a:cubicBezTo>
                  <a:pt x="13109" y="10511"/>
                  <a:pt x="13053" y="10616"/>
                  <a:pt x="12966" y="10649"/>
                </a:cubicBezTo>
                <a:cubicBezTo>
                  <a:pt x="11760" y="11095"/>
                  <a:pt x="11154" y="12161"/>
                  <a:pt x="11083" y="13981"/>
                </a:cubicBezTo>
                <a:cubicBezTo>
                  <a:pt x="11094" y="14020"/>
                  <a:pt x="11111" y="14067"/>
                  <a:pt x="11122" y="14106"/>
                </a:cubicBezTo>
                <a:cubicBezTo>
                  <a:pt x="11308" y="13876"/>
                  <a:pt x="11548" y="13691"/>
                  <a:pt x="11837" y="13560"/>
                </a:cubicBezTo>
                <a:cubicBezTo>
                  <a:pt x="12868" y="13093"/>
                  <a:pt x="14277" y="13376"/>
                  <a:pt x="15133" y="13895"/>
                </a:cubicBezTo>
                <a:cubicBezTo>
                  <a:pt x="15619" y="14190"/>
                  <a:pt x="16007" y="14618"/>
                  <a:pt x="16247" y="14934"/>
                </a:cubicBezTo>
                <a:cubicBezTo>
                  <a:pt x="16329" y="15039"/>
                  <a:pt x="16465" y="15044"/>
                  <a:pt x="16557" y="14946"/>
                </a:cubicBezTo>
                <a:cubicBezTo>
                  <a:pt x="17387" y="14026"/>
                  <a:pt x="18827" y="13738"/>
                  <a:pt x="19728" y="14402"/>
                </a:cubicBezTo>
                <a:cubicBezTo>
                  <a:pt x="19809" y="14461"/>
                  <a:pt x="19832" y="14591"/>
                  <a:pt x="19777" y="14683"/>
                </a:cubicBezTo>
                <a:cubicBezTo>
                  <a:pt x="19728" y="14768"/>
                  <a:pt x="19630" y="14789"/>
                  <a:pt x="19554" y="14736"/>
                </a:cubicBezTo>
                <a:cubicBezTo>
                  <a:pt x="18680" y="14106"/>
                  <a:pt x="17158" y="14527"/>
                  <a:pt x="16530" y="15584"/>
                </a:cubicBezTo>
                <a:lnTo>
                  <a:pt x="16503" y="15630"/>
                </a:lnTo>
                <a:cubicBezTo>
                  <a:pt x="16448" y="15722"/>
                  <a:pt x="16339" y="15715"/>
                  <a:pt x="16290" y="15630"/>
                </a:cubicBezTo>
                <a:lnTo>
                  <a:pt x="16262" y="15584"/>
                </a:lnTo>
                <a:cubicBezTo>
                  <a:pt x="16257" y="15578"/>
                  <a:pt x="15754" y="14722"/>
                  <a:pt x="14985" y="14256"/>
                </a:cubicBezTo>
                <a:cubicBezTo>
                  <a:pt x="14210" y="13783"/>
                  <a:pt x="12884" y="13515"/>
                  <a:pt x="11951" y="13942"/>
                </a:cubicBezTo>
                <a:cubicBezTo>
                  <a:pt x="11520" y="14139"/>
                  <a:pt x="11226" y="14453"/>
                  <a:pt x="11073" y="14886"/>
                </a:cubicBezTo>
                <a:cubicBezTo>
                  <a:pt x="11029" y="15051"/>
                  <a:pt x="11001" y="15228"/>
                  <a:pt x="11001" y="15412"/>
                </a:cubicBezTo>
                <a:cubicBezTo>
                  <a:pt x="11001" y="16305"/>
                  <a:pt x="11591" y="17036"/>
                  <a:pt x="12311" y="17030"/>
                </a:cubicBezTo>
                <a:cubicBezTo>
                  <a:pt x="12949" y="17023"/>
                  <a:pt x="13648" y="16471"/>
                  <a:pt x="13834" y="16280"/>
                </a:cubicBezTo>
                <a:cubicBezTo>
                  <a:pt x="13910" y="16208"/>
                  <a:pt x="14025" y="16228"/>
                  <a:pt x="14079" y="16340"/>
                </a:cubicBezTo>
                <a:cubicBezTo>
                  <a:pt x="14123" y="16425"/>
                  <a:pt x="14097" y="16535"/>
                  <a:pt x="14037" y="16595"/>
                </a:cubicBezTo>
                <a:cubicBezTo>
                  <a:pt x="13939" y="16686"/>
                  <a:pt x="13834" y="16772"/>
                  <a:pt x="13720" y="16851"/>
                </a:cubicBezTo>
                <a:cubicBezTo>
                  <a:pt x="13654" y="16897"/>
                  <a:pt x="13643" y="17002"/>
                  <a:pt x="13692" y="17054"/>
                </a:cubicBezTo>
                <a:cubicBezTo>
                  <a:pt x="14527" y="18046"/>
                  <a:pt x="15701" y="18664"/>
                  <a:pt x="16994" y="18664"/>
                </a:cubicBezTo>
                <a:cubicBezTo>
                  <a:pt x="19537" y="18664"/>
                  <a:pt x="21600" y="16287"/>
                  <a:pt x="21600" y="13351"/>
                </a:cubicBezTo>
                <a:cubicBezTo>
                  <a:pt x="21600" y="12621"/>
                  <a:pt x="21474" y="11930"/>
                  <a:pt x="21245" y="11299"/>
                </a:cubicBezTo>
                <a:cubicBezTo>
                  <a:pt x="20994" y="10616"/>
                  <a:pt x="20487" y="10110"/>
                  <a:pt x="19881" y="9985"/>
                </a:cubicBezTo>
                <a:cubicBezTo>
                  <a:pt x="19854" y="9979"/>
                  <a:pt x="19826" y="9980"/>
                  <a:pt x="19799" y="9973"/>
                </a:cubicBezTo>
                <a:cubicBezTo>
                  <a:pt x="19128" y="9868"/>
                  <a:pt x="18478" y="10202"/>
                  <a:pt x="18145" y="10550"/>
                </a:cubicBezTo>
                <a:cubicBezTo>
                  <a:pt x="18063" y="10635"/>
                  <a:pt x="18031" y="10774"/>
                  <a:pt x="18058" y="10899"/>
                </a:cubicBezTo>
                <a:cubicBezTo>
                  <a:pt x="18080" y="11004"/>
                  <a:pt x="18097" y="11102"/>
                  <a:pt x="18107" y="11207"/>
                </a:cubicBezTo>
                <a:cubicBezTo>
                  <a:pt x="18162" y="11765"/>
                  <a:pt x="18069" y="12239"/>
                  <a:pt x="17845" y="12542"/>
                </a:cubicBezTo>
                <a:cubicBezTo>
                  <a:pt x="17812" y="12588"/>
                  <a:pt x="17769" y="12607"/>
                  <a:pt x="17725" y="12607"/>
                </a:cubicBezTo>
                <a:cubicBezTo>
                  <a:pt x="17676" y="12607"/>
                  <a:pt x="17632" y="12588"/>
                  <a:pt x="17599" y="12542"/>
                </a:cubicBezTo>
                <a:cubicBezTo>
                  <a:pt x="17545" y="12463"/>
                  <a:pt x="17557" y="12351"/>
                  <a:pt x="17611" y="12273"/>
                </a:cubicBezTo>
                <a:cubicBezTo>
                  <a:pt x="17764" y="12056"/>
                  <a:pt x="17824" y="11687"/>
                  <a:pt x="17780" y="11260"/>
                </a:cubicBezTo>
                <a:cubicBezTo>
                  <a:pt x="17715" y="10617"/>
                  <a:pt x="17430" y="10006"/>
                  <a:pt x="17059" y="9704"/>
                </a:cubicBezTo>
                <a:cubicBezTo>
                  <a:pt x="16977" y="9638"/>
                  <a:pt x="16962" y="9492"/>
                  <a:pt x="17038" y="9400"/>
                </a:cubicBezTo>
                <a:cubicBezTo>
                  <a:pt x="17093" y="9328"/>
                  <a:pt x="17184" y="9329"/>
                  <a:pt x="17250" y="9382"/>
                </a:cubicBezTo>
                <a:cubicBezTo>
                  <a:pt x="17452" y="9553"/>
                  <a:pt x="17633" y="9789"/>
                  <a:pt x="17775" y="10072"/>
                </a:cubicBezTo>
                <a:cubicBezTo>
                  <a:pt x="17835" y="10190"/>
                  <a:pt x="17965" y="10222"/>
                  <a:pt x="18058" y="10144"/>
                </a:cubicBezTo>
                <a:cubicBezTo>
                  <a:pt x="18200" y="10019"/>
                  <a:pt x="18369" y="9907"/>
                  <a:pt x="18549" y="9815"/>
                </a:cubicBezTo>
                <a:cubicBezTo>
                  <a:pt x="18844" y="9664"/>
                  <a:pt x="19308" y="9500"/>
                  <a:pt x="19849" y="9585"/>
                </a:cubicBezTo>
                <a:cubicBezTo>
                  <a:pt x="20116" y="9624"/>
                  <a:pt x="20421" y="9729"/>
                  <a:pt x="20732" y="9953"/>
                </a:cubicBezTo>
                <a:cubicBezTo>
                  <a:pt x="20852" y="10038"/>
                  <a:pt x="21005" y="9978"/>
                  <a:pt x="21059" y="9827"/>
                </a:cubicBezTo>
                <a:cubicBezTo>
                  <a:pt x="21114" y="9670"/>
                  <a:pt x="21157" y="9492"/>
                  <a:pt x="21174" y="9302"/>
                </a:cubicBezTo>
                <a:cubicBezTo>
                  <a:pt x="21321" y="8480"/>
                  <a:pt x="21005" y="6917"/>
                  <a:pt x="20268" y="5524"/>
                </a:cubicBezTo>
                <a:cubicBezTo>
                  <a:pt x="19237" y="3724"/>
                  <a:pt x="18097" y="3160"/>
                  <a:pt x="17562" y="3015"/>
                </a:cubicBezTo>
                <a:cubicBezTo>
                  <a:pt x="17425" y="2982"/>
                  <a:pt x="17299" y="3101"/>
                  <a:pt x="17294" y="3272"/>
                </a:cubicBezTo>
                <a:cubicBezTo>
                  <a:pt x="17294" y="3403"/>
                  <a:pt x="17277" y="3534"/>
                  <a:pt x="17250" y="3666"/>
                </a:cubicBezTo>
                <a:cubicBezTo>
                  <a:pt x="17157" y="4139"/>
                  <a:pt x="16928" y="4559"/>
                  <a:pt x="16622" y="4822"/>
                </a:cubicBezTo>
                <a:cubicBezTo>
                  <a:pt x="16529" y="4907"/>
                  <a:pt x="16486" y="5046"/>
                  <a:pt x="16513" y="5177"/>
                </a:cubicBezTo>
                <a:cubicBezTo>
                  <a:pt x="16557" y="5387"/>
                  <a:pt x="16563" y="5590"/>
                  <a:pt x="16525" y="5774"/>
                </a:cubicBezTo>
                <a:cubicBezTo>
                  <a:pt x="16509" y="5866"/>
                  <a:pt x="16443" y="5926"/>
                  <a:pt x="16366" y="5926"/>
                </a:cubicBezTo>
                <a:cubicBezTo>
                  <a:pt x="16344" y="5926"/>
                  <a:pt x="16328" y="5919"/>
                  <a:pt x="16307" y="5912"/>
                </a:cubicBezTo>
                <a:cubicBezTo>
                  <a:pt x="16225" y="5873"/>
                  <a:pt x="16191" y="5768"/>
                  <a:pt x="16208" y="5670"/>
                </a:cubicBezTo>
                <a:cubicBezTo>
                  <a:pt x="16257" y="5387"/>
                  <a:pt x="16169" y="5033"/>
                  <a:pt x="15962" y="4678"/>
                </a:cubicBezTo>
                <a:cubicBezTo>
                  <a:pt x="15651" y="4146"/>
                  <a:pt x="15166" y="3770"/>
                  <a:pt x="14719" y="3711"/>
                </a:cubicBezTo>
                <a:cubicBezTo>
                  <a:pt x="14615" y="3704"/>
                  <a:pt x="14548" y="3587"/>
                  <a:pt x="14576" y="3463"/>
                </a:cubicBezTo>
                <a:cubicBezTo>
                  <a:pt x="14597" y="3371"/>
                  <a:pt x="14675" y="3310"/>
                  <a:pt x="14756" y="3323"/>
                </a:cubicBezTo>
                <a:cubicBezTo>
                  <a:pt x="15291" y="3389"/>
                  <a:pt x="15870" y="3830"/>
                  <a:pt x="16230" y="4448"/>
                </a:cubicBezTo>
                <a:cubicBezTo>
                  <a:pt x="16274" y="4527"/>
                  <a:pt x="16372" y="4546"/>
                  <a:pt x="16438" y="4487"/>
                </a:cubicBezTo>
                <a:cubicBezTo>
                  <a:pt x="16673" y="4283"/>
                  <a:pt x="16853" y="3948"/>
                  <a:pt x="16929" y="3567"/>
                </a:cubicBezTo>
                <a:cubicBezTo>
                  <a:pt x="16995" y="3232"/>
                  <a:pt x="16973" y="2877"/>
                  <a:pt x="16874" y="2528"/>
                </a:cubicBezTo>
                <a:cubicBezTo>
                  <a:pt x="16771" y="2167"/>
                  <a:pt x="16579" y="1852"/>
                  <a:pt x="16344" y="1602"/>
                </a:cubicBezTo>
                <a:cubicBezTo>
                  <a:pt x="15657" y="867"/>
                  <a:pt x="14618" y="101"/>
                  <a:pt x="13298" y="9"/>
                </a:cubicBezTo>
                <a:close/>
                <a:moveTo>
                  <a:pt x="10805" y="16504"/>
                </a:moveTo>
                <a:cubicBezTo>
                  <a:pt x="10505" y="17122"/>
                  <a:pt x="9959" y="17535"/>
                  <a:pt x="9337" y="17535"/>
                </a:cubicBezTo>
                <a:cubicBezTo>
                  <a:pt x="9119" y="17535"/>
                  <a:pt x="8901" y="17481"/>
                  <a:pt x="8704" y="17383"/>
                </a:cubicBezTo>
                <a:cubicBezTo>
                  <a:pt x="8524" y="17298"/>
                  <a:pt x="8317" y="17338"/>
                  <a:pt x="8181" y="17496"/>
                </a:cubicBezTo>
                <a:cubicBezTo>
                  <a:pt x="7247" y="18560"/>
                  <a:pt x="5976" y="19177"/>
                  <a:pt x="4656" y="19177"/>
                </a:cubicBezTo>
                <a:cubicBezTo>
                  <a:pt x="4355" y="19177"/>
                  <a:pt x="4060" y="19144"/>
                  <a:pt x="3771" y="19085"/>
                </a:cubicBezTo>
                <a:cubicBezTo>
                  <a:pt x="4518" y="20590"/>
                  <a:pt x="5883" y="21596"/>
                  <a:pt x="7444" y="21596"/>
                </a:cubicBezTo>
                <a:cubicBezTo>
                  <a:pt x="8644" y="21596"/>
                  <a:pt x="9693" y="20997"/>
                  <a:pt x="10467" y="20031"/>
                </a:cubicBezTo>
                <a:cubicBezTo>
                  <a:pt x="10560" y="19913"/>
                  <a:pt x="10685" y="19855"/>
                  <a:pt x="10810" y="19855"/>
                </a:cubicBezTo>
                <a:cubicBezTo>
                  <a:pt x="10936" y="19855"/>
                  <a:pt x="11062" y="19913"/>
                  <a:pt x="11155" y="20031"/>
                </a:cubicBezTo>
                <a:cubicBezTo>
                  <a:pt x="11930" y="20997"/>
                  <a:pt x="12978" y="21596"/>
                  <a:pt x="14178" y="21596"/>
                </a:cubicBezTo>
                <a:cubicBezTo>
                  <a:pt x="15739" y="21596"/>
                  <a:pt x="17102" y="20590"/>
                  <a:pt x="17850" y="19085"/>
                </a:cubicBezTo>
                <a:cubicBezTo>
                  <a:pt x="17566" y="19144"/>
                  <a:pt x="17272" y="19177"/>
                  <a:pt x="16967" y="19177"/>
                </a:cubicBezTo>
                <a:cubicBezTo>
                  <a:pt x="15630" y="19177"/>
                  <a:pt x="14357" y="18560"/>
                  <a:pt x="13430" y="17496"/>
                </a:cubicBezTo>
                <a:cubicBezTo>
                  <a:pt x="13288" y="17332"/>
                  <a:pt x="13086" y="17291"/>
                  <a:pt x="12906" y="17383"/>
                </a:cubicBezTo>
                <a:cubicBezTo>
                  <a:pt x="12704" y="17481"/>
                  <a:pt x="12492" y="17535"/>
                  <a:pt x="12273" y="17535"/>
                </a:cubicBezTo>
                <a:cubicBezTo>
                  <a:pt x="11651" y="17535"/>
                  <a:pt x="11105" y="17122"/>
                  <a:pt x="10805" y="16504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sp>
        <p:nvSpPr>
          <p:cNvPr id="244" name="头"/>
          <p:cNvSpPr/>
          <p:nvPr/>
        </p:nvSpPr>
        <p:spPr>
          <a:xfrm>
            <a:off x="4036615" y="4594467"/>
            <a:ext cx="2688631" cy="3216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reated by DarXs微分 on 2021/4/7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Created by DarXs微分 on 2021/4/7</a:t>
            </a:r>
          </a:p>
        </p:txBody>
      </p:sp>
      <p:sp>
        <p:nvSpPr>
          <p:cNvPr id="247" name="核心细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核心细节</a:t>
            </a:r>
            <a:endParaRPr b="1"/>
          </a:p>
        </p:txBody>
      </p:sp>
      <p:sp>
        <p:nvSpPr>
          <p:cNvPr id="248" name="信息呈现引擎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4000" b="1">
                <a:latin typeface="Avenir Next Bold" panose="020B0803020202020204" charset="0"/>
              </a:rPr>
              <a:t>信息呈现引擎</a:t>
            </a:r>
            <a:endParaRPr sz="4000" b="1">
              <a:latin typeface="Avenir Next Bold" panose="020B0803020202020204" charset="0"/>
            </a:endParaRPr>
          </a:p>
          <a:p>
            <a:r>
              <a:rPr sz="4000" b="1">
                <a:latin typeface="Avenir Next Bold" panose="020B0803020202020204" charset="0"/>
              </a:rPr>
              <a:t>信息搜索引擎</a:t>
            </a:r>
            <a:endParaRPr sz="4000" b="1">
              <a:latin typeface="Avenir Next Bold" panose="020B0803020202020204" charset="0"/>
            </a:endParaRPr>
          </a:p>
        </p:txBody>
      </p:sp>
      <p:sp>
        <p:nvSpPr>
          <p:cNvPr id="249" name="头"/>
          <p:cNvSpPr/>
          <p:nvPr/>
        </p:nvSpPr>
        <p:spPr>
          <a:xfrm>
            <a:off x="2897972" y="-212785"/>
            <a:ext cx="4447489" cy="5320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grpSp>
        <p:nvGrpSpPr>
          <p:cNvPr id="252" name="成组"/>
          <p:cNvGrpSpPr/>
          <p:nvPr/>
        </p:nvGrpSpPr>
        <p:grpSpPr>
          <a:xfrm>
            <a:off x="-1634776" y="2425100"/>
            <a:ext cx="6362703" cy="4881543"/>
            <a:chOff x="0" y="0"/>
            <a:chExt cx="6362702" cy="4881542"/>
          </a:xfrm>
        </p:grpSpPr>
        <p:sp>
          <p:nvSpPr>
            <p:cNvPr id="250" name="大脑"/>
            <p:cNvSpPr/>
            <p:nvPr/>
          </p:nvSpPr>
          <p:spPr>
            <a:xfrm>
              <a:off x="-1" y="0"/>
              <a:ext cx="6362704" cy="4881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427" extrusionOk="0">
                  <a:moveTo>
                    <a:pt x="7654" y="1"/>
                  </a:moveTo>
                  <a:cubicBezTo>
                    <a:pt x="6294" y="20"/>
                    <a:pt x="4753" y="903"/>
                    <a:pt x="4110" y="2532"/>
                  </a:cubicBezTo>
                  <a:cubicBezTo>
                    <a:pt x="4110" y="2532"/>
                    <a:pt x="4104" y="2532"/>
                    <a:pt x="4104" y="2532"/>
                  </a:cubicBezTo>
                  <a:cubicBezTo>
                    <a:pt x="3722" y="3624"/>
                    <a:pt x="3929" y="4445"/>
                    <a:pt x="3945" y="4495"/>
                  </a:cubicBezTo>
                  <a:cubicBezTo>
                    <a:pt x="3976" y="4602"/>
                    <a:pt x="3935" y="4724"/>
                    <a:pt x="3855" y="4767"/>
                  </a:cubicBezTo>
                  <a:cubicBezTo>
                    <a:pt x="3839" y="4774"/>
                    <a:pt x="3828" y="4781"/>
                    <a:pt x="3812" y="4781"/>
                  </a:cubicBezTo>
                  <a:cubicBezTo>
                    <a:pt x="3743" y="4788"/>
                    <a:pt x="3679" y="4730"/>
                    <a:pt x="3653" y="4644"/>
                  </a:cubicBezTo>
                  <a:cubicBezTo>
                    <a:pt x="3642" y="4595"/>
                    <a:pt x="3430" y="3790"/>
                    <a:pt x="3722" y="2691"/>
                  </a:cubicBezTo>
                  <a:cubicBezTo>
                    <a:pt x="3754" y="2562"/>
                    <a:pt x="3690" y="2425"/>
                    <a:pt x="3590" y="2425"/>
                  </a:cubicBezTo>
                  <a:cubicBezTo>
                    <a:pt x="1950" y="2425"/>
                    <a:pt x="273" y="5524"/>
                    <a:pt x="347" y="7372"/>
                  </a:cubicBezTo>
                  <a:cubicBezTo>
                    <a:pt x="353" y="7515"/>
                    <a:pt x="475" y="7579"/>
                    <a:pt x="555" y="7493"/>
                  </a:cubicBezTo>
                  <a:cubicBezTo>
                    <a:pt x="778" y="7236"/>
                    <a:pt x="1021" y="7029"/>
                    <a:pt x="1281" y="6886"/>
                  </a:cubicBezTo>
                  <a:cubicBezTo>
                    <a:pt x="1350" y="6850"/>
                    <a:pt x="1429" y="6879"/>
                    <a:pt x="1472" y="6964"/>
                  </a:cubicBezTo>
                  <a:cubicBezTo>
                    <a:pt x="1530" y="7078"/>
                    <a:pt x="1487" y="7236"/>
                    <a:pt x="1397" y="7279"/>
                  </a:cubicBezTo>
                  <a:cubicBezTo>
                    <a:pt x="1036" y="7471"/>
                    <a:pt x="750" y="7772"/>
                    <a:pt x="516" y="8129"/>
                  </a:cubicBezTo>
                  <a:cubicBezTo>
                    <a:pt x="-529" y="10034"/>
                    <a:pt x="140" y="12853"/>
                    <a:pt x="1392" y="14423"/>
                  </a:cubicBezTo>
                  <a:cubicBezTo>
                    <a:pt x="1610" y="14680"/>
                    <a:pt x="1833" y="14902"/>
                    <a:pt x="2056" y="15088"/>
                  </a:cubicBezTo>
                  <a:cubicBezTo>
                    <a:pt x="2156" y="15166"/>
                    <a:pt x="2358" y="15310"/>
                    <a:pt x="2352" y="15324"/>
                  </a:cubicBezTo>
                  <a:cubicBezTo>
                    <a:pt x="3759" y="16381"/>
                    <a:pt x="5347" y="16295"/>
                    <a:pt x="5973" y="16216"/>
                  </a:cubicBezTo>
                  <a:cubicBezTo>
                    <a:pt x="6105" y="16202"/>
                    <a:pt x="6238" y="16244"/>
                    <a:pt x="6344" y="16344"/>
                  </a:cubicBezTo>
                  <a:cubicBezTo>
                    <a:pt x="6567" y="16543"/>
                    <a:pt x="8073" y="17950"/>
                    <a:pt x="10605" y="17872"/>
                  </a:cubicBezTo>
                  <a:cubicBezTo>
                    <a:pt x="11231" y="17850"/>
                    <a:pt x="12001" y="17751"/>
                    <a:pt x="12824" y="17401"/>
                  </a:cubicBezTo>
                  <a:cubicBezTo>
                    <a:pt x="13912" y="16937"/>
                    <a:pt x="14755" y="15760"/>
                    <a:pt x="14686" y="14325"/>
                  </a:cubicBezTo>
                  <a:cubicBezTo>
                    <a:pt x="14506" y="12369"/>
                    <a:pt x="13817" y="11205"/>
                    <a:pt x="12469" y="10377"/>
                  </a:cubicBezTo>
                  <a:cubicBezTo>
                    <a:pt x="11806" y="9970"/>
                    <a:pt x="11046" y="9898"/>
                    <a:pt x="10467" y="9926"/>
                  </a:cubicBezTo>
                  <a:cubicBezTo>
                    <a:pt x="10122" y="9948"/>
                    <a:pt x="9815" y="9999"/>
                    <a:pt x="9550" y="10056"/>
                  </a:cubicBezTo>
                  <a:lnTo>
                    <a:pt x="9512" y="10069"/>
                  </a:lnTo>
                  <a:cubicBezTo>
                    <a:pt x="8599" y="10283"/>
                    <a:pt x="8137" y="10662"/>
                    <a:pt x="8132" y="10669"/>
                  </a:cubicBezTo>
                  <a:cubicBezTo>
                    <a:pt x="8111" y="10691"/>
                    <a:pt x="8085" y="10698"/>
                    <a:pt x="8064" y="10698"/>
                  </a:cubicBezTo>
                  <a:cubicBezTo>
                    <a:pt x="8006" y="10705"/>
                    <a:pt x="7952" y="10669"/>
                    <a:pt x="7920" y="10598"/>
                  </a:cubicBezTo>
                  <a:cubicBezTo>
                    <a:pt x="7872" y="10498"/>
                    <a:pt x="7899" y="10370"/>
                    <a:pt x="7968" y="10306"/>
                  </a:cubicBezTo>
                  <a:cubicBezTo>
                    <a:pt x="7989" y="10291"/>
                    <a:pt x="8266" y="10062"/>
                    <a:pt x="8807" y="9848"/>
                  </a:cubicBezTo>
                  <a:cubicBezTo>
                    <a:pt x="8903" y="9813"/>
                    <a:pt x="8918" y="9641"/>
                    <a:pt x="8839" y="9570"/>
                  </a:cubicBezTo>
                  <a:cubicBezTo>
                    <a:pt x="8313" y="9098"/>
                    <a:pt x="7617" y="8270"/>
                    <a:pt x="7416" y="7071"/>
                  </a:cubicBezTo>
                  <a:cubicBezTo>
                    <a:pt x="7394" y="6957"/>
                    <a:pt x="7448" y="6843"/>
                    <a:pt x="7533" y="6821"/>
                  </a:cubicBezTo>
                  <a:cubicBezTo>
                    <a:pt x="7618" y="6793"/>
                    <a:pt x="7698" y="6865"/>
                    <a:pt x="7719" y="6987"/>
                  </a:cubicBezTo>
                  <a:cubicBezTo>
                    <a:pt x="7942" y="8321"/>
                    <a:pt x="8912" y="9179"/>
                    <a:pt x="9358" y="9507"/>
                  </a:cubicBezTo>
                  <a:cubicBezTo>
                    <a:pt x="9469" y="9586"/>
                    <a:pt x="9597" y="9620"/>
                    <a:pt x="9719" y="9592"/>
                  </a:cubicBezTo>
                  <a:cubicBezTo>
                    <a:pt x="10234" y="9492"/>
                    <a:pt x="11518" y="9334"/>
                    <a:pt x="12595" y="9998"/>
                  </a:cubicBezTo>
                  <a:cubicBezTo>
                    <a:pt x="12998" y="10240"/>
                    <a:pt x="13345" y="10521"/>
                    <a:pt x="13636" y="10828"/>
                  </a:cubicBezTo>
                  <a:cubicBezTo>
                    <a:pt x="13743" y="10942"/>
                    <a:pt x="13897" y="10948"/>
                    <a:pt x="14008" y="10841"/>
                  </a:cubicBezTo>
                  <a:cubicBezTo>
                    <a:pt x="14640" y="10241"/>
                    <a:pt x="15270" y="10013"/>
                    <a:pt x="15902" y="10156"/>
                  </a:cubicBezTo>
                  <a:cubicBezTo>
                    <a:pt x="16756" y="10356"/>
                    <a:pt x="17361" y="11205"/>
                    <a:pt x="17584" y="11691"/>
                  </a:cubicBezTo>
                  <a:cubicBezTo>
                    <a:pt x="17626" y="11784"/>
                    <a:pt x="17616" y="11912"/>
                    <a:pt x="17552" y="11983"/>
                  </a:cubicBezTo>
                  <a:cubicBezTo>
                    <a:pt x="17526" y="12011"/>
                    <a:pt x="17499" y="12025"/>
                    <a:pt x="17468" y="12025"/>
                  </a:cubicBezTo>
                  <a:cubicBezTo>
                    <a:pt x="17414" y="12032"/>
                    <a:pt x="17357" y="11996"/>
                    <a:pt x="17325" y="11925"/>
                  </a:cubicBezTo>
                  <a:cubicBezTo>
                    <a:pt x="17144" y="11532"/>
                    <a:pt x="16602" y="10749"/>
                    <a:pt x="15849" y="10578"/>
                  </a:cubicBezTo>
                  <a:cubicBezTo>
                    <a:pt x="15313" y="10456"/>
                    <a:pt x="14766" y="10648"/>
                    <a:pt x="14214" y="11169"/>
                  </a:cubicBezTo>
                  <a:cubicBezTo>
                    <a:pt x="14123" y="11254"/>
                    <a:pt x="14108" y="11418"/>
                    <a:pt x="14177" y="11532"/>
                  </a:cubicBezTo>
                  <a:cubicBezTo>
                    <a:pt x="14389" y="11875"/>
                    <a:pt x="14565" y="12262"/>
                    <a:pt x="14698" y="12683"/>
                  </a:cubicBezTo>
                  <a:cubicBezTo>
                    <a:pt x="14847" y="13169"/>
                    <a:pt x="14952" y="13695"/>
                    <a:pt x="15005" y="14316"/>
                  </a:cubicBezTo>
                  <a:cubicBezTo>
                    <a:pt x="16369" y="14966"/>
                    <a:pt x="19967" y="14602"/>
                    <a:pt x="20652" y="11448"/>
                  </a:cubicBezTo>
                  <a:cubicBezTo>
                    <a:pt x="21071" y="9520"/>
                    <a:pt x="20280" y="7208"/>
                    <a:pt x="19086" y="6630"/>
                  </a:cubicBezTo>
                  <a:cubicBezTo>
                    <a:pt x="18943" y="6558"/>
                    <a:pt x="18795" y="6680"/>
                    <a:pt x="18758" y="6879"/>
                  </a:cubicBezTo>
                  <a:cubicBezTo>
                    <a:pt x="18652" y="7472"/>
                    <a:pt x="18444" y="7944"/>
                    <a:pt x="18242" y="8258"/>
                  </a:cubicBezTo>
                  <a:cubicBezTo>
                    <a:pt x="18189" y="8336"/>
                    <a:pt x="18189" y="8458"/>
                    <a:pt x="18242" y="8543"/>
                  </a:cubicBezTo>
                  <a:cubicBezTo>
                    <a:pt x="18338" y="8693"/>
                    <a:pt x="18481" y="8971"/>
                    <a:pt x="18635" y="9442"/>
                  </a:cubicBezTo>
                  <a:cubicBezTo>
                    <a:pt x="18667" y="9542"/>
                    <a:pt x="18640" y="9678"/>
                    <a:pt x="18565" y="9728"/>
                  </a:cubicBezTo>
                  <a:cubicBezTo>
                    <a:pt x="18544" y="9742"/>
                    <a:pt x="18529" y="9748"/>
                    <a:pt x="18507" y="9748"/>
                  </a:cubicBezTo>
                  <a:cubicBezTo>
                    <a:pt x="18438" y="9755"/>
                    <a:pt x="18375" y="9700"/>
                    <a:pt x="18348" y="9614"/>
                  </a:cubicBezTo>
                  <a:cubicBezTo>
                    <a:pt x="18348" y="9607"/>
                    <a:pt x="18226" y="9179"/>
                    <a:pt x="17977" y="8793"/>
                  </a:cubicBezTo>
                  <a:cubicBezTo>
                    <a:pt x="17653" y="8301"/>
                    <a:pt x="17271" y="8108"/>
                    <a:pt x="16836" y="8222"/>
                  </a:cubicBezTo>
                  <a:cubicBezTo>
                    <a:pt x="16740" y="8244"/>
                    <a:pt x="16650" y="8150"/>
                    <a:pt x="16650" y="8015"/>
                  </a:cubicBezTo>
                  <a:cubicBezTo>
                    <a:pt x="16650" y="7908"/>
                    <a:pt x="16708" y="7822"/>
                    <a:pt x="16783" y="7807"/>
                  </a:cubicBezTo>
                  <a:cubicBezTo>
                    <a:pt x="17244" y="7686"/>
                    <a:pt x="17610" y="7886"/>
                    <a:pt x="17791" y="8022"/>
                  </a:cubicBezTo>
                  <a:cubicBezTo>
                    <a:pt x="17871" y="8079"/>
                    <a:pt x="17971" y="8057"/>
                    <a:pt x="18030" y="7957"/>
                  </a:cubicBezTo>
                  <a:cubicBezTo>
                    <a:pt x="18444" y="7300"/>
                    <a:pt x="18980" y="5845"/>
                    <a:pt x="18215" y="4332"/>
                  </a:cubicBezTo>
                  <a:cubicBezTo>
                    <a:pt x="17738" y="3390"/>
                    <a:pt x="16750" y="2824"/>
                    <a:pt x="15965" y="2789"/>
                  </a:cubicBezTo>
                  <a:cubicBezTo>
                    <a:pt x="15901" y="2789"/>
                    <a:pt x="15843" y="2790"/>
                    <a:pt x="15779" y="2798"/>
                  </a:cubicBezTo>
                  <a:cubicBezTo>
                    <a:pt x="15647" y="2812"/>
                    <a:pt x="15403" y="2824"/>
                    <a:pt x="15074" y="2931"/>
                  </a:cubicBezTo>
                  <a:cubicBezTo>
                    <a:pt x="14560" y="3096"/>
                    <a:pt x="14279" y="3382"/>
                    <a:pt x="14273" y="3382"/>
                  </a:cubicBezTo>
                  <a:cubicBezTo>
                    <a:pt x="14204" y="3453"/>
                    <a:pt x="14107" y="3433"/>
                    <a:pt x="14054" y="3333"/>
                  </a:cubicBezTo>
                  <a:cubicBezTo>
                    <a:pt x="14007" y="3240"/>
                    <a:pt x="14019" y="3103"/>
                    <a:pt x="14088" y="3039"/>
                  </a:cubicBezTo>
                  <a:cubicBezTo>
                    <a:pt x="14114" y="3010"/>
                    <a:pt x="14470" y="2669"/>
                    <a:pt x="15096" y="2483"/>
                  </a:cubicBezTo>
                  <a:cubicBezTo>
                    <a:pt x="15186" y="2455"/>
                    <a:pt x="15227" y="2304"/>
                    <a:pt x="15169" y="2204"/>
                  </a:cubicBezTo>
                  <a:cubicBezTo>
                    <a:pt x="14341" y="648"/>
                    <a:pt x="11471" y="-173"/>
                    <a:pt x="10170" y="641"/>
                  </a:cubicBezTo>
                  <a:cubicBezTo>
                    <a:pt x="10048" y="719"/>
                    <a:pt x="9996" y="919"/>
                    <a:pt x="10059" y="1076"/>
                  </a:cubicBezTo>
                  <a:cubicBezTo>
                    <a:pt x="10203" y="1461"/>
                    <a:pt x="10265" y="1904"/>
                    <a:pt x="10233" y="2325"/>
                  </a:cubicBezTo>
                  <a:cubicBezTo>
                    <a:pt x="10228" y="2432"/>
                    <a:pt x="10165" y="2512"/>
                    <a:pt x="10091" y="2519"/>
                  </a:cubicBezTo>
                  <a:cubicBezTo>
                    <a:pt x="10080" y="2519"/>
                    <a:pt x="10075" y="2519"/>
                    <a:pt x="10064" y="2519"/>
                  </a:cubicBezTo>
                  <a:cubicBezTo>
                    <a:pt x="9979" y="2505"/>
                    <a:pt x="9916" y="2404"/>
                    <a:pt x="9927" y="2282"/>
                  </a:cubicBezTo>
                  <a:cubicBezTo>
                    <a:pt x="9937" y="2140"/>
                    <a:pt x="10011" y="1106"/>
                    <a:pt x="9295" y="520"/>
                  </a:cubicBezTo>
                  <a:cubicBezTo>
                    <a:pt x="8854" y="161"/>
                    <a:pt x="8273" y="-8"/>
                    <a:pt x="7654" y="1"/>
                  </a:cubicBezTo>
                  <a:close/>
                  <a:moveTo>
                    <a:pt x="6930" y="3139"/>
                  </a:moveTo>
                  <a:cubicBezTo>
                    <a:pt x="7435" y="3144"/>
                    <a:pt x="7913" y="3351"/>
                    <a:pt x="8361" y="3761"/>
                  </a:cubicBezTo>
                  <a:cubicBezTo>
                    <a:pt x="8886" y="4239"/>
                    <a:pt x="9242" y="4895"/>
                    <a:pt x="9449" y="5352"/>
                  </a:cubicBezTo>
                  <a:cubicBezTo>
                    <a:pt x="9491" y="5444"/>
                    <a:pt x="9582" y="5480"/>
                    <a:pt x="9656" y="5430"/>
                  </a:cubicBezTo>
                  <a:cubicBezTo>
                    <a:pt x="10925" y="4509"/>
                    <a:pt x="12288" y="4695"/>
                    <a:pt x="13403" y="5952"/>
                  </a:cubicBezTo>
                  <a:cubicBezTo>
                    <a:pt x="13456" y="6009"/>
                    <a:pt x="13535" y="6015"/>
                    <a:pt x="13593" y="5958"/>
                  </a:cubicBezTo>
                  <a:cubicBezTo>
                    <a:pt x="13795" y="5758"/>
                    <a:pt x="14331" y="5353"/>
                    <a:pt x="15154" y="5617"/>
                  </a:cubicBezTo>
                  <a:cubicBezTo>
                    <a:pt x="15239" y="5631"/>
                    <a:pt x="15291" y="5745"/>
                    <a:pt x="15270" y="5867"/>
                  </a:cubicBezTo>
                  <a:cubicBezTo>
                    <a:pt x="15249" y="5981"/>
                    <a:pt x="15164" y="6045"/>
                    <a:pt x="15079" y="6016"/>
                  </a:cubicBezTo>
                  <a:cubicBezTo>
                    <a:pt x="14527" y="5866"/>
                    <a:pt x="14076" y="5967"/>
                    <a:pt x="13736" y="6331"/>
                  </a:cubicBezTo>
                  <a:cubicBezTo>
                    <a:pt x="13418" y="6673"/>
                    <a:pt x="13217" y="7243"/>
                    <a:pt x="13195" y="7856"/>
                  </a:cubicBezTo>
                  <a:cubicBezTo>
                    <a:pt x="13190" y="7964"/>
                    <a:pt x="13132" y="8050"/>
                    <a:pt x="13053" y="8057"/>
                  </a:cubicBezTo>
                  <a:cubicBezTo>
                    <a:pt x="13026" y="8057"/>
                    <a:pt x="13000" y="8057"/>
                    <a:pt x="12973" y="8028"/>
                  </a:cubicBezTo>
                  <a:cubicBezTo>
                    <a:pt x="12915" y="7985"/>
                    <a:pt x="12882" y="7900"/>
                    <a:pt x="12887" y="7814"/>
                  </a:cubicBezTo>
                  <a:cubicBezTo>
                    <a:pt x="12903" y="7336"/>
                    <a:pt x="13015" y="6880"/>
                    <a:pt x="13195" y="6509"/>
                  </a:cubicBezTo>
                  <a:cubicBezTo>
                    <a:pt x="13243" y="6416"/>
                    <a:pt x="13228" y="6295"/>
                    <a:pt x="13164" y="6224"/>
                  </a:cubicBezTo>
                  <a:cubicBezTo>
                    <a:pt x="11630" y="4532"/>
                    <a:pt x="10133" y="5487"/>
                    <a:pt x="9543" y="5994"/>
                  </a:cubicBezTo>
                  <a:cubicBezTo>
                    <a:pt x="9464" y="6058"/>
                    <a:pt x="9364" y="6023"/>
                    <a:pt x="9321" y="5909"/>
                  </a:cubicBezTo>
                  <a:cubicBezTo>
                    <a:pt x="9194" y="5559"/>
                    <a:pt x="8827" y="4688"/>
                    <a:pt x="8185" y="4102"/>
                  </a:cubicBezTo>
                  <a:cubicBezTo>
                    <a:pt x="7548" y="3524"/>
                    <a:pt x="6843" y="3403"/>
                    <a:pt x="6084" y="3746"/>
                  </a:cubicBezTo>
                  <a:cubicBezTo>
                    <a:pt x="5999" y="3781"/>
                    <a:pt x="5909" y="3717"/>
                    <a:pt x="5888" y="3603"/>
                  </a:cubicBezTo>
                  <a:cubicBezTo>
                    <a:pt x="5867" y="3496"/>
                    <a:pt x="5915" y="3375"/>
                    <a:pt x="5994" y="3346"/>
                  </a:cubicBezTo>
                  <a:cubicBezTo>
                    <a:pt x="6315" y="3204"/>
                    <a:pt x="6627" y="3136"/>
                    <a:pt x="6930" y="3139"/>
                  </a:cubicBezTo>
                  <a:close/>
                  <a:moveTo>
                    <a:pt x="4412" y="7120"/>
                  </a:moveTo>
                  <a:cubicBezTo>
                    <a:pt x="4454" y="7118"/>
                    <a:pt x="4496" y="7136"/>
                    <a:pt x="4528" y="7178"/>
                  </a:cubicBezTo>
                  <a:cubicBezTo>
                    <a:pt x="5112" y="7964"/>
                    <a:pt x="5357" y="9491"/>
                    <a:pt x="4678" y="11169"/>
                  </a:cubicBezTo>
                  <a:cubicBezTo>
                    <a:pt x="4630" y="11290"/>
                    <a:pt x="4688" y="11440"/>
                    <a:pt x="4789" y="11448"/>
                  </a:cubicBezTo>
                  <a:cubicBezTo>
                    <a:pt x="5622" y="11512"/>
                    <a:pt x="7236" y="11876"/>
                    <a:pt x="8250" y="13725"/>
                  </a:cubicBezTo>
                  <a:cubicBezTo>
                    <a:pt x="8287" y="13789"/>
                    <a:pt x="8351" y="13816"/>
                    <a:pt x="8409" y="13781"/>
                  </a:cubicBezTo>
                  <a:cubicBezTo>
                    <a:pt x="9009" y="13474"/>
                    <a:pt x="9645" y="13354"/>
                    <a:pt x="10245" y="13439"/>
                  </a:cubicBezTo>
                  <a:cubicBezTo>
                    <a:pt x="10314" y="13447"/>
                    <a:pt x="10373" y="13374"/>
                    <a:pt x="10373" y="13281"/>
                  </a:cubicBezTo>
                  <a:cubicBezTo>
                    <a:pt x="10373" y="12831"/>
                    <a:pt x="10547" y="12183"/>
                    <a:pt x="11237" y="11833"/>
                  </a:cubicBezTo>
                  <a:cubicBezTo>
                    <a:pt x="11322" y="11791"/>
                    <a:pt x="11413" y="11855"/>
                    <a:pt x="11439" y="11970"/>
                  </a:cubicBezTo>
                  <a:cubicBezTo>
                    <a:pt x="11466" y="12077"/>
                    <a:pt x="11417" y="12190"/>
                    <a:pt x="11338" y="12233"/>
                  </a:cubicBezTo>
                  <a:cubicBezTo>
                    <a:pt x="10547" y="12640"/>
                    <a:pt x="10691" y="13418"/>
                    <a:pt x="10696" y="13446"/>
                  </a:cubicBezTo>
                  <a:cubicBezTo>
                    <a:pt x="10707" y="13510"/>
                    <a:pt x="10743" y="13552"/>
                    <a:pt x="10786" y="13567"/>
                  </a:cubicBezTo>
                  <a:cubicBezTo>
                    <a:pt x="11391" y="13788"/>
                    <a:pt x="11889" y="14216"/>
                    <a:pt x="12170" y="14780"/>
                  </a:cubicBezTo>
                  <a:cubicBezTo>
                    <a:pt x="12218" y="14873"/>
                    <a:pt x="12208" y="15010"/>
                    <a:pt x="12144" y="15074"/>
                  </a:cubicBezTo>
                  <a:cubicBezTo>
                    <a:pt x="12117" y="15103"/>
                    <a:pt x="12091" y="15117"/>
                    <a:pt x="12059" y="15117"/>
                  </a:cubicBezTo>
                  <a:cubicBezTo>
                    <a:pt x="12006" y="15124"/>
                    <a:pt x="11954" y="15087"/>
                    <a:pt x="11917" y="15023"/>
                  </a:cubicBezTo>
                  <a:cubicBezTo>
                    <a:pt x="11386" y="13945"/>
                    <a:pt x="9852" y="13361"/>
                    <a:pt x="8308" y="14289"/>
                  </a:cubicBezTo>
                  <a:cubicBezTo>
                    <a:pt x="8239" y="14332"/>
                    <a:pt x="8160" y="14295"/>
                    <a:pt x="8117" y="14209"/>
                  </a:cubicBezTo>
                  <a:cubicBezTo>
                    <a:pt x="6870" y="11625"/>
                    <a:pt x="4296" y="11862"/>
                    <a:pt x="4270" y="11862"/>
                  </a:cubicBezTo>
                  <a:lnTo>
                    <a:pt x="3961" y="11847"/>
                  </a:lnTo>
                  <a:cubicBezTo>
                    <a:pt x="3924" y="11818"/>
                    <a:pt x="3892" y="11768"/>
                    <a:pt x="3881" y="11711"/>
                  </a:cubicBezTo>
                  <a:cubicBezTo>
                    <a:pt x="3759" y="11011"/>
                    <a:pt x="3176" y="10055"/>
                    <a:pt x="2332" y="9641"/>
                  </a:cubicBezTo>
                  <a:cubicBezTo>
                    <a:pt x="2264" y="9605"/>
                    <a:pt x="2209" y="9514"/>
                    <a:pt x="2220" y="9407"/>
                  </a:cubicBezTo>
                  <a:cubicBezTo>
                    <a:pt x="2236" y="9271"/>
                    <a:pt x="2337" y="9192"/>
                    <a:pt x="2427" y="9235"/>
                  </a:cubicBezTo>
                  <a:cubicBezTo>
                    <a:pt x="2788" y="9406"/>
                    <a:pt x="3170" y="9735"/>
                    <a:pt x="3483" y="10120"/>
                  </a:cubicBezTo>
                  <a:cubicBezTo>
                    <a:pt x="3680" y="10363"/>
                    <a:pt x="3913" y="10720"/>
                    <a:pt x="4067" y="11162"/>
                  </a:cubicBezTo>
                  <a:cubicBezTo>
                    <a:pt x="4115" y="11291"/>
                    <a:pt x="4248" y="11306"/>
                    <a:pt x="4306" y="11184"/>
                  </a:cubicBezTo>
                  <a:cubicBezTo>
                    <a:pt x="5022" y="9614"/>
                    <a:pt x="4831" y="8186"/>
                    <a:pt x="4311" y="7486"/>
                  </a:cubicBezTo>
                  <a:cubicBezTo>
                    <a:pt x="4253" y="7408"/>
                    <a:pt x="4243" y="7273"/>
                    <a:pt x="4301" y="7194"/>
                  </a:cubicBezTo>
                  <a:cubicBezTo>
                    <a:pt x="4330" y="7148"/>
                    <a:pt x="4370" y="7123"/>
                    <a:pt x="4412" y="7120"/>
                  </a:cubicBezTo>
                  <a:close/>
                  <a:moveTo>
                    <a:pt x="2258" y="15717"/>
                  </a:moveTo>
                  <a:cubicBezTo>
                    <a:pt x="1971" y="17680"/>
                    <a:pt x="4031" y="19435"/>
                    <a:pt x="5702" y="18764"/>
                  </a:cubicBezTo>
                  <a:cubicBezTo>
                    <a:pt x="5612" y="19699"/>
                    <a:pt x="5001" y="21083"/>
                    <a:pt x="5001" y="21083"/>
                  </a:cubicBezTo>
                  <a:lnTo>
                    <a:pt x="6238" y="21427"/>
                  </a:lnTo>
                  <a:lnTo>
                    <a:pt x="8727" y="18063"/>
                  </a:lnTo>
                  <a:cubicBezTo>
                    <a:pt x="7390" y="17742"/>
                    <a:pt x="6699" y="17172"/>
                    <a:pt x="6333" y="16843"/>
                  </a:cubicBezTo>
                  <a:cubicBezTo>
                    <a:pt x="6163" y="16686"/>
                    <a:pt x="5962" y="16614"/>
                    <a:pt x="5761" y="16636"/>
                  </a:cubicBezTo>
                  <a:cubicBezTo>
                    <a:pt x="5442" y="16672"/>
                    <a:pt x="4954" y="16693"/>
                    <a:pt x="4381" y="16593"/>
                  </a:cubicBezTo>
                  <a:cubicBezTo>
                    <a:pt x="3786" y="16494"/>
                    <a:pt x="3027" y="16259"/>
                    <a:pt x="2258" y="15717"/>
                  </a:cubicBezTo>
                  <a:close/>
                </a:path>
              </a:pathLst>
            </a:custGeom>
            <a:solidFill>
              <a:srgbClr val="EFEBE1"/>
            </a:solidFill>
            <a:ln w="317500" cap="flat">
              <a:solidFill>
                <a:srgbClr val="EFEBE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 cap="all">
                  <a:solidFill>
                    <a:srgbClr val="FFFFFF"/>
                  </a:solidFill>
                  <a:latin typeface="Publico Text Roman" panose="02040502060504060203"/>
                  <a:ea typeface="Publico Text Roman" panose="02040502060504060203"/>
                  <a:cs typeface="Publico Text Roman" panose="02040502060504060203"/>
                  <a:sym typeface="Publico Text Roman" panose="02040502060504060203"/>
                </a:defRPr>
              </a:pPr>
            </a:p>
          </p:txBody>
        </p:sp>
        <p:sp>
          <p:nvSpPr>
            <p:cNvPr id="251" name="大脑"/>
            <p:cNvSpPr/>
            <p:nvPr/>
          </p:nvSpPr>
          <p:spPr>
            <a:xfrm>
              <a:off x="-1" y="0"/>
              <a:ext cx="6362704" cy="488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427" extrusionOk="0">
                  <a:moveTo>
                    <a:pt x="7654" y="1"/>
                  </a:moveTo>
                  <a:cubicBezTo>
                    <a:pt x="6294" y="20"/>
                    <a:pt x="4753" y="903"/>
                    <a:pt x="4110" y="2532"/>
                  </a:cubicBezTo>
                  <a:cubicBezTo>
                    <a:pt x="4110" y="2532"/>
                    <a:pt x="4104" y="2532"/>
                    <a:pt x="4104" y="2532"/>
                  </a:cubicBezTo>
                  <a:cubicBezTo>
                    <a:pt x="3722" y="3624"/>
                    <a:pt x="3929" y="4445"/>
                    <a:pt x="3945" y="4495"/>
                  </a:cubicBezTo>
                  <a:cubicBezTo>
                    <a:pt x="3976" y="4602"/>
                    <a:pt x="3935" y="4724"/>
                    <a:pt x="3855" y="4767"/>
                  </a:cubicBezTo>
                  <a:cubicBezTo>
                    <a:pt x="3839" y="4774"/>
                    <a:pt x="3828" y="4781"/>
                    <a:pt x="3812" y="4781"/>
                  </a:cubicBezTo>
                  <a:cubicBezTo>
                    <a:pt x="3743" y="4788"/>
                    <a:pt x="3679" y="4730"/>
                    <a:pt x="3653" y="4644"/>
                  </a:cubicBezTo>
                  <a:cubicBezTo>
                    <a:pt x="3642" y="4595"/>
                    <a:pt x="3430" y="3790"/>
                    <a:pt x="3722" y="2691"/>
                  </a:cubicBezTo>
                  <a:cubicBezTo>
                    <a:pt x="3754" y="2562"/>
                    <a:pt x="3690" y="2425"/>
                    <a:pt x="3590" y="2425"/>
                  </a:cubicBezTo>
                  <a:cubicBezTo>
                    <a:pt x="1950" y="2425"/>
                    <a:pt x="273" y="5524"/>
                    <a:pt x="347" y="7372"/>
                  </a:cubicBezTo>
                  <a:cubicBezTo>
                    <a:pt x="353" y="7515"/>
                    <a:pt x="475" y="7579"/>
                    <a:pt x="555" y="7493"/>
                  </a:cubicBezTo>
                  <a:cubicBezTo>
                    <a:pt x="778" y="7236"/>
                    <a:pt x="1021" y="7029"/>
                    <a:pt x="1281" y="6886"/>
                  </a:cubicBezTo>
                  <a:cubicBezTo>
                    <a:pt x="1350" y="6850"/>
                    <a:pt x="1429" y="6879"/>
                    <a:pt x="1472" y="6964"/>
                  </a:cubicBezTo>
                  <a:cubicBezTo>
                    <a:pt x="1530" y="7078"/>
                    <a:pt x="1487" y="7236"/>
                    <a:pt x="1397" y="7279"/>
                  </a:cubicBezTo>
                  <a:cubicBezTo>
                    <a:pt x="1036" y="7471"/>
                    <a:pt x="750" y="7772"/>
                    <a:pt x="516" y="8129"/>
                  </a:cubicBezTo>
                  <a:cubicBezTo>
                    <a:pt x="-529" y="10034"/>
                    <a:pt x="140" y="12853"/>
                    <a:pt x="1392" y="14423"/>
                  </a:cubicBezTo>
                  <a:cubicBezTo>
                    <a:pt x="1610" y="14680"/>
                    <a:pt x="1833" y="14902"/>
                    <a:pt x="2056" y="15088"/>
                  </a:cubicBezTo>
                  <a:cubicBezTo>
                    <a:pt x="2156" y="15166"/>
                    <a:pt x="2358" y="15310"/>
                    <a:pt x="2352" y="15324"/>
                  </a:cubicBezTo>
                  <a:cubicBezTo>
                    <a:pt x="3759" y="16381"/>
                    <a:pt x="5347" y="16295"/>
                    <a:pt x="5973" y="16216"/>
                  </a:cubicBezTo>
                  <a:cubicBezTo>
                    <a:pt x="6105" y="16202"/>
                    <a:pt x="6238" y="16244"/>
                    <a:pt x="6344" y="16344"/>
                  </a:cubicBezTo>
                  <a:cubicBezTo>
                    <a:pt x="6567" y="16543"/>
                    <a:pt x="8073" y="17950"/>
                    <a:pt x="10605" y="17872"/>
                  </a:cubicBezTo>
                  <a:cubicBezTo>
                    <a:pt x="11231" y="17850"/>
                    <a:pt x="12001" y="17751"/>
                    <a:pt x="12824" y="17401"/>
                  </a:cubicBezTo>
                  <a:cubicBezTo>
                    <a:pt x="13912" y="16937"/>
                    <a:pt x="14755" y="15760"/>
                    <a:pt x="14686" y="14325"/>
                  </a:cubicBezTo>
                  <a:cubicBezTo>
                    <a:pt x="14506" y="12369"/>
                    <a:pt x="13817" y="11205"/>
                    <a:pt x="12469" y="10377"/>
                  </a:cubicBezTo>
                  <a:cubicBezTo>
                    <a:pt x="11806" y="9970"/>
                    <a:pt x="11046" y="9898"/>
                    <a:pt x="10467" y="9926"/>
                  </a:cubicBezTo>
                  <a:cubicBezTo>
                    <a:pt x="10122" y="9948"/>
                    <a:pt x="9815" y="9999"/>
                    <a:pt x="9550" y="10056"/>
                  </a:cubicBezTo>
                  <a:lnTo>
                    <a:pt x="9512" y="10069"/>
                  </a:lnTo>
                  <a:cubicBezTo>
                    <a:pt x="8599" y="10283"/>
                    <a:pt x="8137" y="10662"/>
                    <a:pt x="8132" y="10669"/>
                  </a:cubicBezTo>
                  <a:cubicBezTo>
                    <a:pt x="8111" y="10691"/>
                    <a:pt x="8085" y="10698"/>
                    <a:pt x="8064" y="10698"/>
                  </a:cubicBezTo>
                  <a:cubicBezTo>
                    <a:pt x="8006" y="10705"/>
                    <a:pt x="7952" y="10669"/>
                    <a:pt x="7920" y="10598"/>
                  </a:cubicBezTo>
                  <a:cubicBezTo>
                    <a:pt x="7872" y="10498"/>
                    <a:pt x="7899" y="10370"/>
                    <a:pt x="7968" y="10306"/>
                  </a:cubicBezTo>
                  <a:cubicBezTo>
                    <a:pt x="7989" y="10291"/>
                    <a:pt x="8266" y="10062"/>
                    <a:pt x="8807" y="9848"/>
                  </a:cubicBezTo>
                  <a:cubicBezTo>
                    <a:pt x="8903" y="9813"/>
                    <a:pt x="8918" y="9641"/>
                    <a:pt x="8839" y="9570"/>
                  </a:cubicBezTo>
                  <a:cubicBezTo>
                    <a:pt x="8313" y="9098"/>
                    <a:pt x="7617" y="8270"/>
                    <a:pt x="7416" y="7071"/>
                  </a:cubicBezTo>
                  <a:cubicBezTo>
                    <a:pt x="7394" y="6957"/>
                    <a:pt x="7448" y="6843"/>
                    <a:pt x="7533" y="6821"/>
                  </a:cubicBezTo>
                  <a:cubicBezTo>
                    <a:pt x="7618" y="6793"/>
                    <a:pt x="7698" y="6865"/>
                    <a:pt x="7719" y="6987"/>
                  </a:cubicBezTo>
                  <a:cubicBezTo>
                    <a:pt x="7942" y="8321"/>
                    <a:pt x="8912" y="9179"/>
                    <a:pt x="9358" y="9507"/>
                  </a:cubicBezTo>
                  <a:cubicBezTo>
                    <a:pt x="9469" y="9586"/>
                    <a:pt x="9597" y="9620"/>
                    <a:pt x="9719" y="9592"/>
                  </a:cubicBezTo>
                  <a:cubicBezTo>
                    <a:pt x="10234" y="9492"/>
                    <a:pt x="11518" y="9334"/>
                    <a:pt x="12595" y="9998"/>
                  </a:cubicBezTo>
                  <a:cubicBezTo>
                    <a:pt x="12998" y="10240"/>
                    <a:pt x="13345" y="10521"/>
                    <a:pt x="13636" y="10828"/>
                  </a:cubicBezTo>
                  <a:cubicBezTo>
                    <a:pt x="13743" y="10942"/>
                    <a:pt x="13897" y="10948"/>
                    <a:pt x="14008" y="10841"/>
                  </a:cubicBezTo>
                  <a:cubicBezTo>
                    <a:pt x="14640" y="10241"/>
                    <a:pt x="15270" y="10013"/>
                    <a:pt x="15902" y="10156"/>
                  </a:cubicBezTo>
                  <a:cubicBezTo>
                    <a:pt x="16756" y="10356"/>
                    <a:pt x="17361" y="11205"/>
                    <a:pt x="17584" y="11691"/>
                  </a:cubicBezTo>
                  <a:cubicBezTo>
                    <a:pt x="17626" y="11784"/>
                    <a:pt x="17616" y="11912"/>
                    <a:pt x="17552" y="11983"/>
                  </a:cubicBezTo>
                  <a:cubicBezTo>
                    <a:pt x="17526" y="12011"/>
                    <a:pt x="17499" y="12025"/>
                    <a:pt x="17468" y="12025"/>
                  </a:cubicBezTo>
                  <a:cubicBezTo>
                    <a:pt x="17414" y="12032"/>
                    <a:pt x="17357" y="11996"/>
                    <a:pt x="17325" y="11925"/>
                  </a:cubicBezTo>
                  <a:cubicBezTo>
                    <a:pt x="17144" y="11532"/>
                    <a:pt x="16602" y="10749"/>
                    <a:pt x="15849" y="10578"/>
                  </a:cubicBezTo>
                  <a:cubicBezTo>
                    <a:pt x="15313" y="10456"/>
                    <a:pt x="14766" y="10648"/>
                    <a:pt x="14214" y="11169"/>
                  </a:cubicBezTo>
                  <a:cubicBezTo>
                    <a:pt x="14123" y="11254"/>
                    <a:pt x="14108" y="11418"/>
                    <a:pt x="14177" y="11532"/>
                  </a:cubicBezTo>
                  <a:cubicBezTo>
                    <a:pt x="14389" y="11875"/>
                    <a:pt x="14565" y="12262"/>
                    <a:pt x="14698" y="12683"/>
                  </a:cubicBezTo>
                  <a:cubicBezTo>
                    <a:pt x="14847" y="13169"/>
                    <a:pt x="14952" y="13695"/>
                    <a:pt x="15005" y="14316"/>
                  </a:cubicBezTo>
                  <a:cubicBezTo>
                    <a:pt x="16369" y="14966"/>
                    <a:pt x="19967" y="14602"/>
                    <a:pt x="20652" y="11448"/>
                  </a:cubicBezTo>
                  <a:cubicBezTo>
                    <a:pt x="21071" y="9520"/>
                    <a:pt x="20280" y="7208"/>
                    <a:pt x="19086" y="6630"/>
                  </a:cubicBezTo>
                  <a:cubicBezTo>
                    <a:pt x="18943" y="6558"/>
                    <a:pt x="18795" y="6680"/>
                    <a:pt x="18758" y="6879"/>
                  </a:cubicBezTo>
                  <a:cubicBezTo>
                    <a:pt x="18652" y="7472"/>
                    <a:pt x="18444" y="7944"/>
                    <a:pt x="18242" y="8258"/>
                  </a:cubicBezTo>
                  <a:cubicBezTo>
                    <a:pt x="18189" y="8336"/>
                    <a:pt x="18189" y="8458"/>
                    <a:pt x="18242" y="8543"/>
                  </a:cubicBezTo>
                  <a:cubicBezTo>
                    <a:pt x="18338" y="8693"/>
                    <a:pt x="18481" y="8971"/>
                    <a:pt x="18635" y="9442"/>
                  </a:cubicBezTo>
                  <a:cubicBezTo>
                    <a:pt x="18667" y="9542"/>
                    <a:pt x="18640" y="9678"/>
                    <a:pt x="18565" y="9728"/>
                  </a:cubicBezTo>
                  <a:cubicBezTo>
                    <a:pt x="18544" y="9742"/>
                    <a:pt x="18529" y="9748"/>
                    <a:pt x="18507" y="9748"/>
                  </a:cubicBezTo>
                  <a:cubicBezTo>
                    <a:pt x="18438" y="9755"/>
                    <a:pt x="18375" y="9700"/>
                    <a:pt x="18348" y="9614"/>
                  </a:cubicBezTo>
                  <a:cubicBezTo>
                    <a:pt x="18348" y="9607"/>
                    <a:pt x="18226" y="9179"/>
                    <a:pt x="17977" y="8793"/>
                  </a:cubicBezTo>
                  <a:cubicBezTo>
                    <a:pt x="17653" y="8301"/>
                    <a:pt x="17271" y="8108"/>
                    <a:pt x="16836" y="8222"/>
                  </a:cubicBezTo>
                  <a:cubicBezTo>
                    <a:pt x="16740" y="8244"/>
                    <a:pt x="16650" y="8150"/>
                    <a:pt x="16650" y="8015"/>
                  </a:cubicBezTo>
                  <a:cubicBezTo>
                    <a:pt x="16650" y="7908"/>
                    <a:pt x="16708" y="7822"/>
                    <a:pt x="16783" y="7807"/>
                  </a:cubicBezTo>
                  <a:cubicBezTo>
                    <a:pt x="17244" y="7686"/>
                    <a:pt x="17610" y="7886"/>
                    <a:pt x="17791" y="8022"/>
                  </a:cubicBezTo>
                  <a:cubicBezTo>
                    <a:pt x="17871" y="8079"/>
                    <a:pt x="17971" y="8057"/>
                    <a:pt x="18030" y="7957"/>
                  </a:cubicBezTo>
                  <a:cubicBezTo>
                    <a:pt x="18444" y="7300"/>
                    <a:pt x="18980" y="5845"/>
                    <a:pt x="18215" y="4332"/>
                  </a:cubicBezTo>
                  <a:cubicBezTo>
                    <a:pt x="17738" y="3390"/>
                    <a:pt x="16750" y="2824"/>
                    <a:pt x="15965" y="2789"/>
                  </a:cubicBezTo>
                  <a:cubicBezTo>
                    <a:pt x="15901" y="2789"/>
                    <a:pt x="15843" y="2790"/>
                    <a:pt x="15779" y="2798"/>
                  </a:cubicBezTo>
                  <a:cubicBezTo>
                    <a:pt x="15647" y="2812"/>
                    <a:pt x="15403" y="2824"/>
                    <a:pt x="15074" y="2931"/>
                  </a:cubicBezTo>
                  <a:cubicBezTo>
                    <a:pt x="14560" y="3096"/>
                    <a:pt x="14279" y="3382"/>
                    <a:pt x="14273" y="3382"/>
                  </a:cubicBezTo>
                  <a:cubicBezTo>
                    <a:pt x="14204" y="3453"/>
                    <a:pt x="14107" y="3433"/>
                    <a:pt x="14054" y="3333"/>
                  </a:cubicBezTo>
                  <a:cubicBezTo>
                    <a:pt x="14007" y="3240"/>
                    <a:pt x="14019" y="3103"/>
                    <a:pt x="14088" y="3039"/>
                  </a:cubicBezTo>
                  <a:cubicBezTo>
                    <a:pt x="14114" y="3010"/>
                    <a:pt x="14470" y="2669"/>
                    <a:pt x="15096" y="2483"/>
                  </a:cubicBezTo>
                  <a:cubicBezTo>
                    <a:pt x="15186" y="2455"/>
                    <a:pt x="15227" y="2304"/>
                    <a:pt x="15169" y="2204"/>
                  </a:cubicBezTo>
                  <a:cubicBezTo>
                    <a:pt x="14341" y="648"/>
                    <a:pt x="11471" y="-173"/>
                    <a:pt x="10170" y="641"/>
                  </a:cubicBezTo>
                  <a:cubicBezTo>
                    <a:pt x="10048" y="719"/>
                    <a:pt x="9996" y="919"/>
                    <a:pt x="10059" y="1076"/>
                  </a:cubicBezTo>
                  <a:cubicBezTo>
                    <a:pt x="10203" y="1461"/>
                    <a:pt x="10265" y="1904"/>
                    <a:pt x="10233" y="2325"/>
                  </a:cubicBezTo>
                  <a:cubicBezTo>
                    <a:pt x="10228" y="2432"/>
                    <a:pt x="10165" y="2512"/>
                    <a:pt x="10091" y="2519"/>
                  </a:cubicBezTo>
                  <a:cubicBezTo>
                    <a:pt x="10080" y="2519"/>
                    <a:pt x="10075" y="2519"/>
                    <a:pt x="10064" y="2519"/>
                  </a:cubicBezTo>
                  <a:cubicBezTo>
                    <a:pt x="9979" y="2505"/>
                    <a:pt x="9916" y="2404"/>
                    <a:pt x="9927" y="2282"/>
                  </a:cubicBezTo>
                  <a:cubicBezTo>
                    <a:pt x="9937" y="2140"/>
                    <a:pt x="10011" y="1106"/>
                    <a:pt x="9295" y="520"/>
                  </a:cubicBezTo>
                  <a:cubicBezTo>
                    <a:pt x="8854" y="161"/>
                    <a:pt x="8273" y="-8"/>
                    <a:pt x="7654" y="1"/>
                  </a:cubicBezTo>
                  <a:close/>
                  <a:moveTo>
                    <a:pt x="6930" y="3139"/>
                  </a:moveTo>
                  <a:cubicBezTo>
                    <a:pt x="7435" y="3144"/>
                    <a:pt x="7913" y="3351"/>
                    <a:pt x="8361" y="3761"/>
                  </a:cubicBezTo>
                  <a:cubicBezTo>
                    <a:pt x="8886" y="4239"/>
                    <a:pt x="9242" y="4895"/>
                    <a:pt x="9449" y="5352"/>
                  </a:cubicBezTo>
                  <a:cubicBezTo>
                    <a:pt x="9491" y="5444"/>
                    <a:pt x="9582" y="5480"/>
                    <a:pt x="9656" y="5430"/>
                  </a:cubicBezTo>
                  <a:cubicBezTo>
                    <a:pt x="10925" y="4509"/>
                    <a:pt x="12288" y="4695"/>
                    <a:pt x="13403" y="5952"/>
                  </a:cubicBezTo>
                  <a:cubicBezTo>
                    <a:pt x="13456" y="6009"/>
                    <a:pt x="13535" y="6015"/>
                    <a:pt x="13593" y="5958"/>
                  </a:cubicBezTo>
                  <a:cubicBezTo>
                    <a:pt x="13795" y="5758"/>
                    <a:pt x="14331" y="5353"/>
                    <a:pt x="15154" y="5617"/>
                  </a:cubicBezTo>
                  <a:cubicBezTo>
                    <a:pt x="15239" y="5631"/>
                    <a:pt x="15291" y="5745"/>
                    <a:pt x="15270" y="5867"/>
                  </a:cubicBezTo>
                  <a:cubicBezTo>
                    <a:pt x="15249" y="5981"/>
                    <a:pt x="15164" y="6045"/>
                    <a:pt x="15079" y="6016"/>
                  </a:cubicBezTo>
                  <a:cubicBezTo>
                    <a:pt x="14527" y="5866"/>
                    <a:pt x="14076" y="5967"/>
                    <a:pt x="13736" y="6331"/>
                  </a:cubicBezTo>
                  <a:cubicBezTo>
                    <a:pt x="13418" y="6673"/>
                    <a:pt x="13217" y="7243"/>
                    <a:pt x="13195" y="7856"/>
                  </a:cubicBezTo>
                  <a:cubicBezTo>
                    <a:pt x="13190" y="7964"/>
                    <a:pt x="13132" y="8050"/>
                    <a:pt x="13053" y="8057"/>
                  </a:cubicBezTo>
                  <a:cubicBezTo>
                    <a:pt x="13026" y="8057"/>
                    <a:pt x="13000" y="8057"/>
                    <a:pt x="12973" y="8028"/>
                  </a:cubicBezTo>
                  <a:cubicBezTo>
                    <a:pt x="12915" y="7985"/>
                    <a:pt x="12882" y="7900"/>
                    <a:pt x="12887" y="7814"/>
                  </a:cubicBezTo>
                  <a:cubicBezTo>
                    <a:pt x="12903" y="7336"/>
                    <a:pt x="13015" y="6880"/>
                    <a:pt x="13195" y="6509"/>
                  </a:cubicBezTo>
                  <a:cubicBezTo>
                    <a:pt x="13243" y="6416"/>
                    <a:pt x="13228" y="6295"/>
                    <a:pt x="13164" y="6224"/>
                  </a:cubicBezTo>
                  <a:cubicBezTo>
                    <a:pt x="11630" y="4532"/>
                    <a:pt x="10133" y="5487"/>
                    <a:pt x="9543" y="5994"/>
                  </a:cubicBezTo>
                  <a:cubicBezTo>
                    <a:pt x="9464" y="6058"/>
                    <a:pt x="9364" y="6023"/>
                    <a:pt x="9321" y="5909"/>
                  </a:cubicBezTo>
                  <a:cubicBezTo>
                    <a:pt x="9194" y="5559"/>
                    <a:pt x="8827" y="4688"/>
                    <a:pt x="8185" y="4102"/>
                  </a:cubicBezTo>
                  <a:cubicBezTo>
                    <a:pt x="7548" y="3524"/>
                    <a:pt x="6843" y="3403"/>
                    <a:pt x="6084" y="3746"/>
                  </a:cubicBezTo>
                  <a:cubicBezTo>
                    <a:pt x="5999" y="3781"/>
                    <a:pt x="5909" y="3717"/>
                    <a:pt x="5888" y="3603"/>
                  </a:cubicBezTo>
                  <a:cubicBezTo>
                    <a:pt x="5867" y="3496"/>
                    <a:pt x="5915" y="3375"/>
                    <a:pt x="5994" y="3346"/>
                  </a:cubicBezTo>
                  <a:cubicBezTo>
                    <a:pt x="6315" y="3204"/>
                    <a:pt x="6627" y="3136"/>
                    <a:pt x="6930" y="3139"/>
                  </a:cubicBezTo>
                  <a:close/>
                  <a:moveTo>
                    <a:pt x="4412" y="7120"/>
                  </a:moveTo>
                  <a:cubicBezTo>
                    <a:pt x="4454" y="7118"/>
                    <a:pt x="4496" y="7136"/>
                    <a:pt x="4528" y="7178"/>
                  </a:cubicBezTo>
                  <a:cubicBezTo>
                    <a:pt x="5112" y="7964"/>
                    <a:pt x="5357" y="9491"/>
                    <a:pt x="4678" y="11169"/>
                  </a:cubicBezTo>
                  <a:cubicBezTo>
                    <a:pt x="4630" y="11290"/>
                    <a:pt x="4688" y="11440"/>
                    <a:pt x="4789" y="11448"/>
                  </a:cubicBezTo>
                  <a:cubicBezTo>
                    <a:pt x="5622" y="11512"/>
                    <a:pt x="7236" y="11876"/>
                    <a:pt x="8250" y="13725"/>
                  </a:cubicBezTo>
                  <a:cubicBezTo>
                    <a:pt x="8287" y="13789"/>
                    <a:pt x="8351" y="13816"/>
                    <a:pt x="8409" y="13781"/>
                  </a:cubicBezTo>
                  <a:cubicBezTo>
                    <a:pt x="9009" y="13474"/>
                    <a:pt x="9645" y="13354"/>
                    <a:pt x="10245" y="13439"/>
                  </a:cubicBezTo>
                  <a:cubicBezTo>
                    <a:pt x="10314" y="13447"/>
                    <a:pt x="10373" y="13374"/>
                    <a:pt x="10373" y="13281"/>
                  </a:cubicBezTo>
                  <a:cubicBezTo>
                    <a:pt x="10373" y="12831"/>
                    <a:pt x="10547" y="12183"/>
                    <a:pt x="11237" y="11833"/>
                  </a:cubicBezTo>
                  <a:cubicBezTo>
                    <a:pt x="11322" y="11791"/>
                    <a:pt x="11413" y="11855"/>
                    <a:pt x="11439" y="11970"/>
                  </a:cubicBezTo>
                  <a:cubicBezTo>
                    <a:pt x="11466" y="12077"/>
                    <a:pt x="11417" y="12190"/>
                    <a:pt x="11338" y="12233"/>
                  </a:cubicBezTo>
                  <a:cubicBezTo>
                    <a:pt x="10547" y="12640"/>
                    <a:pt x="10691" y="13418"/>
                    <a:pt x="10696" y="13446"/>
                  </a:cubicBezTo>
                  <a:cubicBezTo>
                    <a:pt x="10707" y="13510"/>
                    <a:pt x="10743" y="13552"/>
                    <a:pt x="10786" y="13567"/>
                  </a:cubicBezTo>
                  <a:cubicBezTo>
                    <a:pt x="11391" y="13788"/>
                    <a:pt x="11889" y="14216"/>
                    <a:pt x="12170" y="14780"/>
                  </a:cubicBezTo>
                  <a:cubicBezTo>
                    <a:pt x="12218" y="14873"/>
                    <a:pt x="12208" y="15010"/>
                    <a:pt x="12144" y="15074"/>
                  </a:cubicBezTo>
                  <a:cubicBezTo>
                    <a:pt x="12117" y="15103"/>
                    <a:pt x="12091" y="15117"/>
                    <a:pt x="12059" y="15117"/>
                  </a:cubicBezTo>
                  <a:cubicBezTo>
                    <a:pt x="12006" y="15124"/>
                    <a:pt x="11954" y="15087"/>
                    <a:pt x="11917" y="15023"/>
                  </a:cubicBezTo>
                  <a:cubicBezTo>
                    <a:pt x="11386" y="13945"/>
                    <a:pt x="9852" y="13361"/>
                    <a:pt x="8308" y="14289"/>
                  </a:cubicBezTo>
                  <a:cubicBezTo>
                    <a:pt x="8239" y="14332"/>
                    <a:pt x="8160" y="14295"/>
                    <a:pt x="8117" y="14209"/>
                  </a:cubicBezTo>
                  <a:cubicBezTo>
                    <a:pt x="6870" y="11625"/>
                    <a:pt x="4296" y="11862"/>
                    <a:pt x="4270" y="11862"/>
                  </a:cubicBezTo>
                  <a:lnTo>
                    <a:pt x="3961" y="11847"/>
                  </a:lnTo>
                  <a:cubicBezTo>
                    <a:pt x="3924" y="11818"/>
                    <a:pt x="3892" y="11768"/>
                    <a:pt x="3881" y="11711"/>
                  </a:cubicBezTo>
                  <a:cubicBezTo>
                    <a:pt x="3759" y="11011"/>
                    <a:pt x="3176" y="10055"/>
                    <a:pt x="2332" y="9641"/>
                  </a:cubicBezTo>
                  <a:cubicBezTo>
                    <a:pt x="2264" y="9605"/>
                    <a:pt x="2209" y="9514"/>
                    <a:pt x="2220" y="9407"/>
                  </a:cubicBezTo>
                  <a:cubicBezTo>
                    <a:pt x="2236" y="9271"/>
                    <a:pt x="2337" y="9192"/>
                    <a:pt x="2427" y="9235"/>
                  </a:cubicBezTo>
                  <a:cubicBezTo>
                    <a:pt x="2788" y="9406"/>
                    <a:pt x="3170" y="9735"/>
                    <a:pt x="3483" y="10120"/>
                  </a:cubicBezTo>
                  <a:cubicBezTo>
                    <a:pt x="3680" y="10363"/>
                    <a:pt x="3913" y="10720"/>
                    <a:pt x="4067" y="11162"/>
                  </a:cubicBezTo>
                  <a:cubicBezTo>
                    <a:pt x="4115" y="11291"/>
                    <a:pt x="4248" y="11306"/>
                    <a:pt x="4306" y="11184"/>
                  </a:cubicBezTo>
                  <a:cubicBezTo>
                    <a:pt x="5022" y="9614"/>
                    <a:pt x="4831" y="8186"/>
                    <a:pt x="4311" y="7486"/>
                  </a:cubicBezTo>
                  <a:cubicBezTo>
                    <a:pt x="4253" y="7408"/>
                    <a:pt x="4243" y="7273"/>
                    <a:pt x="4301" y="7194"/>
                  </a:cubicBezTo>
                  <a:cubicBezTo>
                    <a:pt x="4330" y="7148"/>
                    <a:pt x="4370" y="7123"/>
                    <a:pt x="4412" y="7120"/>
                  </a:cubicBezTo>
                  <a:close/>
                  <a:moveTo>
                    <a:pt x="2258" y="15717"/>
                  </a:moveTo>
                  <a:cubicBezTo>
                    <a:pt x="1971" y="17680"/>
                    <a:pt x="4031" y="19435"/>
                    <a:pt x="5702" y="18764"/>
                  </a:cubicBezTo>
                  <a:cubicBezTo>
                    <a:pt x="5612" y="19699"/>
                    <a:pt x="5001" y="21083"/>
                    <a:pt x="5001" y="21083"/>
                  </a:cubicBezTo>
                  <a:lnTo>
                    <a:pt x="6238" y="21427"/>
                  </a:lnTo>
                  <a:lnTo>
                    <a:pt x="8727" y="18063"/>
                  </a:lnTo>
                  <a:cubicBezTo>
                    <a:pt x="7390" y="17742"/>
                    <a:pt x="6699" y="17172"/>
                    <a:pt x="6333" y="16843"/>
                  </a:cubicBezTo>
                  <a:cubicBezTo>
                    <a:pt x="6163" y="16686"/>
                    <a:pt x="5962" y="16614"/>
                    <a:pt x="5761" y="16636"/>
                  </a:cubicBezTo>
                  <a:cubicBezTo>
                    <a:pt x="5442" y="16672"/>
                    <a:pt x="4954" y="16693"/>
                    <a:pt x="4381" y="16593"/>
                  </a:cubicBezTo>
                  <a:cubicBezTo>
                    <a:pt x="3786" y="16494"/>
                    <a:pt x="3027" y="16259"/>
                    <a:pt x="2258" y="15717"/>
                  </a:cubicBezTo>
                  <a:close/>
                </a:path>
              </a:pathLst>
            </a:custGeom>
            <a:solidFill>
              <a:srgbClr val="4B4A4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 cap="all">
                  <a:solidFill>
                    <a:srgbClr val="FFFFFF"/>
                  </a:solidFill>
                  <a:latin typeface="Publico Text Roman" panose="02040502060504060203"/>
                  <a:ea typeface="Publico Text Roman" panose="02040502060504060203"/>
                  <a:cs typeface="Publico Text Roman" panose="02040502060504060203"/>
                  <a:sym typeface="Publico Text Roman" panose="02040502060504060203"/>
                </a:defRPr>
              </a:pPr>
            </a:p>
          </p:txBody>
        </p:sp>
      </p:grpSp>
      <p:grpSp>
        <p:nvGrpSpPr>
          <p:cNvPr id="255" name="成组"/>
          <p:cNvGrpSpPr/>
          <p:nvPr/>
        </p:nvGrpSpPr>
        <p:grpSpPr>
          <a:xfrm>
            <a:off x="459683" y="5051403"/>
            <a:ext cx="6018741" cy="4630844"/>
            <a:chOff x="0" y="0"/>
            <a:chExt cx="6018739" cy="4630842"/>
          </a:xfrm>
        </p:grpSpPr>
        <p:sp>
          <p:nvSpPr>
            <p:cNvPr id="253" name="神经元"/>
            <p:cNvSpPr/>
            <p:nvPr/>
          </p:nvSpPr>
          <p:spPr>
            <a:xfrm>
              <a:off x="-1" y="-1"/>
              <a:ext cx="6018741" cy="463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51" extrusionOk="0">
                  <a:moveTo>
                    <a:pt x="17938" y="9"/>
                  </a:moveTo>
                  <a:cubicBezTo>
                    <a:pt x="17518" y="282"/>
                    <a:pt x="16746" y="1233"/>
                    <a:pt x="16401" y="3208"/>
                  </a:cubicBezTo>
                  <a:cubicBezTo>
                    <a:pt x="16342" y="3558"/>
                    <a:pt x="16271" y="3867"/>
                    <a:pt x="16191" y="4133"/>
                  </a:cubicBezTo>
                  <a:cubicBezTo>
                    <a:pt x="16147" y="4287"/>
                    <a:pt x="15997" y="4322"/>
                    <a:pt x="15911" y="4203"/>
                  </a:cubicBezTo>
                  <a:cubicBezTo>
                    <a:pt x="15819" y="4077"/>
                    <a:pt x="15711" y="3944"/>
                    <a:pt x="15592" y="3790"/>
                  </a:cubicBezTo>
                  <a:cubicBezTo>
                    <a:pt x="15263" y="3258"/>
                    <a:pt x="16030" y="1815"/>
                    <a:pt x="15955" y="652"/>
                  </a:cubicBezTo>
                  <a:cubicBezTo>
                    <a:pt x="15949" y="582"/>
                    <a:pt x="15872" y="583"/>
                    <a:pt x="15867" y="646"/>
                  </a:cubicBezTo>
                  <a:cubicBezTo>
                    <a:pt x="15818" y="982"/>
                    <a:pt x="15744" y="1326"/>
                    <a:pt x="15663" y="1648"/>
                  </a:cubicBezTo>
                  <a:cubicBezTo>
                    <a:pt x="15652" y="1697"/>
                    <a:pt x="15604" y="1703"/>
                    <a:pt x="15582" y="1661"/>
                  </a:cubicBezTo>
                  <a:cubicBezTo>
                    <a:pt x="15474" y="1472"/>
                    <a:pt x="15394" y="1277"/>
                    <a:pt x="15415" y="878"/>
                  </a:cubicBezTo>
                  <a:cubicBezTo>
                    <a:pt x="15421" y="808"/>
                    <a:pt x="15338" y="793"/>
                    <a:pt x="15328" y="856"/>
                  </a:cubicBezTo>
                  <a:cubicBezTo>
                    <a:pt x="15257" y="1206"/>
                    <a:pt x="15312" y="1506"/>
                    <a:pt x="15474" y="1913"/>
                  </a:cubicBezTo>
                  <a:cubicBezTo>
                    <a:pt x="15517" y="2011"/>
                    <a:pt x="15523" y="2179"/>
                    <a:pt x="15496" y="2284"/>
                  </a:cubicBezTo>
                  <a:cubicBezTo>
                    <a:pt x="15394" y="2670"/>
                    <a:pt x="15301" y="2999"/>
                    <a:pt x="15269" y="3258"/>
                  </a:cubicBezTo>
                  <a:cubicBezTo>
                    <a:pt x="15263" y="3307"/>
                    <a:pt x="15220" y="3319"/>
                    <a:pt x="15193" y="3284"/>
                  </a:cubicBezTo>
                  <a:cubicBezTo>
                    <a:pt x="14950" y="2948"/>
                    <a:pt x="14708" y="2452"/>
                    <a:pt x="14648" y="1562"/>
                  </a:cubicBezTo>
                  <a:cubicBezTo>
                    <a:pt x="14643" y="1499"/>
                    <a:pt x="14573" y="1492"/>
                    <a:pt x="14562" y="1562"/>
                  </a:cubicBezTo>
                  <a:cubicBezTo>
                    <a:pt x="14508" y="1920"/>
                    <a:pt x="14514" y="2593"/>
                    <a:pt x="15016" y="3398"/>
                  </a:cubicBezTo>
                  <a:cubicBezTo>
                    <a:pt x="15269" y="3811"/>
                    <a:pt x="15528" y="4147"/>
                    <a:pt x="15712" y="4420"/>
                  </a:cubicBezTo>
                  <a:cubicBezTo>
                    <a:pt x="15868" y="4644"/>
                    <a:pt x="15873" y="4987"/>
                    <a:pt x="15722" y="5219"/>
                  </a:cubicBezTo>
                  <a:cubicBezTo>
                    <a:pt x="15344" y="5793"/>
                    <a:pt x="14908" y="5952"/>
                    <a:pt x="14535" y="6043"/>
                  </a:cubicBezTo>
                  <a:cubicBezTo>
                    <a:pt x="14271" y="6078"/>
                    <a:pt x="14023" y="6079"/>
                    <a:pt x="13753" y="5932"/>
                  </a:cubicBezTo>
                  <a:cubicBezTo>
                    <a:pt x="13478" y="5785"/>
                    <a:pt x="13344" y="5553"/>
                    <a:pt x="13322" y="5168"/>
                  </a:cubicBezTo>
                  <a:cubicBezTo>
                    <a:pt x="13306" y="4832"/>
                    <a:pt x="13408" y="4349"/>
                    <a:pt x="13548" y="3873"/>
                  </a:cubicBezTo>
                  <a:cubicBezTo>
                    <a:pt x="13774" y="3131"/>
                    <a:pt x="13695" y="2418"/>
                    <a:pt x="13501" y="1788"/>
                  </a:cubicBezTo>
                  <a:cubicBezTo>
                    <a:pt x="13479" y="1718"/>
                    <a:pt x="13397" y="1753"/>
                    <a:pt x="13408" y="1823"/>
                  </a:cubicBezTo>
                  <a:cubicBezTo>
                    <a:pt x="13559" y="2859"/>
                    <a:pt x="13575" y="3181"/>
                    <a:pt x="13332" y="3818"/>
                  </a:cubicBezTo>
                  <a:cubicBezTo>
                    <a:pt x="13186" y="4189"/>
                    <a:pt x="13106" y="4391"/>
                    <a:pt x="13062" y="4783"/>
                  </a:cubicBezTo>
                  <a:cubicBezTo>
                    <a:pt x="13035" y="5014"/>
                    <a:pt x="12902" y="5077"/>
                    <a:pt x="12805" y="4888"/>
                  </a:cubicBezTo>
                  <a:cubicBezTo>
                    <a:pt x="12778" y="4832"/>
                    <a:pt x="12739" y="4784"/>
                    <a:pt x="12707" y="4728"/>
                  </a:cubicBezTo>
                  <a:cubicBezTo>
                    <a:pt x="12669" y="4665"/>
                    <a:pt x="12636" y="4609"/>
                    <a:pt x="12604" y="4553"/>
                  </a:cubicBezTo>
                  <a:cubicBezTo>
                    <a:pt x="12448" y="4287"/>
                    <a:pt x="12383" y="3950"/>
                    <a:pt x="12442" y="3628"/>
                  </a:cubicBezTo>
                  <a:cubicBezTo>
                    <a:pt x="12561" y="2949"/>
                    <a:pt x="12895" y="2032"/>
                    <a:pt x="12847" y="1241"/>
                  </a:cubicBezTo>
                  <a:cubicBezTo>
                    <a:pt x="12841" y="1178"/>
                    <a:pt x="12771" y="1171"/>
                    <a:pt x="12761" y="1234"/>
                  </a:cubicBezTo>
                  <a:cubicBezTo>
                    <a:pt x="12712" y="1577"/>
                    <a:pt x="12636" y="1927"/>
                    <a:pt x="12550" y="2256"/>
                  </a:cubicBezTo>
                  <a:cubicBezTo>
                    <a:pt x="12539" y="2298"/>
                    <a:pt x="12492" y="2305"/>
                    <a:pt x="12476" y="2263"/>
                  </a:cubicBezTo>
                  <a:cubicBezTo>
                    <a:pt x="12400" y="2088"/>
                    <a:pt x="12324" y="1829"/>
                    <a:pt x="12307" y="1479"/>
                  </a:cubicBezTo>
                  <a:cubicBezTo>
                    <a:pt x="12302" y="1409"/>
                    <a:pt x="12232" y="1403"/>
                    <a:pt x="12216" y="1473"/>
                  </a:cubicBezTo>
                  <a:cubicBezTo>
                    <a:pt x="12157" y="1788"/>
                    <a:pt x="12178" y="2081"/>
                    <a:pt x="12307" y="2431"/>
                  </a:cubicBezTo>
                  <a:cubicBezTo>
                    <a:pt x="12377" y="2627"/>
                    <a:pt x="12395" y="2851"/>
                    <a:pt x="12341" y="3061"/>
                  </a:cubicBezTo>
                  <a:cubicBezTo>
                    <a:pt x="12276" y="3299"/>
                    <a:pt x="12222" y="3516"/>
                    <a:pt x="12189" y="3698"/>
                  </a:cubicBezTo>
                  <a:cubicBezTo>
                    <a:pt x="12179" y="3754"/>
                    <a:pt x="12131" y="3768"/>
                    <a:pt x="12098" y="3726"/>
                  </a:cubicBezTo>
                  <a:cubicBezTo>
                    <a:pt x="11564" y="2991"/>
                    <a:pt x="11331" y="2774"/>
                    <a:pt x="10743" y="2431"/>
                  </a:cubicBezTo>
                  <a:cubicBezTo>
                    <a:pt x="10695" y="2403"/>
                    <a:pt x="10658" y="2495"/>
                    <a:pt x="10701" y="2530"/>
                  </a:cubicBezTo>
                  <a:cubicBezTo>
                    <a:pt x="11025" y="2789"/>
                    <a:pt x="11358" y="3061"/>
                    <a:pt x="11930" y="3971"/>
                  </a:cubicBezTo>
                  <a:cubicBezTo>
                    <a:pt x="11957" y="4013"/>
                    <a:pt x="11930" y="4076"/>
                    <a:pt x="11893" y="4076"/>
                  </a:cubicBezTo>
                  <a:cubicBezTo>
                    <a:pt x="11790" y="4076"/>
                    <a:pt x="11246" y="4146"/>
                    <a:pt x="10598" y="3936"/>
                  </a:cubicBezTo>
                  <a:cubicBezTo>
                    <a:pt x="10539" y="3915"/>
                    <a:pt x="10512" y="3986"/>
                    <a:pt x="10566" y="4035"/>
                  </a:cubicBezTo>
                  <a:cubicBezTo>
                    <a:pt x="10971" y="4399"/>
                    <a:pt x="11758" y="4300"/>
                    <a:pt x="11952" y="4370"/>
                  </a:cubicBezTo>
                  <a:cubicBezTo>
                    <a:pt x="12124" y="4433"/>
                    <a:pt x="12260" y="4608"/>
                    <a:pt x="12314" y="4685"/>
                  </a:cubicBezTo>
                  <a:cubicBezTo>
                    <a:pt x="12314" y="4685"/>
                    <a:pt x="12314" y="4686"/>
                    <a:pt x="12314" y="4693"/>
                  </a:cubicBezTo>
                  <a:cubicBezTo>
                    <a:pt x="12373" y="4805"/>
                    <a:pt x="12448" y="4867"/>
                    <a:pt x="12518" y="4993"/>
                  </a:cubicBezTo>
                  <a:cubicBezTo>
                    <a:pt x="12610" y="5161"/>
                    <a:pt x="12691" y="5329"/>
                    <a:pt x="12761" y="5490"/>
                  </a:cubicBezTo>
                  <a:cubicBezTo>
                    <a:pt x="12896" y="5805"/>
                    <a:pt x="12378" y="5994"/>
                    <a:pt x="12167" y="5735"/>
                  </a:cubicBezTo>
                  <a:cubicBezTo>
                    <a:pt x="11925" y="5434"/>
                    <a:pt x="11531" y="5042"/>
                    <a:pt x="11138" y="5098"/>
                  </a:cubicBezTo>
                  <a:cubicBezTo>
                    <a:pt x="11089" y="5105"/>
                    <a:pt x="11084" y="5198"/>
                    <a:pt x="11133" y="5219"/>
                  </a:cubicBezTo>
                  <a:cubicBezTo>
                    <a:pt x="11553" y="5373"/>
                    <a:pt x="11817" y="5672"/>
                    <a:pt x="11947" y="5875"/>
                  </a:cubicBezTo>
                  <a:cubicBezTo>
                    <a:pt x="11968" y="5910"/>
                    <a:pt x="11952" y="5960"/>
                    <a:pt x="11920" y="5960"/>
                  </a:cubicBezTo>
                  <a:cubicBezTo>
                    <a:pt x="11580" y="5981"/>
                    <a:pt x="11187" y="5925"/>
                    <a:pt x="10777" y="5715"/>
                  </a:cubicBezTo>
                  <a:cubicBezTo>
                    <a:pt x="10728" y="5687"/>
                    <a:pt x="10685" y="5792"/>
                    <a:pt x="10733" y="5820"/>
                  </a:cubicBezTo>
                  <a:cubicBezTo>
                    <a:pt x="11353" y="6191"/>
                    <a:pt x="11936" y="6337"/>
                    <a:pt x="12535" y="6225"/>
                  </a:cubicBezTo>
                  <a:cubicBezTo>
                    <a:pt x="12821" y="6169"/>
                    <a:pt x="13085" y="6408"/>
                    <a:pt x="13150" y="6772"/>
                  </a:cubicBezTo>
                  <a:cubicBezTo>
                    <a:pt x="13414" y="8305"/>
                    <a:pt x="12658" y="10084"/>
                    <a:pt x="10280" y="10903"/>
                  </a:cubicBezTo>
                  <a:cubicBezTo>
                    <a:pt x="5248" y="12618"/>
                    <a:pt x="2778" y="16609"/>
                    <a:pt x="2082" y="17841"/>
                  </a:cubicBezTo>
                  <a:cubicBezTo>
                    <a:pt x="1893" y="18170"/>
                    <a:pt x="1645" y="18437"/>
                    <a:pt x="1349" y="18591"/>
                  </a:cubicBezTo>
                  <a:cubicBezTo>
                    <a:pt x="1074" y="18738"/>
                    <a:pt x="696" y="18878"/>
                    <a:pt x="211" y="18920"/>
                  </a:cubicBezTo>
                  <a:cubicBezTo>
                    <a:pt x="173" y="18927"/>
                    <a:pt x="136" y="18962"/>
                    <a:pt x="130" y="19011"/>
                  </a:cubicBezTo>
                  <a:cubicBezTo>
                    <a:pt x="109" y="19130"/>
                    <a:pt x="124" y="19234"/>
                    <a:pt x="145" y="19311"/>
                  </a:cubicBezTo>
                  <a:cubicBezTo>
                    <a:pt x="162" y="19381"/>
                    <a:pt x="226" y="19416"/>
                    <a:pt x="280" y="19381"/>
                  </a:cubicBezTo>
                  <a:cubicBezTo>
                    <a:pt x="442" y="19262"/>
                    <a:pt x="777" y="19053"/>
                    <a:pt x="836" y="19263"/>
                  </a:cubicBezTo>
                  <a:cubicBezTo>
                    <a:pt x="901" y="19487"/>
                    <a:pt x="297" y="19662"/>
                    <a:pt x="76" y="19718"/>
                  </a:cubicBezTo>
                  <a:cubicBezTo>
                    <a:pt x="28" y="19732"/>
                    <a:pt x="-5" y="19788"/>
                    <a:pt x="0" y="19858"/>
                  </a:cubicBezTo>
                  <a:cubicBezTo>
                    <a:pt x="11" y="19956"/>
                    <a:pt x="49" y="20104"/>
                    <a:pt x="140" y="20237"/>
                  </a:cubicBezTo>
                  <a:cubicBezTo>
                    <a:pt x="178" y="20286"/>
                    <a:pt x="232" y="20292"/>
                    <a:pt x="275" y="20243"/>
                  </a:cubicBezTo>
                  <a:cubicBezTo>
                    <a:pt x="496" y="19977"/>
                    <a:pt x="1091" y="19404"/>
                    <a:pt x="1231" y="19642"/>
                  </a:cubicBezTo>
                  <a:cubicBezTo>
                    <a:pt x="1274" y="19719"/>
                    <a:pt x="1263" y="19990"/>
                    <a:pt x="562" y="20403"/>
                  </a:cubicBezTo>
                  <a:cubicBezTo>
                    <a:pt x="508" y="20431"/>
                    <a:pt x="491" y="20515"/>
                    <a:pt x="518" y="20578"/>
                  </a:cubicBezTo>
                  <a:cubicBezTo>
                    <a:pt x="556" y="20662"/>
                    <a:pt x="605" y="20733"/>
                    <a:pt x="643" y="20782"/>
                  </a:cubicBezTo>
                  <a:cubicBezTo>
                    <a:pt x="686" y="20838"/>
                    <a:pt x="755" y="20825"/>
                    <a:pt x="782" y="20762"/>
                  </a:cubicBezTo>
                  <a:cubicBezTo>
                    <a:pt x="874" y="20573"/>
                    <a:pt x="1068" y="20237"/>
                    <a:pt x="1224" y="20377"/>
                  </a:cubicBezTo>
                  <a:cubicBezTo>
                    <a:pt x="1380" y="20517"/>
                    <a:pt x="1251" y="20866"/>
                    <a:pt x="1170" y="21055"/>
                  </a:cubicBezTo>
                  <a:cubicBezTo>
                    <a:pt x="1143" y="21125"/>
                    <a:pt x="1165" y="21209"/>
                    <a:pt x="1224" y="21230"/>
                  </a:cubicBezTo>
                  <a:cubicBezTo>
                    <a:pt x="1273" y="21251"/>
                    <a:pt x="1337" y="21265"/>
                    <a:pt x="1413" y="21265"/>
                  </a:cubicBezTo>
                  <a:cubicBezTo>
                    <a:pt x="1467" y="21265"/>
                    <a:pt x="1516" y="21202"/>
                    <a:pt x="1511" y="21132"/>
                  </a:cubicBezTo>
                  <a:cubicBezTo>
                    <a:pt x="1446" y="20130"/>
                    <a:pt x="1613" y="19963"/>
                    <a:pt x="1694" y="20005"/>
                  </a:cubicBezTo>
                  <a:cubicBezTo>
                    <a:pt x="1910" y="20103"/>
                    <a:pt x="1823" y="21005"/>
                    <a:pt x="1753" y="21383"/>
                  </a:cubicBezTo>
                  <a:cubicBezTo>
                    <a:pt x="1742" y="21446"/>
                    <a:pt x="1775" y="21518"/>
                    <a:pt x="1824" y="21532"/>
                  </a:cubicBezTo>
                  <a:cubicBezTo>
                    <a:pt x="1959" y="21574"/>
                    <a:pt x="2072" y="21539"/>
                    <a:pt x="2148" y="21504"/>
                  </a:cubicBezTo>
                  <a:cubicBezTo>
                    <a:pt x="2196" y="21483"/>
                    <a:pt x="2218" y="21411"/>
                    <a:pt x="2202" y="21348"/>
                  </a:cubicBezTo>
                  <a:cubicBezTo>
                    <a:pt x="2131" y="21068"/>
                    <a:pt x="1952" y="20298"/>
                    <a:pt x="2136" y="20263"/>
                  </a:cubicBezTo>
                  <a:cubicBezTo>
                    <a:pt x="2303" y="20228"/>
                    <a:pt x="2325" y="20712"/>
                    <a:pt x="2325" y="20950"/>
                  </a:cubicBezTo>
                  <a:cubicBezTo>
                    <a:pt x="2325" y="21027"/>
                    <a:pt x="2379" y="21082"/>
                    <a:pt x="2432" y="21068"/>
                  </a:cubicBezTo>
                  <a:cubicBezTo>
                    <a:pt x="2492" y="21054"/>
                    <a:pt x="2573" y="21020"/>
                    <a:pt x="2643" y="20943"/>
                  </a:cubicBezTo>
                  <a:cubicBezTo>
                    <a:pt x="2675" y="20908"/>
                    <a:pt x="2681" y="20846"/>
                    <a:pt x="2665" y="20797"/>
                  </a:cubicBezTo>
                  <a:cubicBezTo>
                    <a:pt x="2428" y="20132"/>
                    <a:pt x="2341" y="19577"/>
                    <a:pt x="2314" y="19178"/>
                  </a:cubicBezTo>
                  <a:cubicBezTo>
                    <a:pt x="2293" y="18821"/>
                    <a:pt x="2369" y="18451"/>
                    <a:pt x="2552" y="18178"/>
                  </a:cubicBezTo>
                  <a:cubicBezTo>
                    <a:pt x="5033" y="14593"/>
                    <a:pt x="6839" y="13262"/>
                    <a:pt x="10415" y="11785"/>
                  </a:cubicBezTo>
                  <a:cubicBezTo>
                    <a:pt x="12097" y="11091"/>
                    <a:pt x="13646" y="10904"/>
                    <a:pt x="14391" y="11940"/>
                  </a:cubicBezTo>
                  <a:cubicBezTo>
                    <a:pt x="14725" y="12409"/>
                    <a:pt x="14676" y="13142"/>
                    <a:pt x="14288" y="13542"/>
                  </a:cubicBezTo>
                  <a:cubicBezTo>
                    <a:pt x="13813" y="14025"/>
                    <a:pt x="13473" y="14585"/>
                    <a:pt x="13246" y="15607"/>
                  </a:cubicBezTo>
                  <a:cubicBezTo>
                    <a:pt x="13230" y="15677"/>
                    <a:pt x="13317" y="15712"/>
                    <a:pt x="13339" y="15642"/>
                  </a:cubicBezTo>
                  <a:cubicBezTo>
                    <a:pt x="13571" y="14928"/>
                    <a:pt x="13888" y="14418"/>
                    <a:pt x="14195" y="14054"/>
                  </a:cubicBezTo>
                  <a:cubicBezTo>
                    <a:pt x="14222" y="14019"/>
                    <a:pt x="14271" y="14046"/>
                    <a:pt x="14271" y="14095"/>
                  </a:cubicBezTo>
                  <a:cubicBezTo>
                    <a:pt x="14282" y="14424"/>
                    <a:pt x="14244" y="14893"/>
                    <a:pt x="14050" y="15362"/>
                  </a:cubicBezTo>
                  <a:cubicBezTo>
                    <a:pt x="14023" y="15425"/>
                    <a:pt x="14083" y="15483"/>
                    <a:pt x="14126" y="15441"/>
                  </a:cubicBezTo>
                  <a:cubicBezTo>
                    <a:pt x="14428" y="15126"/>
                    <a:pt x="14486" y="14571"/>
                    <a:pt x="14519" y="14102"/>
                  </a:cubicBezTo>
                  <a:cubicBezTo>
                    <a:pt x="14535" y="13857"/>
                    <a:pt x="14687" y="13564"/>
                    <a:pt x="14854" y="13445"/>
                  </a:cubicBezTo>
                  <a:cubicBezTo>
                    <a:pt x="14865" y="13438"/>
                    <a:pt x="14880" y="13431"/>
                    <a:pt x="14891" y="13417"/>
                  </a:cubicBezTo>
                  <a:cubicBezTo>
                    <a:pt x="14961" y="13368"/>
                    <a:pt x="15043" y="13417"/>
                    <a:pt x="15070" y="13515"/>
                  </a:cubicBezTo>
                  <a:cubicBezTo>
                    <a:pt x="15124" y="13739"/>
                    <a:pt x="15172" y="13976"/>
                    <a:pt x="15210" y="14242"/>
                  </a:cubicBezTo>
                  <a:cubicBezTo>
                    <a:pt x="15231" y="14403"/>
                    <a:pt x="15252" y="14559"/>
                    <a:pt x="15274" y="14706"/>
                  </a:cubicBezTo>
                  <a:cubicBezTo>
                    <a:pt x="15279" y="14818"/>
                    <a:pt x="15301" y="15110"/>
                    <a:pt x="15183" y="15320"/>
                  </a:cubicBezTo>
                  <a:cubicBezTo>
                    <a:pt x="14686" y="16224"/>
                    <a:pt x="14643" y="15957"/>
                    <a:pt x="14190" y="16902"/>
                  </a:cubicBezTo>
                  <a:cubicBezTo>
                    <a:pt x="14163" y="16958"/>
                    <a:pt x="14244" y="17009"/>
                    <a:pt x="14276" y="16953"/>
                  </a:cubicBezTo>
                  <a:cubicBezTo>
                    <a:pt x="14524" y="16469"/>
                    <a:pt x="14967" y="16105"/>
                    <a:pt x="15178" y="15874"/>
                  </a:cubicBezTo>
                  <a:cubicBezTo>
                    <a:pt x="15221" y="15825"/>
                    <a:pt x="15258" y="15776"/>
                    <a:pt x="15296" y="15727"/>
                  </a:cubicBezTo>
                  <a:cubicBezTo>
                    <a:pt x="15323" y="15685"/>
                    <a:pt x="15376" y="15706"/>
                    <a:pt x="15382" y="15762"/>
                  </a:cubicBezTo>
                  <a:cubicBezTo>
                    <a:pt x="15495" y="17058"/>
                    <a:pt x="15393" y="17464"/>
                    <a:pt x="15296" y="18003"/>
                  </a:cubicBezTo>
                  <a:cubicBezTo>
                    <a:pt x="15285" y="18073"/>
                    <a:pt x="15361" y="18107"/>
                    <a:pt x="15388" y="18044"/>
                  </a:cubicBezTo>
                  <a:cubicBezTo>
                    <a:pt x="15674" y="17323"/>
                    <a:pt x="15652" y="16427"/>
                    <a:pt x="15663" y="15517"/>
                  </a:cubicBezTo>
                  <a:cubicBezTo>
                    <a:pt x="15663" y="15461"/>
                    <a:pt x="15712" y="15432"/>
                    <a:pt x="15744" y="15467"/>
                  </a:cubicBezTo>
                  <a:cubicBezTo>
                    <a:pt x="15857" y="15593"/>
                    <a:pt x="15991" y="15721"/>
                    <a:pt x="16132" y="15861"/>
                  </a:cubicBezTo>
                  <a:cubicBezTo>
                    <a:pt x="16207" y="15938"/>
                    <a:pt x="16256" y="16048"/>
                    <a:pt x="16266" y="16167"/>
                  </a:cubicBezTo>
                  <a:cubicBezTo>
                    <a:pt x="16310" y="16678"/>
                    <a:pt x="16386" y="17036"/>
                    <a:pt x="16629" y="17316"/>
                  </a:cubicBezTo>
                  <a:cubicBezTo>
                    <a:pt x="16672" y="17365"/>
                    <a:pt x="16730" y="17302"/>
                    <a:pt x="16703" y="17239"/>
                  </a:cubicBezTo>
                  <a:cubicBezTo>
                    <a:pt x="16546" y="16882"/>
                    <a:pt x="16504" y="16568"/>
                    <a:pt x="16499" y="16351"/>
                  </a:cubicBezTo>
                  <a:cubicBezTo>
                    <a:pt x="16499" y="16309"/>
                    <a:pt x="16531" y="16280"/>
                    <a:pt x="16558" y="16301"/>
                  </a:cubicBezTo>
                  <a:cubicBezTo>
                    <a:pt x="16855" y="16504"/>
                    <a:pt x="17065" y="16776"/>
                    <a:pt x="17259" y="17112"/>
                  </a:cubicBezTo>
                  <a:cubicBezTo>
                    <a:pt x="17291" y="17175"/>
                    <a:pt x="17367" y="17121"/>
                    <a:pt x="17340" y="17051"/>
                  </a:cubicBezTo>
                  <a:cubicBezTo>
                    <a:pt x="17043" y="16288"/>
                    <a:pt x="16310" y="15699"/>
                    <a:pt x="15879" y="15167"/>
                  </a:cubicBezTo>
                  <a:cubicBezTo>
                    <a:pt x="15695" y="14943"/>
                    <a:pt x="15576" y="14649"/>
                    <a:pt x="15543" y="14327"/>
                  </a:cubicBezTo>
                  <a:cubicBezTo>
                    <a:pt x="15538" y="14292"/>
                    <a:pt x="15539" y="14250"/>
                    <a:pt x="15533" y="14215"/>
                  </a:cubicBezTo>
                  <a:cubicBezTo>
                    <a:pt x="15522" y="14117"/>
                    <a:pt x="15517" y="14018"/>
                    <a:pt x="15506" y="13927"/>
                  </a:cubicBezTo>
                  <a:cubicBezTo>
                    <a:pt x="15495" y="13808"/>
                    <a:pt x="15598" y="13732"/>
                    <a:pt x="15673" y="13802"/>
                  </a:cubicBezTo>
                  <a:cubicBezTo>
                    <a:pt x="15856" y="13977"/>
                    <a:pt x="16115" y="14144"/>
                    <a:pt x="16487" y="14277"/>
                  </a:cubicBezTo>
                  <a:cubicBezTo>
                    <a:pt x="17091" y="14494"/>
                    <a:pt x="17389" y="14691"/>
                    <a:pt x="17923" y="15657"/>
                  </a:cubicBezTo>
                  <a:cubicBezTo>
                    <a:pt x="17956" y="15720"/>
                    <a:pt x="18031" y="15664"/>
                    <a:pt x="18004" y="15594"/>
                  </a:cubicBezTo>
                  <a:cubicBezTo>
                    <a:pt x="17670" y="14705"/>
                    <a:pt x="17270" y="14278"/>
                    <a:pt x="16585" y="14012"/>
                  </a:cubicBezTo>
                  <a:cubicBezTo>
                    <a:pt x="16261" y="13886"/>
                    <a:pt x="16050" y="13710"/>
                    <a:pt x="15867" y="13493"/>
                  </a:cubicBezTo>
                  <a:cubicBezTo>
                    <a:pt x="15576" y="13150"/>
                    <a:pt x="15479" y="12597"/>
                    <a:pt x="15646" y="12128"/>
                  </a:cubicBezTo>
                  <a:cubicBezTo>
                    <a:pt x="15797" y="11701"/>
                    <a:pt x="16051" y="11372"/>
                    <a:pt x="16423" y="11036"/>
                  </a:cubicBezTo>
                  <a:cubicBezTo>
                    <a:pt x="16871" y="10693"/>
                    <a:pt x="17249" y="10665"/>
                    <a:pt x="17680" y="10826"/>
                  </a:cubicBezTo>
                  <a:cubicBezTo>
                    <a:pt x="18112" y="10987"/>
                    <a:pt x="18456" y="11413"/>
                    <a:pt x="18580" y="11966"/>
                  </a:cubicBezTo>
                  <a:cubicBezTo>
                    <a:pt x="18651" y="12295"/>
                    <a:pt x="18661" y="12645"/>
                    <a:pt x="18715" y="12981"/>
                  </a:cubicBezTo>
                  <a:cubicBezTo>
                    <a:pt x="18882" y="13955"/>
                    <a:pt x="19088" y="14327"/>
                    <a:pt x="19325" y="14649"/>
                  </a:cubicBezTo>
                  <a:cubicBezTo>
                    <a:pt x="19379" y="14719"/>
                    <a:pt x="19406" y="14648"/>
                    <a:pt x="19379" y="14585"/>
                  </a:cubicBezTo>
                  <a:cubicBezTo>
                    <a:pt x="19245" y="14305"/>
                    <a:pt x="19033" y="13815"/>
                    <a:pt x="18990" y="13605"/>
                  </a:cubicBezTo>
                  <a:cubicBezTo>
                    <a:pt x="18979" y="13556"/>
                    <a:pt x="19022" y="13521"/>
                    <a:pt x="19049" y="13542"/>
                  </a:cubicBezTo>
                  <a:cubicBezTo>
                    <a:pt x="19356" y="13766"/>
                    <a:pt x="19552" y="14082"/>
                    <a:pt x="19622" y="14180"/>
                  </a:cubicBezTo>
                  <a:cubicBezTo>
                    <a:pt x="19660" y="14229"/>
                    <a:pt x="19713" y="14145"/>
                    <a:pt x="19681" y="14089"/>
                  </a:cubicBezTo>
                  <a:cubicBezTo>
                    <a:pt x="19314" y="13451"/>
                    <a:pt x="19108" y="13361"/>
                    <a:pt x="18995" y="13172"/>
                  </a:cubicBezTo>
                  <a:cubicBezTo>
                    <a:pt x="18925" y="13053"/>
                    <a:pt x="18888" y="12912"/>
                    <a:pt x="18872" y="12765"/>
                  </a:cubicBezTo>
                  <a:cubicBezTo>
                    <a:pt x="18834" y="12380"/>
                    <a:pt x="18812" y="12024"/>
                    <a:pt x="18747" y="11730"/>
                  </a:cubicBezTo>
                  <a:cubicBezTo>
                    <a:pt x="18720" y="11597"/>
                    <a:pt x="18829" y="11483"/>
                    <a:pt x="18921" y="11546"/>
                  </a:cubicBezTo>
                  <a:cubicBezTo>
                    <a:pt x="18991" y="11595"/>
                    <a:pt x="19066" y="11637"/>
                    <a:pt x="19142" y="11686"/>
                  </a:cubicBezTo>
                  <a:cubicBezTo>
                    <a:pt x="19185" y="11714"/>
                    <a:pt x="19233" y="11743"/>
                    <a:pt x="19277" y="11771"/>
                  </a:cubicBezTo>
                  <a:cubicBezTo>
                    <a:pt x="19848" y="12227"/>
                    <a:pt x="19518" y="13172"/>
                    <a:pt x="20047" y="13935"/>
                  </a:cubicBezTo>
                  <a:cubicBezTo>
                    <a:pt x="20090" y="13998"/>
                    <a:pt x="20155" y="13977"/>
                    <a:pt x="20123" y="13900"/>
                  </a:cubicBezTo>
                  <a:cubicBezTo>
                    <a:pt x="20026" y="13683"/>
                    <a:pt x="19940" y="13486"/>
                    <a:pt x="19924" y="13191"/>
                  </a:cubicBezTo>
                  <a:cubicBezTo>
                    <a:pt x="19918" y="13135"/>
                    <a:pt x="19967" y="13109"/>
                    <a:pt x="20000" y="13137"/>
                  </a:cubicBezTo>
                  <a:cubicBezTo>
                    <a:pt x="20107" y="13242"/>
                    <a:pt x="20214" y="13388"/>
                    <a:pt x="20289" y="13493"/>
                  </a:cubicBezTo>
                  <a:cubicBezTo>
                    <a:pt x="20343" y="13577"/>
                    <a:pt x="20355" y="13508"/>
                    <a:pt x="20338" y="13445"/>
                  </a:cubicBezTo>
                  <a:cubicBezTo>
                    <a:pt x="20241" y="13123"/>
                    <a:pt x="20041" y="12897"/>
                    <a:pt x="19912" y="12771"/>
                  </a:cubicBezTo>
                  <a:cubicBezTo>
                    <a:pt x="19847" y="12708"/>
                    <a:pt x="19804" y="12618"/>
                    <a:pt x="19799" y="12513"/>
                  </a:cubicBezTo>
                  <a:cubicBezTo>
                    <a:pt x="19794" y="12415"/>
                    <a:pt x="19795" y="12351"/>
                    <a:pt x="19784" y="12246"/>
                  </a:cubicBezTo>
                  <a:cubicBezTo>
                    <a:pt x="19778" y="12197"/>
                    <a:pt x="19821" y="12157"/>
                    <a:pt x="19853" y="12185"/>
                  </a:cubicBezTo>
                  <a:cubicBezTo>
                    <a:pt x="20775" y="12913"/>
                    <a:pt x="21023" y="13472"/>
                    <a:pt x="21255" y="13955"/>
                  </a:cubicBezTo>
                  <a:cubicBezTo>
                    <a:pt x="21282" y="14011"/>
                    <a:pt x="21347" y="13977"/>
                    <a:pt x="21336" y="13914"/>
                  </a:cubicBezTo>
                  <a:cubicBezTo>
                    <a:pt x="21217" y="13325"/>
                    <a:pt x="20868" y="12353"/>
                    <a:pt x="19433" y="11526"/>
                  </a:cubicBezTo>
                  <a:cubicBezTo>
                    <a:pt x="19191" y="11386"/>
                    <a:pt x="18963" y="11246"/>
                    <a:pt x="18801" y="10903"/>
                  </a:cubicBezTo>
                  <a:cubicBezTo>
                    <a:pt x="18612" y="10518"/>
                    <a:pt x="18975" y="10273"/>
                    <a:pt x="18975" y="10273"/>
                  </a:cubicBezTo>
                  <a:cubicBezTo>
                    <a:pt x="19433" y="9937"/>
                    <a:pt x="20409" y="11155"/>
                    <a:pt x="21304" y="11246"/>
                  </a:cubicBezTo>
                  <a:cubicBezTo>
                    <a:pt x="21353" y="11253"/>
                    <a:pt x="21369" y="11163"/>
                    <a:pt x="21321" y="11135"/>
                  </a:cubicBezTo>
                  <a:cubicBezTo>
                    <a:pt x="21067" y="11016"/>
                    <a:pt x="20813" y="10860"/>
                    <a:pt x="20581" y="10699"/>
                  </a:cubicBezTo>
                  <a:cubicBezTo>
                    <a:pt x="20549" y="10678"/>
                    <a:pt x="20548" y="10615"/>
                    <a:pt x="20586" y="10601"/>
                  </a:cubicBezTo>
                  <a:cubicBezTo>
                    <a:pt x="20732" y="10538"/>
                    <a:pt x="20943" y="10476"/>
                    <a:pt x="21218" y="10518"/>
                  </a:cubicBezTo>
                  <a:cubicBezTo>
                    <a:pt x="21267" y="10525"/>
                    <a:pt x="21289" y="10434"/>
                    <a:pt x="21240" y="10406"/>
                  </a:cubicBezTo>
                  <a:cubicBezTo>
                    <a:pt x="20992" y="10259"/>
                    <a:pt x="20754" y="10252"/>
                    <a:pt x="20436" y="10378"/>
                  </a:cubicBezTo>
                  <a:cubicBezTo>
                    <a:pt x="20307" y="10427"/>
                    <a:pt x="20167" y="10405"/>
                    <a:pt x="20054" y="10321"/>
                  </a:cubicBezTo>
                  <a:cubicBezTo>
                    <a:pt x="19827" y="10160"/>
                    <a:pt x="19622" y="10020"/>
                    <a:pt x="19460" y="9936"/>
                  </a:cubicBezTo>
                  <a:cubicBezTo>
                    <a:pt x="19412" y="9915"/>
                    <a:pt x="19405" y="9831"/>
                    <a:pt x="19448" y="9796"/>
                  </a:cubicBezTo>
                  <a:cubicBezTo>
                    <a:pt x="19745" y="9551"/>
                    <a:pt x="20138" y="9376"/>
                    <a:pt x="20829" y="9404"/>
                  </a:cubicBezTo>
                  <a:cubicBezTo>
                    <a:pt x="20877" y="9404"/>
                    <a:pt x="20894" y="9320"/>
                    <a:pt x="20846" y="9299"/>
                  </a:cubicBezTo>
                  <a:cubicBezTo>
                    <a:pt x="20587" y="9173"/>
                    <a:pt x="20069" y="9062"/>
                    <a:pt x="19368" y="9566"/>
                  </a:cubicBezTo>
                  <a:cubicBezTo>
                    <a:pt x="19033" y="9811"/>
                    <a:pt x="18763" y="10098"/>
                    <a:pt x="18510" y="10231"/>
                  </a:cubicBezTo>
                  <a:cubicBezTo>
                    <a:pt x="18251" y="10364"/>
                    <a:pt x="17961" y="10266"/>
                    <a:pt x="17788" y="9986"/>
                  </a:cubicBezTo>
                  <a:cubicBezTo>
                    <a:pt x="17271" y="9139"/>
                    <a:pt x="17043" y="7871"/>
                    <a:pt x="18051" y="6744"/>
                  </a:cubicBezTo>
                  <a:cubicBezTo>
                    <a:pt x="18321" y="6442"/>
                    <a:pt x="18716" y="6429"/>
                    <a:pt x="19002" y="6695"/>
                  </a:cubicBezTo>
                  <a:cubicBezTo>
                    <a:pt x="19428" y="7088"/>
                    <a:pt x="19967" y="7696"/>
                    <a:pt x="20517" y="7899"/>
                  </a:cubicBezTo>
                  <a:cubicBezTo>
                    <a:pt x="20566" y="7920"/>
                    <a:pt x="20597" y="7829"/>
                    <a:pt x="20554" y="7794"/>
                  </a:cubicBezTo>
                  <a:cubicBezTo>
                    <a:pt x="20328" y="7619"/>
                    <a:pt x="20096" y="7472"/>
                    <a:pt x="19902" y="7199"/>
                  </a:cubicBezTo>
                  <a:cubicBezTo>
                    <a:pt x="19875" y="7164"/>
                    <a:pt x="19891" y="7101"/>
                    <a:pt x="19929" y="7094"/>
                  </a:cubicBezTo>
                  <a:cubicBezTo>
                    <a:pt x="20080" y="7066"/>
                    <a:pt x="20290" y="7066"/>
                    <a:pt x="20544" y="7164"/>
                  </a:cubicBezTo>
                  <a:cubicBezTo>
                    <a:pt x="20593" y="7185"/>
                    <a:pt x="20624" y="7094"/>
                    <a:pt x="20581" y="7059"/>
                  </a:cubicBezTo>
                  <a:cubicBezTo>
                    <a:pt x="20365" y="6863"/>
                    <a:pt x="20134" y="6800"/>
                    <a:pt x="19816" y="6842"/>
                  </a:cubicBezTo>
                  <a:cubicBezTo>
                    <a:pt x="19676" y="6863"/>
                    <a:pt x="19529" y="6808"/>
                    <a:pt x="19421" y="6689"/>
                  </a:cubicBezTo>
                  <a:cubicBezTo>
                    <a:pt x="19276" y="6535"/>
                    <a:pt x="19141" y="6387"/>
                    <a:pt x="19017" y="6282"/>
                  </a:cubicBezTo>
                  <a:cubicBezTo>
                    <a:pt x="18920" y="6198"/>
                    <a:pt x="18936" y="6008"/>
                    <a:pt x="19039" y="5938"/>
                  </a:cubicBezTo>
                  <a:cubicBezTo>
                    <a:pt x="19163" y="5861"/>
                    <a:pt x="19292" y="5792"/>
                    <a:pt x="19416" y="5722"/>
                  </a:cubicBezTo>
                  <a:cubicBezTo>
                    <a:pt x="19476" y="5694"/>
                    <a:pt x="19540" y="5672"/>
                    <a:pt x="19605" y="5665"/>
                  </a:cubicBezTo>
                  <a:cubicBezTo>
                    <a:pt x="19713" y="5658"/>
                    <a:pt x="19848" y="5665"/>
                    <a:pt x="19978" y="5735"/>
                  </a:cubicBezTo>
                  <a:cubicBezTo>
                    <a:pt x="20210" y="5861"/>
                    <a:pt x="20786" y="6617"/>
                    <a:pt x="21520" y="6680"/>
                  </a:cubicBezTo>
                  <a:cubicBezTo>
                    <a:pt x="21579" y="6729"/>
                    <a:pt x="21595" y="6640"/>
                    <a:pt x="21552" y="6619"/>
                  </a:cubicBezTo>
                  <a:cubicBezTo>
                    <a:pt x="21342" y="6514"/>
                    <a:pt x="21110" y="6372"/>
                    <a:pt x="20900" y="6225"/>
                  </a:cubicBezTo>
                  <a:cubicBezTo>
                    <a:pt x="20862" y="6197"/>
                    <a:pt x="20872" y="6127"/>
                    <a:pt x="20910" y="6120"/>
                  </a:cubicBezTo>
                  <a:cubicBezTo>
                    <a:pt x="21061" y="6078"/>
                    <a:pt x="21250" y="6078"/>
                    <a:pt x="21390" y="6085"/>
                  </a:cubicBezTo>
                  <a:cubicBezTo>
                    <a:pt x="21439" y="6085"/>
                    <a:pt x="21455" y="5994"/>
                    <a:pt x="21407" y="5973"/>
                  </a:cubicBezTo>
                  <a:cubicBezTo>
                    <a:pt x="21046" y="5791"/>
                    <a:pt x="20658" y="5883"/>
                    <a:pt x="20512" y="5925"/>
                  </a:cubicBezTo>
                  <a:cubicBezTo>
                    <a:pt x="20507" y="5925"/>
                    <a:pt x="20500" y="5926"/>
                    <a:pt x="20495" y="5919"/>
                  </a:cubicBezTo>
                  <a:cubicBezTo>
                    <a:pt x="20425" y="5856"/>
                    <a:pt x="20366" y="5800"/>
                    <a:pt x="20323" y="5744"/>
                  </a:cubicBezTo>
                  <a:cubicBezTo>
                    <a:pt x="20258" y="5667"/>
                    <a:pt x="20118" y="5554"/>
                    <a:pt x="20059" y="5505"/>
                  </a:cubicBezTo>
                  <a:cubicBezTo>
                    <a:pt x="20026" y="5477"/>
                    <a:pt x="20036" y="5421"/>
                    <a:pt x="20069" y="5400"/>
                  </a:cubicBezTo>
                  <a:cubicBezTo>
                    <a:pt x="20651" y="5078"/>
                    <a:pt x="21142" y="5147"/>
                    <a:pt x="21412" y="5098"/>
                  </a:cubicBezTo>
                  <a:cubicBezTo>
                    <a:pt x="21461" y="5091"/>
                    <a:pt x="21466" y="5008"/>
                    <a:pt x="21417" y="4987"/>
                  </a:cubicBezTo>
                  <a:cubicBezTo>
                    <a:pt x="20710" y="4721"/>
                    <a:pt x="19983" y="5022"/>
                    <a:pt x="19088" y="5540"/>
                  </a:cubicBezTo>
                  <a:cubicBezTo>
                    <a:pt x="19007" y="5589"/>
                    <a:pt x="18931" y="5469"/>
                    <a:pt x="18980" y="5378"/>
                  </a:cubicBezTo>
                  <a:cubicBezTo>
                    <a:pt x="19223" y="4902"/>
                    <a:pt x="19718" y="4167"/>
                    <a:pt x="20743" y="3341"/>
                  </a:cubicBezTo>
                  <a:cubicBezTo>
                    <a:pt x="20786" y="3306"/>
                    <a:pt x="20760" y="3216"/>
                    <a:pt x="20706" y="3230"/>
                  </a:cubicBezTo>
                  <a:cubicBezTo>
                    <a:pt x="20086" y="3468"/>
                    <a:pt x="19368" y="4224"/>
                    <a:pt x="18899" y="5015"/>
                  </a:cubicBezTo>
                  <a:cubicBezTo>
                    <a:pt x="18872" y="5057"/>
                    <a:pt x="18818" y="5036"/>
                    <a:pt x="18818" y="4980"/>
                  </a:cubicBezTo>
                  <a:cubicBezTo>
                    <a:pt x="18829" y="4602"/>
                    <a:pt x="18786" y="4301"/>
                    <a:pt x="18678" y="4133"/>
                  </a:cubicBezTo>
                  <a:cubicBezTo>
                    <a:pt x="18646" y="4084"/>
                    <a:pt x="18587" y="4125"/>
                    <a:pt x="18597" y="4188"/>
                  </a:cubicBezTo>
                  <a:cubicBezTo>
                    <a:pt x="18721" y="4797"/>
                    <a:pt x="18495" y="5898"/>
                    <a:pt x="18171" y="6094"/>
                  </a:cubicBezTo>
                  <a:cubicBezTo>
                    <a:pt x="17125" y="6759"/>
                    <a:pt x="16763" y="6934"/>
                    <a:pt x="16445" y="6304"/>
                  </a:cubicBezTo>
                  <a:cubicBezTo>
                    <a:pt x="16262" y="5814"/>
                    <a:pt x="16271" y="5309"/>
                    <a:pt x="16379" y="4665"/>
                  </a:cubicBezTo>
                  <a:cubicBezTo>
                    <a:pt x="16379" y="4658"/>
                    <a:pt x="16386" y="4650"/>
                    <a:pt x="16386" y="4643"/>
                  </a:cubicBezTo>
                  <a:cubicBezTo>
                    <a:pt x="16715" y="3873"/>
                    <a:pt x="17238" y="3762"/>
                    <a:pt x="17734" y="3510"/>
                  </a:cubicBezTo>
                  <a:cubicBezTo>
                    <a:pt x="18209" y="3265"/>
                    <a:pt x="18587" y="3039"/>
                    <a:pt x="18732" y="2654"/>
                  </a:cubicBezTo>
                  <a:cubicBezTo>
                    <a:pt x="18754" y="2591"/>
                    <a:pt x="18716" y="2549"/>
                    <a:pt x="18678" y="2584"/>
                  </a:cubicBezTo>
                  <a:cubicBezTo>
                    <a:pt x="18516" y="2766"/>
                    <a:pt x="18381" y="2921"/>
                    <a:pt x="18154" y="3033"/>
                  </a:cubicBezTo>
                  <a:cubicBezTo>
                    <a:pt x="18116" y="3047"/>
                    <a:pt x="18084" y="3005"/>
                    <a:pt x="18100" y="2956"/>
                  </a:cubicBezTo>
                  <a:cubicBezTo>
                    <a:pt x="18132" y="2851"/>
                    <a:pt x="18187" y="2733"/>
                    <a:pt x="18247" y="2628"/>
                  </a:cubicBezTo>
                  <a:cubicBezTo>
                    <a:pt x="18268" y="2586"/>
                    <a:pt x="18230" y="2543"/>
                    <a:pt x="18198" y="2571"/>
                  </a:cubicBezTo>
                  <a:cubicBezTo>
                    <a:pt x="17885" y="2893"/>
                    <a:pt x="17912" y="3097"/>
                    <a:pt x="17686" y="3265"/>
                  </a:cubicBezTo>
                  <a:cubicBezTo>
                    <a:pt x="17524" y="3384"/>
                    <a:pt x="16942" y="3537"/>
                    <a:pt x="16629" y="3838"/>
                  </a:cubicBezTo>
                  <a:cubicBezTo>
                    <a:pt x="16596" y="3866"/>
                    <a:pt x="16552" y="3831"/>
                    <a:pt x="16563" y="3774"/>
                  </a:cubicBezTo>
                  <a:cubicBezTo>
                    <a:pt x="16601" y="3599"/>
                    <a:pt x="16640" y="3410"/>
                    <a:pt x="16683" y="3214"/>
                  </a:cubicBezTo>
                  <a:cubicBezTo>
                    <a:pt x="16693" y="3151"/>
                    <a:pt x="16709" y="3089"/>
                    <a:pt x="16720" y="3033"/>
                  </a:cubicBezTo>
                  <a:cubicBezTo>
                    <a:pt x="16725" y="3012"/>
                    <a:pt x="16811" y="2703"/>
                    <a:pt x="17000" y="2549"/>
                  </a:cubicBezTo>
                  <a:cubicBezTo>
                    <a:pt x="17172" y="2402"/>
                    <a:pt x="17848" y="2235"/>
                    <a:pt x="18220" y="1597"/>
                  </a:cubicBezTo>
                  <a:cubicBezTo>
                    <a:pt x="18241" y="1555"/>
                    <a:pt x="18203" y="1499"/>
                    <a:pt x="18171" y="1534"/>
                  </a:cubicBezTo>
                  <a:cubicBezTo>
                    <a:pt x="18020" y="1667"/>
                    <a:pt x="17826" y="1858"/>
                    <a:pt x="17653" y="1963"/>
                  </a:cubicBezTo>
                  <a:cubicBezTo>
                    <a:pt x="17589" y="2005"/>
                    <a:pt x="17561" y="1942"/>
                    <a:pt x="17578" y="1893"/>
                  </a:cubicBezTo>
                  <a:cubicBezTo>
                    <a:pt x="17632" y="1732"/>
                    <a:pt x="17755" y="1528"/>
                    <a:pt x="17825" y="1409"/>
                  </a:cubicBezTo>
                  <a:cubicBezTo>
                    <a:pt x="17879" y="1318"/>
                    <a:pt x="17820" y="1317"/>
                    <a:pt x="17777" y="1359"/>
                  </a:cubicBezTo>
                  <a:cubicBezTo>
                    <a:pt x="17507" y="1590"/>
                    <a:pt x="17399" y="1913"/>
                    <a:pt x="17345" y="2074"/>
                  </a:cubicBezTo>
                  <a:cubicBezTo>
                    <a:pt x="17313" y="2172"/>
                    <a:pt x="17260" y="2199"/>
                    <a:pt x="17249" y="2199"/>
                  </a:cubicBezTo>
                  <a:cubicBezTo>
                    <a:pt x="17147" y="2255"/>
                    <a:pt x="16898" y="2383"/>
                    <a:pt x="16925" y="2243"/>
                  </a:cubicBezTo>
                  <a:cubicBezTo>
                    <a:pt x="17136" y="1074"/>
                    <a:pt x="17669" y="484"/>
                    <a:pt x="17987" y="99"/>
                  </a:cubicBezTo>
                  <a:cubicBezTo>
                    <a:pt x="18025" y="50"/>
                    <a:pt x="17981" y="-26"/>
                    <a:pt x="17938" y="9"/>
                  </a:cubicBezTo>
                  <a:close/>
                  <a:moveTo>
                    <a:pt x="15065" y="7787"/>
                  </a:moveTo>
                  <a:cubicBezTo>
                    <a:pt x="15550" y="7787"/>
                    <a:pt x="15948" y="8299"/>
                    <a:pt x="15948" y="8936"/>
                  </a:cubicBezTo>
                  <a:cubicBezTo>
                    <a:pt x="15948" y="9573"/>
                    <a:pt x="15555" y="10085"/>
                    <a:pt x="15065" y="10085"/>
                  </a:cubicBezTo>
                  <a:cubicBezTo>
                    <a:pt x="14579" y="10085"/>
                    <a:pt x="14180" y="9573"/>
                    <a:pt x="14180" y="8936"/>
                  </a:cubicBezTo>
                  <a:cubicBezTo>
                    <a:pt x="14180" y="8306"/>
                    <a:pt x="14574" y="7787"/>
                    <a:pt x="15065" y="7787"/>
                  </a:cubicBezTo>
                  <a:close/>
                </a:path>
              </a:pathLst>
            </a:custGeom>
            <a:solidFill>
              <a:srgbClr val="EFEBE1"/>
            </a:solidFill>
            <a:ln w="317500" cap="flat">
              <a:solidFill>
                <a:srgbClr val="EFEBE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 cap="all">
                  <a:solidFill>
                    <a:srgbClr val="FFFFFF"/>
                  </a:solidFill>
                  <a:latin typeface="Publico Text Roman" panose="02040502060504060203"/>
                  <a:ea typeface="Publico Text Roman" panose="02040502060504060203"/>
                  <a:cs typeface="Publico Text Roman" panose="02040502060504060203"/>
                  <a:sym typeface="Publico Text Roman" panose="02040502060504060203"/>
                </a:defRPr>
              </a:pPr>
            </a:p>
          </p:txBody>
        </p:sp>
        <p:sp>
          <p:nvSpPr>
            <p:cNvPr id="254" name="神经元"/>
            <p:cNvSpPr/>
            <p:nvPr/>
          </p:nvSpPr>
          <p:spPr>
            <a:xfrm>
              <a:off x="0" y="-1"/>
              <a:ext cx="6018740" cy="463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51" extrusionOk="0">
                  <a:moveTo>
                    <a:pt x="17938" y="9"/>
                  </a:moveTo>
                  <a:cubicBezTo>
                    <a:pt x="17518" y="282"/>
                    <a:pt x="16746" y="1233"/>
                    <a:pt x="16401" y="3208"/>
                  </a:cubicBezTo>
                  <a:cubicBezTo>
                    <a:pt x="16342" y="3558"/>
                    <a:pt x="16271" y="3867"/>
                    <a:pt x="16191" y="4133"/>
                  </a:cubicBezTo>
                  <a:cubicBezTo>
                    <a:pt x="16147" y="4287"/>
                    <a:pt x="15997" y="4322"/>
                    <a:pt x="15911" y="4203"/>
                  </a:cubicBezTo>
                  <a:cubicBezTo>
                    <a:pt x="15819" y="4077"/>
                    <a:pt x="15711" y="3944"/>
                    <a:pt x="15592" y="3790"/>
                  </a:cubicBezTo>
                  <a:cubicBezTo>
                    <a:pt x="15263" y="3258"/>
                    <a:pt x="16030" y="1815"/>
                    <a:pt x="15955" y="652"/>
                  </a:cubicBezTo>
                  <a:cubicBezTo>
                    <a:pt x="15949" y="582"/>
                    <a:pt x="15872" y="583"/>
                    <a:pt x="15867" y="646"/>
                  </a:cubicBezTo>
                  <a:cubicBezTo>
                    <a:pt x="15818" y="982"/>
                    <a:pt x="15744" y="1326"/>
                    <a:pt x="15663" y="1648"/>
                  </a:cubicBezTo>
                  <a:cubicBezTo>
                    <a:pt x="15652" y="1697"/>
                    <a:pt x="15604" y="1703"/>
                    <a:pt x="15582" y="1661"/>
                  </a:cubicBezTo>
                  <a:cubicBezTo>
                    <a:pt x="15474" y="1472"/>
                    <a:pt x="15394" y="1277"/>
                    <a:pt x="15415" y="878"/>
                  </a:cubicBezTo>
                  <a:cubicBezTo>
                    <a:pt x="15421" y="808"/>
                    <a:pt x="15338" y="793"/>
                    <a:pt x="15328" y="856"/>
                  </a:cubicBezTo>
                  <a:cubicBezTo>
                    <a:pt x="15257" y="1206"/>
                    <a:pt x="15312" y="1506"/>
                    <a:pt x="15474" y="1913"/>
                  </a:cubicBezTo>
                  <a:cubicBezTo>
                    <a:pt x="15517" y="2011"/>
                    <a:pt x="15523" y="2179"/>
                    <a:pt x="15496" y="2284"/>
                  </a:cubicBezTo>
                  <a:cubicBezTo>
                    <a:pt x="15394" y="2670"/>
                    <a:pt x="15301" y="2999"/>
                    <a:pt x="15269" y="3258"/>
                  </a:cubicBezTo>
                  <a:cubicBezTo>
                    <a:pt x="15263" y="3307"/>
                    <a:pt x="15220" y="3319"/>
                    <a:pt x="15193" y="3284"/>
                  </a:cubicBezTo>
                  <a:cubicBezTo>
                    <a:pt x="14950" y="2948"/>
                    <a:pt x="14708" y="2452"/>
                    <a:pt x="14648" y="1562"/>
                  </a:cubicBezTo>
                  <a:cubicBezTo>
                    <a:pt x="14643" y="1499"/>
                    <a:pt x="14573" y="1492"/>
                    <a:pt x="14562" y="1562"/>
                  </a:cubicBezTo>
                  <a:cubicBezTo>
                    <a:pt x="14508" y="1920"/>
                    <a:pt x="14514" y="2593"/>
                    <a:pt x="15016" y="3398"/>
                  </a:cubicBezTo>
                  <a:cubicBezTo>
                    <a:pt x="15269" y="3811"/>
                    <a:pt x="15528" y="4147"/>
                    <a:pt x="15712" y="4420"/>
                  </a:cubicBezTo>
                  <a:cubicBezTo>
                    <a:pt x="15868" y="4644"/>
                    <a:pt x="15873" y="4987"/>
                    <a:pt x="15722" y="5219"/>
                  </a:cubicBezTo>
                  <a:cubicBezTo>
                    <a:pt x="15344" y="5793"/>
                    <a:pt x="14908" y="5952"/>
                    <a:pt x="14535" y="6043"/>
                  </a:cubicBezTo>
                  <a:cubicBezTo>
                    <a:pt x="14271" y="6078"/>
                    <a:pt x="14023" y="6079"/>
                    <a:pt x="13753" y="5932"/>
                  </a:cubicBezTo>
                  <a:cubicBezTo>
                    <a:pt x="13478" y="5785"/>
                    <a:pt x="13344" y="5553"/>
                    <a:pt x="13322" y="5168"/>
                  </a:cubicBezTo>
                  <a:cubicBezTo>
                    <a:pt x="13306" y="4832"/>
                    <a:pt x="13408" y="4349"/>
                    <a:pt x="13548" y="3873"/>
                  </a:cubicBezTo>
                  <a:cubicBezTo>
                    <a:pt x="13774" y="3131"/>
                    <a:pt x="13695" y="2418"/>
                    <a:pt x="13501" y="1788"/>
                  </a:cubicBezTo>
                  <a:cubicBezTo>
                    <a:pt x="13479" y="1718"/>
                    <a:pt x="13397" y="1753"/>
                    <a:pt x="13408" y="1823"/>
                  </a:cubicBezTo>
                  <a:cubicBezTo>
                    <a:pt x="13559" y="2859"/>
                    <a:pt x="13575" y="3181"/>
                    <a:pt x="13332" y="3818"/>
                  </a:cubicBezTo>
                  <a:cubicBezTo>
                    <a:pt x="13186" y="4189"/>
                    <a:pt x="13106" y="4391"/>
                    <a:pt x="13062" y="4783"/>
                  </a:cubicBezTo>
                  <a:cubicBezTo>
                    <a:pt x="13035" y="5014"/>
                    <a:pt x="12902" y="5077"/>
                    <a:pt x="12805" y="4888"/>
                  </a:cubicBezTo>
                  <a:cubicBezTo>
                    <a:pt x="12778" y="4832"/>
                    <a:pt x="12739" y="4784"/>
                    <a:pt x="12707" y="4728"/>
                  </a:cubicBezTo>
                  <a:cubicBezTo>
                    <a:pt x="12669" y="4665"/>
                    <a:pt x="12636" y="4609"/>
                    <a:pt x="12604" y="4553"/>
                  </a:cubicBezTo>
                  <a:cubicBezTo>
                    <a:pt x="12448" y="4287"/>
                    <a:pt x="12383" y="3950"/>
                    <a:pt x="12442" y="3628"/>
                  </a:cubicBezTo>
                  <a:cubicBezTo>
                    <a:pt x="12561" y="2949"/>
                    <a:pt x="12895" y="2032"/>
                    <a:pt x="12847" y="1241"/>
                  </a:cubicBezTo>
                  <a:cubicBezTo>
                    <a:pt x="12841" y="1178"/>
                    <a:pt x="12771" y="1171"/>
                    <a:pt x="12761" y="1234"/>
                  </a:cubicBezTo>
                  <a:cubicBezTo>
                    <a:pt x="12712" y="1577"/>
                    <a:pt x="12636" y="1927"/>
                    <a:pt x="12550" y="2256"/>
                  </a:cubicBezTo>
                  <a:cubicBezTo>
                    <a:pt x="12539" y="2298"/>
                    <a:pt x="12492" y="2305"/>
                    <a:pt x="12476" y="2263"/>
                  </a:cubicBezTo>
                  <a:cubicBezTo>
                    <a:pt x="12400" y="2088"/>
                    <a:pt x="12324" y="1829"/>
                    <a:pt x="12307" y="1479"/>
                  </a:cubicBezTo>
                  <a:cubicBezTo>
                    <a:pt x="12302" y="1409"/>
                    <a:pt x="12232" y="1403"/>
                    <a:pt x="12216" y="1473"/>
                  </a:cubicBezTo>
                  <a:cubicBezTo>
                    <a:pt x="12157" y="1788"/>
                    <a:pt x="12178" y="2081"/>
                    <a:pt x="12307" y="2431"/>
                  </a:cubicBezTo>
                  <a:cubicBezTo>
                    <a:pt x="12377" y="2627"/>
                    <a:pt x="12395" y="2851"/>
                    <a:pt x="12341" y="3061"/>
                  </a:cubicBezTo>
                  <a:cubicBezTo>
                    <a:pt x="12276" y="3299"/>
                    <a:pt x="12222" y="3516"/>
                    <a:pt x="12189" y="3698"/>
                  </a:cubicBezTo>
                  <a:cubicBezTo>
                    <a:pt x="12179" y="3754"/>
                    <a:pt x="12131" y="3768"/>
                    <a:pt x="12098" y="3726"/>
                  </a:cubicBezTo>
                  <a:cubicBezTo>
                    <a:pt x="11564" y="2991"/>
                    <a:pt x="11331" y="2774"/>
                    <a:pt x="10743" y="2431"/>
                  </a:cubicBezTo>
                  <a:cubicBezTo>
                    <a:pt x="10695" y="2403"/>
                    <a:pt x="10658" y="2495"/>
                    <a:pt x="10701" y="2530"/>
                  </a:cubicBezTo>
                  <a:cubicBezTo>
                    <a:pt x="11025" y="2789"/>
                    <a:pt x="11358" y="3061"/>
                    <a:pt x="11930" y="3971"/>
                  </a:cubicBezTo>
                  <a:cubicBezTo>
                    <a:pt x="11957" y="4013"/>
                    <a:pt x="11930" y="4076"/>
                    <a:pt x="11893" y="4076"/>
                  </a:cubicBezTo>
                  <a:cubicBezTo>
                    <a:pt x="11790" y="4076"/>
                    <a:pt x="11246" y="4146"/>
                    <a:pt x="10598" y="3936"/>
                  </a:cubicBezTo>
                  <a:cubicBezTo>
                    <a:pt x="10539" y="3915"/>
                    <a:pt x="10512" y="3986"/>
                    <a:pt x="10566" y="4035"/>
                  </a:cubicBezTo>
                  <a:cubicBezTo>
                    <a:pt x="10971" y="4399"/>
                    <a:pt x="11758" y="4300"/>
                    <a:pt x="11952" y="4370"/>
                  </a:cubicBezTo>
                  <a:cubicBezTo>
                    <a:pt x="12124" y="4433"/>
                    <a:pt x="12260" y="4608"/>
                    <a:pt x="12314" y="4685"/>
                  </a:cubicBezTo>
                  <a:cubicBezTo>
                    <a:pt x="12314" y="4685"/>
                    <a:pt x="12314" y="4686"/>
                    <a:pt x="12314" y="4693"/>
                  </a:cubicBezTo>
                  <a:cubicBezTo>
                    <a:pt x="12373" y="4805"/>
                    <a:pt x="12448" y="4867"/>
                    <a:pt x="12518" y="4993"/>
                  </a:cubicBezTo>
                  <a:cubicBezTo>
                    <a:pt x="12610" y="5161"/>
                    <a:pt x="12691" y="5329"/>
                    <a:pt x="12761" y="5490"/>
                  </a:cubicBezTo>
                  <a:cubicBezTo>
                    <a:pt x="12896" y="5805"/>
                    <a:pt x="12378" y="5994"/>
                    <a:pt x="12167" y="5735"/>
                  </a:cubicBezTo>
                  <a:cubicBezTo>
                    <a:pt x="11925" y="5434"/>
                    <a:pt x="11531" y="5042"/>
                    <a:pt x="11138" y="5098"/>
                  </a:cubicBezTo>
                  <a:cubicBezTo>
                    <a:pt x="11089" y="5105"/>
                    <a:pt x="11084" y="5198"/>
                    <a:pt x="11133" y="5219"/>
                  </a:cubicBezTo>
                  <a:cubicBezTo>
                    <a:pt x="11553" y="5373"/>
                    <a:pt x="11817" y="5672"/>
                    <a:pt x="11947" y="5875"/>
                  </a:cubicBezTo>
                  <a:cubicBezTo>
                    <a:pt x="11968" y="5910"/>
                    <a:pt x="11952" y="5960"/>
                    <a:pt x="11920" y="5960"/>
                  </a:cubicBezTo>
                  <a:cubicBezTo>
                    <a:pt x="11580" y="5981"/>
                    <a:pt x="11187" y="5925"/>
                    <a:pt x="10777" y="5715"/>
                  </a:cubicBezTo>
                  <a:cubicBezTo>
                    <a:pt x="10728" y="5687"/>
                    <a:pt x="10685" y="5792"/>
                    <a:pt x="10733" y="5820"/>
                  </a:cubicBezTo>
                  <a:cubicBezTo>
                    <a:pt x="11353" y="6191"/>
                    <a:pt x="11936" y="6337"/>
                    <a:pt x="12535" y="6225"/>
                  </a:cubicBezTo>
                  <a:cubicBezTo>
                    <a:pt x="12821" y="6169"/>
                    <a:pt x="13085" y="6408"/>
                    <a:pt x="13150" y="6772"/>
                  </a:cubicBezTo>
                  <a:cubicBezTo>
                    <a:pt x="13414" y="8305"/>
                    <a:pt x="12658" y="10084"/>
                    <a:pt x="10280" y="10903"/>
                  </a:cubicBezTo>
                  <a:cubicBezTo>
                    <a:pt x="5248" y="12618"/>
                    <a:pt x="2778" y="16609"/>
                    <a:pt x="2082" y="17841"/>
                  </a:cubicBezTo>
                  <a:cubicBezTo>
                    <a:pt x="1893" y="18170"/>
                    <a:pt x="1645" y="18437"/>
                    <a:pt x="1349" y="18591"/>
                  </a:cubicBezTo>
                  <a:cubicBezTo>
                    <a:pt x="1074" y="18738"/>
                    <a:pt x="696" y="18878"/>
                    <a:pt x="211" y="18920"/>
                  </a:cubicBezTo>
                  <a:cubicBezTo>
                    <a:pt x="173" y="18927"/>
                    <a:pt x="136" y="18962"/>
                    <a:pt x="130" y="19011"/>
                  </a:cubicBezTo>
                  <a:cubicBezTo>
                    <a:pt x="109" y="19130"/>
                    <a:pt x="124" y="19234"/>
                    <a:pt x="145" y="19311"/>
                  </a:cubicBezTo>
                  <a:cubicBezTo>
                    <a:pt x="162" y="19381"/>
                    <a:pt x="226" y="19416"/>
                    <a:pt x="280" y="19381"/>
                  </a:cubicBezTo>
                  <a:cubicBezTo>
                    <a:pt x="442" y="19262"/>
                    <a:pt x="777" y="19053"/>
                    <a:pt x="836" y="19263"/>
                  </a:cubicBezTo>
                  <a:cubicBezTo>
                    <a:pt x="901" y="19487"/>
                    <a:pt x="297" y="19662"/>
                    <a:pt x="76" y="19718"/>
                  </a:cubicBezTo>
                  <a:cubicBezTo>
                    <a:pt x="28" y="19732"/>
                    <a:pt x="-5" y="19788"/>
                    <a:pt x="0" y="19858"/>
                  </a:cubicBezTo>
                  <a:cubicBezTo>
                    <a:pt x="11" y="19956"/>
                    <a:pt x="49" y="20104"/>
                    <a:pt x="140" y="20237"/>
                  </a:cubicBezTo>
                  <a:cubicBezTo>
                    <a:pt x="178" y="20286"/>
                    <a:pt x="232" y="20292"/>
                    <a:pt x="275" y="20243"/>
                  </a:cubicBezTo>
                  <a:cubicBezTo>
                    <a:pt x="496" y="19977"/>
                    <a:pt x="1091" y="19404"/>
                    <a:pt x="1231" y="19642"/>
                  </a:cubicBezTo>
                  <a:cubicBezTo>
                    <a:pt x="1274" y="19719"/>
                    <a:pt x="1263" y="19990"/>
                    <a:pt x="562" y="20403"/>
                  </a:cubicBezTo>
                  <a:cubicBezTo>
                    <a:pt x="508" y="20431"/>
                    <a:pt x="491" y="20515"/>
                    <a:pt x="518" y="20578"/>
                  </a:cubicBezTo>
                  <a:cubicBezTo>
                    <a:pt x="556" y="20662"/>
                    <a:pt x="605" y="20733"/>
                    <a:pt x="643" y="20782"/>
                  </a:cubicBezTo>
                  <a:cubicBezTo>
                    <a:pt x="686" y="20838"/>
                    <a:pt x="755" y="20825"/>
                    <a:pt x="782" y="20762"/>
                  </a:cubicBezTo>
                  <a:cubicBezTo>
                    <a:pt x="874" y="20573"/>
                    <a:pt x="1068" y="20237"/>
                    <a:pt x="1224" y="20377"/>
                  </a:cubicBezTo>
                  <a:cubicBezTo>
                    <a:pt x="1380" y="20517"/>
                    <a:pt x="1251" y="20866"/>
                    <a:pt x="1170" y="21055"/>
                  </a:cubicBezTo>
                  <a:cubicBezTo>
                    <a:pt x="1143" y="21125"/>
                    <a:pt x="1165" y="21209"/>
                    <a:pt x="1224" y="21230"/>
                  </a:cubicBezTo>
                  <a:cubicBezTo>
                    <a:pt x="1273" y="21251"/>
                    <a:pt x="1337" y="21265"/>
                    <a:pt x="1413" y="21265"/>
                  </a:cubicBezTo>
                  <a:cubicBezTo>
                    <a:pt x="1467" y="21265"/>
                    <a:pt x="1516" y="21202"/>
                    <a:pt x="1511" y="21132"/>
                  </a:cubicBezTo>
                  <a:cubicBezTo>
                    <a:pt x="1446" y="20130"/>
                    <a:pt x="1613" y="19963"/>
                    <a:pt x="1694" y="20005"/>
                  </a:cubicBezTo>
                  <a:cubicBezTo>
                    <a:pt x="1910" y="20103"/>
                    <a:pt x="1823" y="21005"/>
                    <a:pt x="1753" y="21383"/>
                  </a:cubicBezTo>
                  <a:cubicBezTo>
                    <a:pt x="1742" y="21446"/>
                    <a:pt x="1775" y="21518"/>
                    <a:pt x="1824" y="21532"/>
                  </a:cubicBezTo>
                  <a:cubicBezTo>
                    <a:pt x="1959" y="21574"/>
                    <a:pt x="2072" y="21539"/>
                    <a:pt x="2148" y="21504"/>
                  </a:cubicBezTo>
                  <a:cubicBezTo>
                    <a:pt x="2196" y="21483"/>
                    <a:pt x="2218" y="21411"/>
                    <a:pt x="2202" y="21348"/>
                  </a:cubicBezTo>
                  <a:cubicBezTo>
                    <a:pt x="2131" y="21068"/>
                    <a:pt x="1952" y="20298"/>
                    <a:pt x="2136" y="20263"/>
                  </a:cubicBezTo>
                  <a:cubicBezTo>
                    <a:pt x="2303" y="20228"/>
                    <a:pt x="2325" y="20712"/>
                    <a:pt x="2325" y="20950"/>
                  </a:cubicBezTo>
                  <a:cubicBezTo>
                    <a:pt x="2325" y="21027"/>
                    <a:pt x="2379" y="21082"/>
                    <a:pt x="2432" y="21068"/>
                  </a:cubicBezTo>
                  <a:cubicBezTo>
                    <a:pt x="2492" y="21054"/>
                    <a:pt x="2573" y="21020"/>
                    <a:pt x="2643" y="20943"/>
                  </a:cubicBezTo>
                  <a:cubicBezTo>
                    <a:pt x="2675" y="20908"/>
                    <a:pt x="2681" y="20846"/>
                    <a:pt x="2665" y="20797"/>
                  </a:cubicBezTo>
                  <a:cubicBezTo>
                    <a:pt x="2428" y="20132"/>
                    <a:pt x="2341" y="19577"/>
                    <a:pt x="2314" y="19178"/>
                  </a:cubicBezTo>
                  <a:cubicBezTo>
                    <a:pt x="2293" y="18821"/>
                    <a:pt x="2369" y="18451"/>
                    <a:pt x="2552" y="18178"/>
                  </a:cubicBezTo>
                  <a:cubicBezTo>
                    <a:pt x="5033" y="14593"/>
                    <a:pt x="6839" y="13262"/>
                    <a:pt x="10415" y="11785"/>
                  </a:cubicBezTo>
                  <a:cubicBezTo>
                    <a:pt x="12097" y="11091"/>
                    <a:pt x="13646" y="10904"/>
                    <a:pt x="14391" y="11940"/>
                  </a:cubicBezTo>
                  <a:cubicBezTo>
                    <a:pt x="14725" y="12409"/>
                    <a:pt x="14676" y="13142"/>
                    <a:pt x="14288" y="13542"/>
                  </a:cubicBezTo>
                  <a:cubicBezTo>
                    <a:pt x="13813" y="14025"/>
                    <a:pt x="13473" y="14585"/>
                    <a:pt x="13246" y="15607"/>
                  </a:cubicBezTo>
                  <a:cubicBezTo>
                    <a:pt x="13230" y="15677"/>
                    <a:pt x="13317" y="15712"/>
                    <a:pt x="13339" y="15642"/>
                  </a:cubicBezTo>
                  <a:cubicBezTo>
                    <a:pt x="13571" y="14928"/>
                    <a:pt x="13888" y="14418"/>
                    <a:pt x="14195" y="14054"/>
                  </a:cubicBezTo>
                  <a:cubicBezTo>
                    <a:pt x="14222" y="14019"/>
                    <a:pt x="14271" y="14046"/>
                    <a:pt x="14271" y="14095"/>
                  </a:cubicBezTo>
                  <a:cubicBezTo>
                    <a:pt x="14282" y="14424"/>
                    <a:pt x="14244" y="14893"/>
                    <a:pt x="14050" y="15362"/>
                  </a:cubicBezTo>
                  <a:cubicBezTo>
                    <a:pt x="14023" y="15425"/>
                    <a:pt x="14083" y="15483"/>
                    <a:pt x="14126" y="15441"/>
                  </a:cubicBezTo>
                  <a:cubicBezTo>
                    <a:pt x="14428" y="15126"/>
                    <a:pt x="14486" y="14571"/>
                    <a:pt x="14519" y="14102"/>
                  </a:cubicBezTo>
                  <a:cubicBezTo>
                    <a:pt x="14535" y="13857"/>
                    <a:pt x="14687" y="13564"/>
                    <a:pt x="14854" y="13445"/>
                  </a:cubicBezTo>
                  <a:cubicBezTo>
                    <a:pt x="14865" y="13438"/>
                    <a:pt x="14880" y="13431"/>
                    <a:pt x="14891" y="13417"/>
                  </a:cubicBezTo>
                  <a:cubicBezTo>
                    <a:pt x="14961" y="13368"/>
                    <a:pt x="15043" y="13417"/>
                    <a:pt x="15070" y="13515"/>
                  </a:cubicBezTo>
                  <a:cubicBezTo>
                    <a:pt x="15124" y="13739"/>
                    <a:pt x="15172" y="13976"/>
                    <a:pt x="15210" y="14242"/>
                  </a:cubicBezTo>
                  <a:cubicBezTo>
                    <a:pt x="15231" y="14403"/>
                    <a:pt x="15252" y="14559"/>
                    <a:pt x="15274" y="14706"/>
                  </a:cubicBezTo>
                  <a:cubicBezTo>
                    <a:pt x="15279" y="14818"/>
                    <a:pt x="15301" y="15110"/>
                    <a:pt x="15183" y="15320"/>
                  </a:cubicBezTo>
                  <a:cubicBezTo>
                    <a:pt x="14686" y="16224"/>
                    <a:pt x="14643" y="15957"/>
                    <a:pt x="14190" y="16902"/>
                  </a:cubicBezTo>
                  <a:cubicBezTo>
                    <a:pt x="14163" y="16958"/>
                    <a:pt x="14244" y="17009"/>
                    <a:pt x="14276" y="16953"/>
                  </a:cubicBezTo>
                  <a:cubicBezTo>
                    <a:pt x="14524" y="16469"/>
                    <a:pt x="14967" y="16105"/>
                    <a:pt x="15178" y="15874"/>
                  </a:cubicBezTo>
                  <a:cubicBezTo>
                    <a:pt x="15221" y="15825"/>
                    <a:pt x="15258" y="15776"/>
                    <a:pt x="15296" y="15727"/>
                  </a:cubicBezTo>
                  <a:cubicBezTo>
                    <a:pt x="15323" y="15685"/>
                    <a:pt x="15376" y="15706"/>
                    <a:pt x="15382" y="15762"/>
                  </a:cubicBezTo>
                  <a:cubicBezTo>
                    <a:pt x="15495" y="17058"/>
                    <a:pt x="15393" y="17464"/>
                    <a:pt x="15296" y="18003"/>
                  </a:cubicBezTo>
                  <a:cubicBezTo>
                    <a:pt x="15285" y="18073"/>
                    <a:pt x="15361" y="18107"/>
                    <a:pt x="15388" y="18044"/>
                  </a:cubicBezTo>
                  <a:cubicBezTo>
                    <a:pt x="15674" y="17323"/>
                    <a:pt x="15652" y="16427"/>
                    <a:pt x="15663" y="15517"/>
                  </a:cubicBezTo>
                  <a:cubicBezTo>
                    <a:pt x="15663" y="15461"/>
                    <a:pt x="15712" y="15432"/>
                    <a:pt x="15744" y="15467"/>
                  </a:cubicBezTo>
                  <a:cubicBezTo>
                    <a:pt x="15857" y="15593"/>
                    <a:pt x="15991" y="15721"/>
                    <a:pt x="16132" y="15861"/>
                  </a:cubicBezTo>
                  <a:cubicBezTo>
                    <a:pt x="16207" y="15938"/>
                    <a:pt x="16256" y="16048"/>
                    <a:pt x="16266" y="16167"/>
                  </a:cubicBezTo>
                  <a:cubicBezTo>
                    <a:pt x="16310" y="16678"/>
                    <a:pt x="16386" y="17036"/>
                    <a:pt x="16629" y="17316"/>
                  </a:cubicBezTo>
                  <a:cubicBezTo>
                    <a:pt x="16672" y="17365"/>
                    <a:pt x="16730" y="17302"/>
                    <a:pt x="16703" y="17239"/>
                  </a:cubicBezTo>
                  <a:cubicBezTo>
                    <a:pt x="16546" y="16882"/>
                    <a:pt x="16504" y="16568"/>
                    <a:pt x="16499" y="16351"/>
                  </a:cubicBezTo>
                  <a:cubicBezTo>
                    <a:pt x="16499" y="16309"/>
                    <a:pt x="16531" y="16280"/>
                    <a:pt x="16558" y="16301"/>
                  </a:cubicBezTo>
                  <a:cubicBezTo>
                    <a:pt x="16855" y="16504"/>
                    <a:pt x="17065" y="16776"/>
                    <a:pt x="17259" y="17112"/>
                  </a:cubicBezTo>
                  <a:cubicBezTo>
                    <a:pt x="17291" y="17175"/>
                    <a:pt x="17367" y="17121"/>
                    <a:pt x="17340" y="17051"/>
                  </a:cubicBezTo>
                  <a:cubicBezTo>
                    <a:pt x="17043" y="16288"/>
                    <a:pt x="16310" y="15699"/>
                    <a:pt x="15879" y="15167"/>
                  </a:cubicBezTo>
                  <a:cubicBezTo>
                    <a:pt x="15695" y="14943"/>
                    <a:pt x="15576" y="14649"/>
                    <a:pt x="15543" y="14327"/>
                  </a:cubicBezTo>
                  <a:cubicBezTo>
                    <a:pt x="15538" y="14292"/>
                    <a:pt x="15539" y="14250"/>
                    <a:pt x="15533" y="14215"/>
                  </a:cubicBezTo>
                  <a:cubicBezTo>
                    <a:pt x="15522" y="14117"/>
                    <a:pt x="15517" y="14018"/>
                    <a:pt x="15506" y="13927"/>
                  </a:cubicBezTo>
                  <a:cubicBezTo>
                    <a:pt x="15495" y="13808"/>
                    <a:pt x="15598" y="13732"/>
                    <a:pt x="15673" y="13802"/>
                  </a:cubicBezTo>
                  <a:cubicBezTo>
                    <a:pt x="15856" y="13977"/>
                    <a:pt x="16115" y="14144"/>
                    <a:pt x="16487" y="14277"/>
                  </a:cubicBezTo>
                  <a:cubicBezTo>
                    <a:pt x="17091" y="14494"/>
                    <a:pt x="17389" y="14691"/>
                    <a:pt x="17923" y="15657"/>
                  </a:cubicBezTo>
                  <a:cubicBezTo>
                    <a:pt x="17956" y="15720"/>
                    <a:pt x="18031" y="15664"/>
                    <a:pt x="18004" y="15594"/>
                  </a:cubicBezTo>
                  <a:cubicBezTo>
                    <a:pt x="17670" y="14705"/>
                    <a:pt x="17270" y="14278"/>
                    <a:pt x="16585" y="14012"/>
                  </a:cubicBezTo>
                  <a:cubicBezTo>
                    <a:pt x="16261" y="13886"/>
                    <a:pt x="16050" y="13710"/>
                    <a:pt x="15867" y="13493"/>
                  </a:cubicBezTo>
                  <a:cubicBezTo>
                    <a:pt x="15576" y="13150"/>
                    <a:pt x="15479" y="12597"/>
                    <a:pt x="15646" y="12128"/>
                  </a:cubicBezTo>
                  <a:cubicBezTo>
                    <a:pt x="15797" y="11701"/>
                    <a:pt x="16051" y="11372"/>
                    <a:pt x="16423" y="11036"/>
                  </a:cubicBezTo>
                  <a:cubicBezTo>
                    <a:pt x="16871" y="10693"/>
                    <a:pt x="17249" y="10665"/>
                    <a:pt x="17680" y="10826"/>
                  </a:cubicBezTo>
                  <a:cubicBezTo>
                    <a:pt x="18112" y="10987"/>
                    <a:pt x="18456" y="11413"/>
                    <a:pt x="18580" y="11966"/>
                  </a:cubicBezTo>
                  <a:cubicBezTo>
                    <a:pt x="18651" y="12295"/>
                    <a:pt x="18661" y="12645"/>
                    <a:pt x="18715" y="12981"/>
                  </a:cubicBezTo>
                  <a:cubicBezTo>
                    <a:pt x="18882" y="13955"/>
                    <a:pt x="19088" y="14327"/>
                    <a:pt x="19325" y="14649"/>
                  </a:cubicBezTo>
                  <a:cubicBezTo>
                    <a:pt x="19379" y="14719"/>
                    <a:pt x="19406" y="14648"/>
                    <a:pt x="19379" y="14585"/>
                  </a:cubicBezTo>
                  <a:cubicBezTo>
                    <a:pt x="19245" y="14305"/>
                    <a:pt x="19033" y="13815"/>
                    <a:pt x="18990" y="13605"/>
                  </a:cubicBezTo>
                  <a:cubicBezTo>
                    <a:pt x="18979" y="13556"/>
                    <a:pt x="19022" y="13521"/>
                    <a:pt x="19049" y="13542"/>
                  </a:cubicBezTo>
                  <a:cubicBezTo>
                    <a:pt x="19356" y="13766"/>
                    <a:pt x="19552" y="14082"/>
                    <a:pt x="19622" y="14180"/>
                  </a:cubicBezTo>
                  <a:cubicBezTo>
                    <a:pt x="19660" y="14229"/>
                    <a:pt x="19713" y="14145"/>
                    <a:pt x="19681" y="14089"/>
                  </a:cubicBezTo>
                  <a:cubicBezTo>
                    <a:pt x="19314" y="13451"/>
                    <a:pt x="19108" y="13361"/>
                    <a:pt x="18995" y="13172"/>
                  </a:cubicBezTo>
                  <a:cubicBezTo>
                    <a:pt x="18925" y="13053"/>
                    <a:pt x="18888" y="12912"/>
                    <a:pt x="18872" y="12765"/>
                  </a:cubicBezTo>
                  <a:cubicBezTo>
                    <a:pt x="18834" y="12380"/>
                    <a:pt x="18812" y="12024"/>
                    <a:pt x="18747" y="11730"/>
                  </a:cubicBezTo>
                  <a:cubicBezTo>
                    <a:pt x="18720" y="11597"/>
                    <a:pt x="18829" y="11483"/>
                    <a:pt x="18921" y="11546"/>
                  </a:cubicBezTo>
                  <a:cubicBezTo>
                    <a:pt x="18991" y="11595"/>
                    <a:pt x="19066" y="11637"/>
                    <a:pt x="19142" y="11686"/>
                  </a:cubicBezTo>
                  <a:cubicBezTo>
                    <a:pt x="19185" y="11714"/>
                    <a:pt x="19233" y="11743"/>
                    <a:pt x="19277" y="11771"/>
                  </a:cubicBezTo>
                  <a:cubicBezTo>
                    <a:pt x="19848" y="12227"/>
                    <a:pt x="19518" y="13172"/>
                    <a:pt x="20047" y="13935"/>
                  </a:cubicBezTo>
                  <a:cubicBezTo>
                    <a:pt x="20090" y="13998"/>
                    <a:pt x="20155" y="13977"/>
                    <a:pt x="20123" y="13900"/>
                  </a:cubicBezTo>
                  <a:cubicBezTo>
                    <a:pt x="20026" y="13683"/>
                    <a:pt x="19940" y="13486"/>
                    <a:pt x="19924" y="13191"/>
                  </a:cubicBezTo>
                  <a:cubicBezTo>
                    <a:pt x="19918" y="13135"/>
                    <a:pt x="19967" y="13109"/>
                    <a:pt x="20000" y="13137"/>
                  </a:cubicBezTo>
                  <a:cubicBezTo>
                    <a:pt x="20107" y="13242"/>
                    <a:pt x="20214" y="13388"/>
                    <a:pt x="20289" y="13493"/>
                  </a:cubicBezTo>
                  <a:cubicBezTo>
                    <a:pt x="20343" y="13577"/>
                    <a:pt x="20355" y="13508"/>
                    <a:pt x="20338" y="13445"/>
                  </a:cubicBezTo>
                  <a:cubicBezTo>
                    <a:pt x="20241" y="13123"/>
                    <a:pt x="20041" y="12897"/>
                    <a:pt x="19912" y="12771"/>
                  </a:cubicBezTo>
                  <a:cubicBezTo>
                    <a:pt x="19847" y="12708"/>
                    <a:pt x="19804" y="12618"/>
                    <a:pt x="19799" y="12513"/>
                  </a:cubicBezTo>
                  <a:cubicBezTo>
                    <a:pt x="19794" y="12415"/>
                    <a:pt x="19795" y="12351"/>
                    <a:pt x="19784" y="12246"/>
                  </a:cubicBezTo>
                  <a:cubicBezTo>
                    <a:pt x="19778" y="12197"/>
                    <a:pt x="19821" y="12157"/>
                    <a:pt x="19853" y="12185"/>
                  </a:cubicBezTo>
                  <a:cubicBezTo>
                    <a:pt x="20775" y="12913"/>
                    <a:pt x="21023" y="13472"/>
                    <a:pt x="21255" y="13955"/>
                  </a:cubicBezTo>
                  <a:cubicBezTo>
                    <a:pt x="21282" y="14011"/>
                    <a:pt x="21347" y="13977"/>
                    <a:pt x="21336" y="13914"/>
                  </a:cubicBezTo>
                  <a:cubicBezTo>
                    <a:pt x="21217" y="13325"/>
                    <a:pt x="20868" y="12353"/>
                    <a:pt x="19433" y="11526"/>
                  </a:cubicBezTo>
                  <a:cubicBezTo>
                    <a:pt x="19191" y="11386"/>
                    <a:pt x="18963" y="11246"/>
                    <a:pt x="18801" y="10903"/>
                  </a:cubicBezTo>
                  <a:cubicBezTo>
                    <a:pt x="18612" y="10518"/>
                    <a:pt x="18975" y="10273"/>
                    <a:pt x="18975" y="10273"/>
                  </a:cubicBezTo>
                  <a:cubicBezTo>
                    <a:pt x="19433" y="9937"/>
                    <a:pt x="20409" y="11155"/>
                    <a:pt x="21304" y="11246"/>
                  </a:cubicBezTo>
                  <a:cubicBezTo>
                    <a:pt x="21353" y="11253"/>
                    <a:pt x="21369" y="11163"/>
                    <a:pt x="21321" y="11135"/>
                  </a:cubicBezTo>
                  <a:cubicBezTo>
                    <a:pt x="21067" y="11016"/>
                    <a:pt x="20813" y="10860"/>
                    <a:pt x="20581" y="10699"/>
                  </a:cubicBezTo>
                  <a:cubicBezTo>
                    <a:pt x="20549" y="10678"/>
                    <a:pt x="20548" y="10615"/>
                    <a:pt x="20586" y="10601"/>
                  </a:cubicBezTo>
                  <a:cubicBezTo>
                    <a:pt x="20732" y="10538"/>
                    <a:pt x="20943" y="10476"/>
                    <a:pt x="21218" y="10518"/>
                  </a:cubicBezTo>
                  <a:cubicBezTo>
                    <a:pt x="21267" y="10525"/>
                    <a:pt x="21289" y="10434"/>
                    <a:pt x="21240" y="10406"/>
                  </a:cubicBezTo>
                  <a:cubicBezTo>
                    <a:pt x="20992" y="10259"/>
                    <a:pt x="20754" y="10252"/>
                    <a:pt x="20436" y="10378"/>
                  </a:cubicBezTo>
                  <a:cubicBezTo>
                    <a:pt x="20307" y="10427"/>
                    <a:pt x="20167" y="10405"/>
                    <a:pt x="20054" y="10321"/>
                  </a:cubicBezTo>
                  <a:cubicBezTo>
                    <a:pt x="19827" y="10160"/>
                    <a:pt x="19622" y="10020"/>
                    <a:pt x="19460" y="9936"/>
                  </a:cubicBezTo>
                  <a:cubicBezTo>
                    <a:pt x="19412" y="9915"/>
                    <a:pt x="19405" y="9831"/>
                    <a:pt x="19448" y="9796"/>
                  </a:cubicBezTo>
                  <a:cubicBezTo>
                    <a:pt x="19745" y="9551"/>
                    <a:pt x="20138" y="9376"/>
                    <a:pt x="20829" y="9404"/>
                  </a:cubicBezTo>
                  <a:cubicBezTo>
                    <a:pt x="20877" y="9404"/>
                    <a:pt x="20894" y="9320"/>
                    <a:pt x="20846" y="9299"/>
                  </a:cubicBezTo>
                  <a:cubicBezTo>
                    <a:pt x="20587" y="9173"/>
                    <a:pt x="20069" y="9062"/>
                    <a:pt x="19368" y="9566"/>
                  </a:cubicBezTo>
                  <a:cubicBezTo>
                    <a:pt x="19033" y="9811"/>
                    <a:pt x="18763" y="10098"/>
                    <a:pt x="18510" y="10231"/>
                  </a:cubicBezTo>
                  <a:cubicBezTo>
                    <a:pt x="18251" y="10364"/>
                    <a:pt x="17961" y="10266"/>
                    <a:pt x="17788" y="9986"/>
                  </a:cubicBezTo>
                  <a:cubicBezTo>
                    <a:pt x="17271" y="9139"/>
                    <a:pt x="17043" y="7871"/>
                    <a:pt x="18051" y="6744"/>
                  </a:cubicBezTo>
                  <a:cubicBezTo>
                    <a:pt x="18321" y="6442"/>
                    <a:pt x="18716" y="6429"/>
                    <a:pt x="19002" y="6695"/>
                  </a:cubicBezTo>
                  <a:cubicBezTo>
                    <a:pt x="19428" y="7088"/>
                    <a:pt x="19967" y="7696"/>
                    <a:pt x="20517" y="7899"/>
                  </a:cubicBezTo>
                  <a:cubicBezTo>
                    <a:pt x="20566" y="7920"/>
                    <a:pt x="20597" y="7829"/>
                    <a:pt x="20554" y="7794"/>
                  </a:cubicBezTo>
                  <a:cubicBezTo>
                    <a:pt x="20328" y="7619"/>
                    <a:pt x="20096" y="7472"/>
                    <a:pt x="19902" y="7199"/>
                  </a:cubicBezTo>
                  <a:cubicBezTo>
                    <a:pt x="19875" y="7164"/>
                    <a:pt x="19891" y="7101"/>
                    <a:pt x="19929" y="7094"/>
                  </a:cubicBezTo>
                  <a:cubicBezTo>
                    <a:pt x="20080" y="7066"/>
                    <a:pt x="20290" y="7066"/>
                    <a:pt x="20544" y="7164"/>
                  </a:cubicBezTo>
                  <a:cubicBezTo>
                    <a:pt x="20593" y="7185"/>
                    <a:pt x="20624" y="7094"/>
                    <a:pt x="20581" y="7059"/>
                  </a:cubicBezTo>
                  <a:cubicBezTo>
                    <a:pt x="20365" y="6863"/>
                    <a:pt x="20134" y="6800"/>
                    <a:pt x="19816" y="6842"/>
                  </a:cubicBezTo>
                  <a:cubicBezTo>
                    <a:pt x="19676" y="6863"/>
                    <a:pt x="19529" y="6808"/>
                    <a:pt x="19421" y="6689"/>
                  </a:cubicBezTo>
                  <a:cubicBezTo>
                    <a:pt x="19276" y="6535"/>
                    <a:pt x="19141" y="6387"/>
                    <a:pt x="19017" y="6282"/>
                  </a:cubicBezTo>
                  <a:cubicBezTo>
                    <a:pt x="18920" y="6198"/>
                    <a:pt x="18936" y="6008"/>
                    <a:pt x="19039" y="5938"/>
                  </a:cubicBezTo>
                  <a:cubicBezTo>
                    <a:pt x="19163" y="5861"/>
                    <a:pt x="19292" y="5792"/>
                    <a:pt x="19416" y="5722"/>
                  </a:cubicBezTo>
                  <a:cubicBezTo>
                    <a:pt x="19476" y="5694"/>
                    <a:pt x="19540" y="5672"/>
                    <a:pt x="19605" y="5665"/>
                  </a:cubicBezTo>
                  <a:cubicBezTo>
                    <a:pt x="19713" y="5658"/>
                    <a:pt x="19848" y="5665"/>
                    <a:pt x="19978" y="5735"/>
                  </a:cubicBezTo>
                  <a:cubicBezTo>
                    <a:pt x="20210" y="5861"/>
                    <a:pt x="20786" y="6617"/>
                    <a:pt x="21520" y="6680"/>
                  </a:cubicBezTo>
                  <a:cubicBezTo>
                    <a:pt x="21579" y="6729"/>
                    <a:pt x="21595" y="6640"/>
                    <a:pt x="21552" y="6619"/>
                  </a:cubicBezTo>
                  <a:cubicBezTo>
                    <a:pt x="21342" y="6514"/>
                    <a:pt x="21110" y="6372"/>
                    <a:pt x="20900" y="6225"/>
                  </a:cubicBezTo>
                  <a:cubicBezTo>
                    <a:pt x="20862" y="6197"/>
                    <a:pt x="20872" y="6127"/>
                    <a:pt x="20910" y="6120"/>
                  </a:cubicBezTo>
                  <a:cubicBezTo>
                    <a:pt x="21061" y="6078"/>
                    <a:pt x="21250" y="6078"/>
                    <a:pt x="21390" y="6085"/>
                  </a:cubicBezTo>
                  <a:cubicBezTo>
                    <a:pt x="21439" y="6085"/>
                    <a:pt x="21455" y="5994"/>
                    <a:pt x="21407" y="5973"/>
                  </a:cubicBezTo>
                  <a:cubicBezTo>
                    <a:pt x="21046" y="5791"/>
                    <a:pt x="20658" y="5883"/>
                    <a:pt x="20512" y="5925"/>
                  </a:cubicBezTo>
                  <a:cubicBezTo>
                    <a:pt x="20507" y="5925"/>
                    <a:pt x="20500" y="5926"/>
                    <a:pt x="20495" y="5919"/>
                  </a:cubicBezTo>
                  <a:cubicBezTo>
                    <a:pt x="20425" y="5856"/>
                    <a:pt x="20366" y="5800"/>
                    <a:pt x="20323" y="5744"/>
                  </a:cubicBezTo>
                  <a:cubicBezTo>
                    <a:pt x="20258" y="5667"/>
                    <a:pt x="20118" y="5554"/>
                    <a:pt x="20059" y="5505"/>
                  </a:cubicBezTo>
                  <a:cubicBezTo>
                    <a:pt x="20026" y="5477"/>
                    <a:pt x="20036" y="5421"/>
                    <a:pt x="20069" y="5400"/>
                  </a:cubicBezTo>
                  <a:cubicBezTo>
                    <a:pt x="20651" y="5078"/>
                    <a:pt x="21142" y="5147"/>
                    <a:pt x="21412" y="5098"/>
                  </a:cubicBezTo>
                  <a:cubicBezTo>
                    <a:pt x="21461" y="5091"/>
                    <a:pt x="21466" y="5008"/>
                    <a:pt x="21417" y="4987"/>
                  </a:cubicBezTo>
                  <a:cubicBezTo>
                    <a:pt x="20710" y="4721"/>
                    <a:pt x="19983" y="5022"/>
                    <a:pt x="19088" y="5540"/>
                  </a:cubicBezTo>
                  <a:cubicBezTo>
                    <a:pt x="19007" y="5589"/>
                    <a:pt x="18931" y="5469"/>
                    <a:pt x="18980" y="5378"/>
                  </a:cubicBezTo>
                  <a:cubicBezTo>
                    <a:pt x="19223" y="4902"/>
                    <a:pt x="19718" y="4167"/>
                    <a:pt x="20743" y="3341"/>
                  </a:cubicBezTo>
                  <a:cubicBezTo>
                    <a:pt x="20786" y="3306"/>
                    <a:pt x="20760" y="3216"/>
                    <a:pt x="20706" y="3230"/>
                  </a:cubicBezTo>
                  <a:cubicBezTo>
                    <a:pt x="20086" y="3468"/>
                    <a:pt x="19368" y="4224"/>
                    <a:pt x="18899" y="5015"/>
                  </a:cubicBezTo>
                  <a:cubicBezTo>
                    <a:pt x="18872" y="5057"/>
                    <a:pt x="18818" y="5036"/>
                    <a:pt x="18818" y="4980"/>
                  </a:cubicBezTo>
                  <a:cubicBezTo>
                    <a:pt x="18829" y="4602"/>
                    <a:pt x="18786" y="4301"/>
                    <a:pt x="18678" y="4133"/>
                  </a:cubicBezTo>
                  <a:cubicBezTo>
                    <a:pt x="18646" y="4084"/>
                    <a:pt x="18587" y="4125"/>
                    <a:pt x="18597" y="4188"/>
                  </a:cubicBezTo>
                  <a:cubicBezTo>
                    <a:pt x="18721" y="4797"/>
                    <a:pt x="18495" y="5898"/>
                    <a:pt x="18171" y="6094"/>
                  </a:cubicBezTo>
                  <a:cubicBezTo>
                    <a:pt x="17125" y="6759"/>
                    <a:pt x="16763" y="6934"/>
                    <a:pt x="16445" y="6304"/>
                  </a:cubicBezTo>
                  <a:cubicBezTo>
                    <a:pt x="16262" y="5814"/>
                    <a:pt x="16271" y="5309"/>
                    <a:pt x="16379" y="4665"/>
                  </a:cubicBezTo>
                  <a:cubicBezTo>
                    <a:pt x="16379" y="4658"/>
                    <a:pt x="16386" y="4650"/>
                    <a:pt x="16386" y="4643"/>
                  </a:cubicBezTo>
                  <a:cubicBezTo>
                    <a:pt x="16715" y="3873"/>
                    <a:pt x="17238" y="3762"/>
                    <a:pt x="17734" y="3510"/>
                  </a:cubicBezTo>
                  <a:cubicBezTo>
                    <a:pt x="18209" y="3265"/>
                    <a:pt x="18587" y="3039"/>
                    <a:pt x="18732" y="2654"/>
                  </a:cubicBezTo>
                  <a:cubicBezTo>
                    <a:pt x="18754" y="2591"/>
                    <a:pt x="18716" y="2549"/>
                    <a:pt x="18678" y="2584"/>
                  </a:cubicBezTo>
                  <a:cubicBezTo>
                    <a:pt x="18516" y="2766"/>
                    <a:pt x="18381" y="2921"/>
                    <a:pt x="18154" y="3033"/>
                  </a:cubicBezTo>
                  <a:cubicBezTo>
                    <a:pt x="18116" y="3047"/>
                    <a:pt x="18084" y="3005"/>
                    <a:pt x="18100" y="2956"/>
                  </a:cubicBezTo>
                  <a:cubicBezTo>
                    <a:pt x="18132" y="2851"/>
                    <a:pt x="18187" y="2733"/>
                    <a:pt x="18247" y="2628"/>
                  </a:cubicBezTo>
                  <a:cubicBezTo>
                    <a:pt x="18268" y="2586"/>
                    <a:pt x="18230" y="2543"/>
                    <a:pt x="18198" y="2571"/>
                  </a:cubicBezTo>
                  <a:cubicBezTo>
                    <a:pt x="17885" y="2893"/>
                    <a:pt x="17912" y="3097"/>
                    <a:pt x="17686" y="3265"/>
                  </a:cubicBezTo>
                  <a:cubicBezTo>
                    <a:pt x="17524" y="3384"/>
                    <a:pt x="16942" y="3537"/>
                    <a:pt x="16629" y="3838"/>
                  </a:cubicBezTo>
                  <a:cubicBezTo>
                    <a:pt x="16596" y="3866"/>
                    <a:pt x="16552" y="3831"/>
                    <a:pt x="16563" y="3774"/>
                  </a:cubicBezTo>
                  <a:cubicBezTo>
                    <a:pt x="16601" y="3599"/>
                    <a:pt x="16640" y="3410"/>
                    <a:pt x="16683" y="3214"/>
                  </a:cubicBezTo>
                  <a:cubicBezTo>
                    <a:pt x="16693" y="3151"/>
                    <a:pt x="16709" y="3089"/>
                    <a:pt x="16720" y="3033"/>
                  </a:cubicBezTo>
                  <a:cubicBezTo>
                    <a:pt x="16725" y="3012"/>
                    <a:pt x="16811" y="2703"/>
                    <a:pt x="17000" y="2549"/>
                  </a:cubicBezTo>
                  <a:cubicBezTo>
                    <a:pt x="17172" y="2402"/>
                    <a:pt x="17848" y="2235"/>
                    <a:pt x="18220" y="1597"/>
                  </a:cubicBezTo>
                  <a:cubicBezTo>
                    <a:pt x="18241" y="1555"/>
                    <a:pt x="18203" y="1499"/>
                    <a:pt x="18171" y="1534"/>
                  </a:cubicBezTo>
                  <a:cubicBezTo>
                    <a:pt x="18020" y="1667"/>
                    <a:pt x="17826" y="1858"/>
                    <a:pt x="17653" y="1963"/>
                  </a:cubicBezTo>
                  <a:cubicBezTo>
                    <a:pt x="17589" y="2005"/>
                    <a:pt x="17561" y="1942"/>
                    <a:pt x="17578" y="1893"/>
                  </a:cubicBezTo>
                  <a:cubicBezTo>
                    <a:pt x="17632" y="1732"/>
                    <a:pt x="17755" y="1528"/>
                    <a:pt x="17825" y="1409"/>
                  </a:cubicBezTo>
                  <a:cubicBezTo>
                    <a:pt x="17879" y="1318"/>
                    <a:pt x="17820" y="1317"/>
                    <a:pt x="17777" y="1359"/>
                  </a:cubicBezTo>
                  <a:cubicBezTo>
                    <a:pt x="17507" y="1590"/>
                    <a:pt x="17399" y="1913"/>
                    <a:pt x="17345" y="2074"/>
                  </a:cubicBezTo>
                  <a:cubicBezTo>
                    <a:pt x="17313" y="2172"/>
                    <a:pt x="17260" y="2199"/>
                    <a:pt x="17249" y="2199"/>
                  </a:cubicBezTo>
                  <a:cubicBezTo>
                    <a:pt x="17147" y="2255"/>
                    <a:pt x="16898" y="2383"/>
                    <a:pt x="16925" y="2243"/>
                  </a:cubicBezTo>
                  <a:cubicBezTo>
                    <a:pt x="17136" y="1074"/>
                    <a:pt x="17669" y="484"/>
                    <a:pt x="17987" y="99"/>
                  </a:cubicBezTo>
                  <a:cubicBezTo>
                    <a:pt x="18025" y="50"/>
                    <a:pt x="17981" y="-26"/>
                    <a:pt x="17938" y="9"/>
                  </a:cubicBezTo>
                  <a:close/>
                  <a:moveTo>
                    <a:pt x="15065" y="7787"/>
                  </a:moveTo>
                  <a:cubicBezTo>
                    <a:pt x="15550" y="7787"/>
                    <a:pt x="15948" y="8299"/>
                    <a:pt x="15948" y="8936"/>
                  </a:cubicBezTo>
                  <a:cubicBezTo>
                    <a:pt x="15948" y="9573"/>
                    <a:pt x="15555" y="10085"/>
                    <a:pt x="15065" y="10085"/>
                  </a:cubicBezTo>
                  <a:cubicBezTo>
                    <a:pt x="14579" y="10085"/>
                    <a:pt x="14180" y="9573"/>
                    <a:pt x="14180" y="8936"/>
                  </a:cubicBezTo>
                  <a:cubicBezTo>
                    <a:pt x="14180" y="8306"/>
                    <a:pt x="14574" y="7787"/>
                    <a:pt x="15065" y="7787"/>
                  </a:cubicBezTo>
                  <a:close/>
                </a:path>
              </a:pathLst>
            </a:custGeom>
            <a:solidFill>
              <a:srgbClr val="4B4A4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 cap="all">
                  <a:solidFill>
                    <a:srgbClr val="FFFFFF"/>
                  </a:solidFill>
                  <a:latin typeface="Publico Text Roman" panose="02040502060504060203"/>
                  <a:ea typeface="Publico Text Roman" panose="02040502060504060203"/>
                  <a:cs typeface="Publico Text Roman" panose="02040502060504060203"/>
                  <a:sym typeface="Publico Text Roman" panose="02040502060504060203"/>
                </a:defRPr>
              </a:pP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reated by DarXs微分 on 2021/4/7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Created by DarXs微分 on 2021/4/7</a:t>
            </a:r>
          </a:p>
        </p:txBody>
      </p:sp>
      <p:sp>
        <p:nvSpPr>
          <p:cNvPr id="258" name="项目规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项目规划</a:t>
            </a:r>
            <a:endParaRPr b="1"/>
          </a:p>
        </p:txBody>
      </p:sp>
      <p:sp>
        <p:nvSpPr>
          <p:cNvPr id="259" name="Android  —&gt;  iOS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200" b="1">
                <a:latin typeface="Avenir Next Bold" panose="020B0803020202020204" charset="0"/>
                <a:cs typeface="Avenir Next Bold" panose="020B0803020202020204" charset="0"/>
              </a:rPr>
              <a:t>Android  —&gt;  iOS</a:t>
            </a:r>
            <a:endParaRPr sz="3200" b="1">
              <a:latin typeface="Avenir Next Bold" panose="020B0803020202020204" charset="0"/>
              <a:cs typeface="Avenir Next Bold" panose="020B0803020202020204" charset="0"/>
            </a:endParaRPr>
          </a:p>
          <a:p>
            <a:r>
              <a:rPr sz="3200" b="1">
                <a:latin typeface="Avenir Next Bold" panose="020B0803020202020204" charset="0"/>
                <a:cs typeface="Avenir Next Bold" panose="020B0803020202020204" charset="0"/>
              </a:rPr>
              <a:t>呈现  —&gt;  搜索</a:t>
            </a:r>
            <a:endParaRPr sz="3200" b="1">
              <a:latin typeface="Avenir Next Bold" panose="020B0803020202020204" charset="0"/>
              <a:cs typeface="Avenir Next Bold" panose="020B0803020202020204" charset="0"/>
            </a:endParaRPr>
          </a:p>
          <a:p>
            <a:r>
              <a:rPr sz="3200" b="1">
                <a:latin typeface="Avenir Next Bold" panose="020B0803020202020204" charset="0"/>
                <a:cs typeface="Avenir Next Bold" panose="020B0803020202020204" charset="0"/>
              </a:rPr>
              <a:t>局域网  —&gt;  公网</a:t>
            </a:r>
            <a:endParaRPr sz="3200" b="1">
              <a:latin typeface="Avenir Next Bold" panose="020B0803020202020204" charset="0"/>
              <a:cs typeface="Avenir Next Bold" panose="020B0803020202020204" charset="0"/>
            </a:endParaRPr>
          </a:p>
          <a:p>
            <a:r>
              <a:rPr sz="3200" b="1">
                <a:latin typeface="Avenir Next Bold" panose="020B0803020202020204" charset="0"/>
                <a:cs typeface="Avenir Next Bold" panose="020B0803020202020204" charset="0"/>
              </a:rPr>
              <a:t>私有库  —&gt;  公有库</a:t>
            </a:r>
            <a:endParaRPr sz="3200" b="1">
              <a:latin typeface="Avenir Next Bold" panose="020B0803020202020204" charset="0"/>
              <a:cs typeface="Avenir Next Bold" panose="020B0803020202020204" charset="0"/>
            </a:endParaRPr>
          </a:p>
        </p:txBody>
      </p:sp>
      <p:sp>
        <p:nvSpPr>
          <p:cNvPr id="260" name="三角形"/>
          <p:cNvSpPr/>
          <p:nvPr/>
        </p:nvSpPr>
        <p:spPr>
          <a:xfrm rot="20476511">
            <a:off x="1908321" y="-780232"/>
            <a:ext cx="5998547" cy="3556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3333" y="8704"/>
                </a:moveTo>
                <a:cubicBezTo>
                  <a:pt x="3409" y="8703"/>
                  <a:pt x="3487" y="8737"/>
                  <a:pt x="3561" y="8812"/>
                </a:cubicBezTo>
                <a:lnTo>
                  <a:pt x="10704" y="16067"/>
                </a:lnTo>
                <a:cubicBezTo>
                  <a:pt x="10943" y="16310"/>
                  <a:pt x="10841" y="16929"/>
                  <a:pt x="10562" y="16929"/>
                </a:cubicBezTo>
                <a:lnTo>
                  <a:pt x="3660" y="16929"/>
                </a:lnTo>
                <a:cubicBezTo>
                  <a:pt x="3236" y="16929"/>
                  <a:pt x="2892" y="16347"/>
                  <a:pt x="2892" y="15631"/>
                </a:cubicBezTo>
                <a:lnTo>
                  <a:pt x="2892" y="9447"/>
                </a:lnTo>
                <a:cubicBezTo>
                  <a:pt x="2892" y="9012"/>
                  <a:pt x="3103" y="8705"/>
                  <a:pt x="3333" y="8704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cap="all">
                <a:solidFill>
                  <a:srgbClr val="FFFFFF"/>
                </a:solidFill>
                <a:latin typeface="Publico Text Roman" panose="02040502060504060203"/>
                <a:ea typeface="Publico Text Roman" panose="02040502060504060203"/>
                <a:cs typeface="Publico Text Roman" panose="02040502060504060203"/>
                <a:sym typeface="Publico Text Roman" panose="02040502060504060203"/>
              </a:defRPr>
            </a:pPr>
          </a:p>
        </p:txBody>
      </p:sp>
      <p:grpSp>
        <p:nvGrpSpPr>
          <p:cNvPr id="263" name="成组"/>
          <p:cNvGrpSpPr/>
          <p:nvPr/>
        </p:nvGrpSpPr>
        <p:grpSpPr>
          <a:xfrm>
            <a:off x="-450450" y="1436691"/>
            <a:ext cx="4624831" cy="6931019"/>
            <a:chOff x="0" y="0"/>
            <a:chExt cx="4624830" cy="6931018"/>
          </a:xfrm>
        </p:grpSpPr>
        <p:sp>
          <p:nvSpPr>
            <p:cNvPr id="261" name="绘图圆规"/>
            <p:cNvSpPr/>
            <p:nvPr/>
          </p:nvSpPr>
          <p:spPr>
            <a:xfrm>
              <a:off x="0" y="0"/>
              <a:ext cx="4624831" cy="6931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6" y="0"/>
                  </a:moveTo>
                  <a:cubicBezTo>
                    <a:pt x="10327" y="0"/>
                    <a:pt x="9946" y="254"/>
                    <a:pt x="9946" y="567"/>
                  </a:cubicBezTo>
                  <a:lnTo>
                    <a:pt x="9946" y="1610"/>
                  </a:lnTo>
                  <a:cubicBezTo>
                    <a:pt x="7891" y="1874"/>
                    <a:pt x="6330" y="3089"/>
                    <a:pt x="6330" y="4536"/>
                  </a:cubicBezTo>
                  <a:cubicBezTo>
                    <a:pt x="6330" y="5362"/>
                    <a:pt x="6838" y="6112"/>
                    <a:pt x="7655" y="6652"/>
                  </a:cubicBezTo>
                  <a:lnTo>
                    <a:pt x="4355" y="14251"/>
                  </a:lnTo>
                  <a:lnTo>
                    <a:pt x="850" y="14251"/>
                  </a:lnTo>
                  <a:cubicBezTo>
                    <a:pt x="380" y="14251"/>
                    <a:pt x="0" y="14505"/>
                    <a:pt x="0" y="14818"/>
                  </a:cubicBezTo>
                  <a:cubicBezTo>
                    <a:pt x="0" y="15131"/>
                    <a:pt x="380" y="15385"/>
                    <a:pt x="850" y="15385"/>
                  </a:cubicBezTo>
                  <a:lnTo>
                    <a:pt x="3862" y="15385"/>
                  </a:lnTo>
                  <a:lnTo>
                    <a:pt x="2428" y="18689"/>
                  </a:lnTo>
                  <a:cubicBezTo>
                    <a:pt x="2371" y="18829"/>
                    <a:pt x="2436" y="18970"/>
                    <a:pt x="2582" y="19067"/>
                  </a:cubicBezTo>
                  <a:lnTo>
                    <a:pt x="2258" y="21443"/>
                  </a:lnTo>
                  <a:lnTo>
                    <a:pt x="3035" y="21595"/>
                  </a:lnTo>
                  <a:lnTo>
                    <a:pt x="4580" y="19462"/>
                  </a:lnTo>
                  <a:cubicBezTo>
                    <a:pt x="4790" y="19440"/>
                    <a:pt x="4978" y="19338"/>
                    <a:pt x="5043" y="19192"/>
                  </a:cubicBezTo>
                  <a:lnTo>
                    <a:pt x="6694" y="15385"/>
                  </a:lnTo>
                  <a:lnTo>
                    <a:pt x="10134" y="15385"/>
                  </a:lnTo>
                  <a:lnTo>
                    <a:pt x="10134" y="15785"/>
                  </a:lnTo>
                  <a:cubicBezTo>
                    <a:pt x="10134" y="15995"/>
                    <a:pt x="10393" y="16163"/>
                    <a:pt x="10700" y="16163"/>
                  </a:cubicBezTo>
                  <a:lnTo>
                    <a:pt x="10804" y="16163"/>
                  </a:lnTo>
                  <a:lnTo>
                    <a:pt x="10821" y="16163"/>
                  </a:lnTo>
                  <a:lnTo>
                    <a:pt x="10925" y="16163"/>
                  </a:lnTo>
                  <a:cubicBezTo>
                    <a:pt x="11241" y="16163"/>
                    <a:pt x="11492" y="15990"/>
                    <a:pt x="11492" y="15785"/>
                  </a:cubicBezTo>
                  <a:lnTo>
                    <a:pt x="11492" y="15390"/>
                  </a:lnTo>
                  <a:lnTo>
                    <a:pt x="14931" y="15390"/>
                  </a:lnTo>
                  <a:lnTo>
                    <a:pt x="16583" y="19197"/>
                  </a:lnTo>
                  <a:cubicBezTo>
                    <a:pt x="16647" y="19343"/>
                    <a:pt x="16832" y="19440"/>
                    <a:pt x="17043" y="19467"/>
                  </a:cubicBezTo>
                  <a:lnTo>
                    <a:pt x="18591" y="21600"/>
                  </a:lnTo>
                  <a:lnTo>
                    <a:pt x="19367" y="21448"/>
                  </a:lnTo>
                  <a:lnTo>
                    <a:pt x="19043" y="19072"/>
                  </a:lnTo>
                  <a:cubicBezTo>
                    <a:pt x="19189" y="18975"/>
                    <a:pt x="19262" y="18835"/>
                    <a:pt x="19197" y="18694"/>
                  </a:cubicBezTo>
                  <a:lnTo>
                    <a:pt x="17741" y="15390"/>
                  </a:lnTo>
                  <a:lnTo>
                    <a:pt x="20750" y="15390"/>
                  </a:lnTo>
                  <a:cubicBezTo>
                    <a:pt x="21220" y="15390"/>
                    <a:pt x="21600" y="15136"/>
                    <a:pt x="21600" y="14823"/>
                  </a:cubicBezTo>
                  <a:cubicBezTo>
                    <a:pt x="21600" y="14510"/>
                    <a:pt x="21220" y="14251"/>
                    <a:pt x="20743" y="14251"/>
                  </a:cubicBezTo>
                  <a:lnTo>
                    <a:pt x="17238" y="14251"/>
                  </a:lnTo>
                  <a:lnTo>
                    <a:pt x="13937" y="6652"/>
                  </a:lnTo>
                  <a:cubicBezTo>
                    <a:pt x="14755" y="6112"/>
                    <a:pt x="15262" y="5362"/>
                    <a:pt x="15262" y="4536"/>
                  </a:cubicBezTo>
                  <a:cubicBezTo>
                    <a:pt x="15262" y="3083"/>
                    <a:pt x="13702" y="1874"/>
                    <a:pt x="11646" y="1610"/>
                  </a:cubicBezTo>
                  <a:lnTo>
                    <a:pt x="11646" y="567"/>
                  </a:lnTo>
                  <a:cubicBezTo>
                    <a:pt x="11646" y="254"/>
                    <a:pt x="11266" y="0"/>
                    <a:pt x="10796" y="0"/>
                  </a:cubicBezTo>
                  <a:close/>
                  <a:moveTo>
                    <a:pt x="9946" y="2781"/>
                  </a:moveTo>
                  <a:lnTo>
                    <a:pt x="9946" y="3520"/>
                  </a:lnTo>
                  <a:cubicBezTo>
                    <a:pt x="9946" y="3833"/>
                    <a:pt x="10327" y="4087"/>
                    <a:pt x="10796" y="4087"/>
                  </a:cubicBezTo>
                  <a:cubicBezTo>
                    <a:pt x="11266" y="4087"/>
                    <a:pt x="11646" y="3833"/>
                    <a:pt x="11646" y="3520"/>
                  </a:cubicBezTo>
                  <a:lnTo>
                    <a:pt x="11646" y="2781"/>
                  </a:lnTo>
                  <a:cubicBezTo>
                    <a:pt x="12755" y="3024"/>
                    <a:pt x="13555" y="3715"/>
                    <a:pt x="13555" y="4536"/>
                  </a:cubicBezTo>
                  <a:cubicBezTo>
                    <a:pt x="13555" y="5551"/>
                    <a:pt x="12318" y="6382"/>
                    <a:pt x="10789" y="6382"/>
                  </a:cubicBezTo>
                  <a:cubicBezTo>
                    <a:pt x="9259" y="6382"/>
                    <a:pt x="8019" y="5557"/>
                    <a:pt x="8019" y="4536"/>
                  </a:cubicBezTo>
                  <a:cubicBezTo>
                    <a:pt x="8027" y="3715"/>
                    <a:pt x="8838" y="3024"/>
                    <a:pt x="9946" y="2781"/>
                  </a:cubicBezTo>
                  <a:close/>
                  <a:moveTo>
                    <a:pt x="10108" y="7479"/>
                  </a:moveTo>
                  <a:cubicBezTo>
                    <a:pt x="10335" y="7501"/>
                    <a:pt x="10562" y="7516"/>
                    <a:pt x="10796" y="7516"/>
                  </a:cubicBezTo>
                  <a:cubicBezTo>
                    <a:pt x="11031" y="7516"/>
                    <a:pt x="11257" y="7501"/>
                    <a:pt x="11484" y="7479"/>
                  </a:cubicBezTo>
                  <a:lnTo>
                    <a:pt x="14423" y="14251"/>
                  </a:lnTo>
                  <a:lnTo>
                    <a:pt x="11477" y="14251"/>
                  </a:lnTo>
                  <a:lnTo>
                    <a:pt x="11477" y="13851"/>
                  </a:lnTo>
                  <a:cubicBezTo>
                    <a:pt x="11477" y="13640"/>
                    <a:pt x="11218" y="13473"/>
                    <a:pt x="10910" y="13473"/>
                  </a:cubicBezTo>
                  <a:lnTo>
                    <a:pt x="10796" y="13473"/>
                  </a:lnTo>
                  <a:lnTo>
                    <a:pt x="10682" y="13473"/>
                  </a:lnTo>
                  <a:cubicBezTo>
                    <a:pt x="10367" y="13473"/>
                    <a:pt x="10116" y="13646"/>
                    <a:pt x="10116" y="13851"/>
                  </a:cubicBezTo>
                  <a:lnTo>
                    <a:pt x="10116" y="14251"/>
                  </a:lnTo>
                  <a:lnTo>
                    <a:pt x="7170" y="14251"/>
                  </a:lnTo>
                  <a:lnTo>
                    <a:pt x="10108" y="7479"/>
                  </a:lnTo>
                  <a:close/>
                </a:path>
              </a:pathLst>
            </a:custGeom>
            <a:solidFill>
              <a:srgbClr val="EFEBE1"/>
            </a:solidFill>
            <a:ln w="317500" cap="flat">
              <a:solidFill>
                <a:srgbClr val="EFEBE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 cap="all">
                  <a:solidFill>
                    <a:srgbClr val="FFFFFF"/>
                  </a:solidFill>
                  <a:latin typeface="Publico Text Roman" panose="02040502060504060203"/>
                  <a:ea typeface="Publico Text Roman" panose="02040502060504060203"/>
                  <a:cs typeface="Publico Text Roman" panose="02040502060504060203"/>
                  <a:sym typeface="Publico Text Roman" panose="02040502060504060203"/>
                </a:defRPr>
              </a:pPr>
            </a:p>
          </p:txBody>
        </p:sp>
        <p:sp>
          <p:nvSpPr>
            <p:cNvPr id="262" name="绘图圆规"/>
            <p:cNvSpPr/>
            <p:nvPr/>
          </p:nvSpPr>
          <p:spPr>
            <a:xfrm>
              <a:off x="0" y="0"/>
              <a:ext cx="4624831" cy="6931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6" y="0"/>
                  </a:moveTo>
                  <a:cubicBezTo>
                    <a:pt x="10327" y="0"/>
                    <a:pt x="9946" y="254"/>
                    <a:pt x="9946" y="567"/>
                  </a:cubicBezTo>
                  <a:lnTo>
                    <a:pt x="9946" y="1610"/>
                  </a:lnTo>
                  <a:cubicBezTo>
                    <a:pt x="7891" y="1874"/>
                    <a:pt x="6330" y="3089"/>
                    <a:pt x="6330" y="4536"/>
                  </a:cubicBezTo>
                  <a:cubicBezTo>
                    <a:pt x="6330" y="5362"/>
                    <a:pt x="6838" y="6112"/>
                    <a:pt x="7655" y="6652"/>
                  </a:cubicBezTo>
                  <a:lnTo>
                    <a:pt x="4355" y="14251"/>
                  </a:lnTo>
                  <a:lnTo>
                    <a:pt x="850" y="14251"/>
                  </a:lnTo>
                  <a:cubicBezTo>
                    <a:pt x="380" y="14251"/>
                    <a:pt x="0" y="14505"/>
                    <a:pt x="0" y="14818"/>
                  </a:cubicBezTo>
                  <a:cubicBezTo>
                    <a:pt x="0" y="15131"/>
                    <a:pt x="380" y="15385"/>
                    <a:pt x="850" y="15385"/>
                  </a:cubicBezTo>
                  <a:lnTo>
                    <a:pt x="3862" y="15385"/>
                  </a:lnTo>
                  <a:lnTo>
                    <a:pt x="2428" y="18689"/>
                  </a:lnTo>
                  <a:cubicBezTo>
                    <a:pt x="2371" y="18829"/>
                    <a:pt x="2436" y="18970"/>
                    <a:pt x="2582" y="19067"/>
                  </a:cubicBezTo>
                  <a:lnTo>
                    <a:pt x="2258" y="21443"/>
                  </a:lnTo>
                  <a:lnTo>
                    <a:pt x="3035" y="21595"/>
                  </a:lnTo>
                  <a:lnTo>
                    <a:pt x="4580" y="19462"/>
                  </a:lnTo>
                  <a:cubicBezTo>
                    <a:pt x="4790" y="19440"/>
                    <a:pt x="4978" y="19338"/>
                    <a:pt x="5043" y="19192"/>
                  </a:cubicBezTo>
                  <a:lnTo>
                    <a:pt x="6694" y="15385"/>
                  </a:lnTo>
                  <a:lnTo>
                    <a:pt x="10134" y="15385"/>
                  </a:lnTo>
                  <a:lnTo>
                    <a:pt x="10134" y="15785"/>
                  </a:lnTo>
                  <a:cubicBezTo>
                    <a:pt x="10134" y="15995"/>
                    <a:pt x="10393" y="16163"/>
                    <a:pt x="10700" y="16163"/>
                  </a:cubicBezTo>
                  <a:lnTo>
                    <a:pt x="10804" y="16163"/>
                  </a:lnTo>
                  <a:lnTo>
                    <a:pt x="10821" y="16163"/>
                  </a:lnTo>
                  <a:lnTo>
                    <a:pt x="10925" y="16163"/>
                  </a:lnTo>
                  <a:cubicBezTo>
                    <a:pt x="11241" y="16163"/>
                    <a:pt x="11492" y="15990"/>
                    <a:pt x="11492" y="15785"/>
                  </a:cubicBezTo>
                  <a:lnTo>
                    <a:pt x="11492" y="15390"/>
                  </a:lnTo>
                  <a:lnTo>
                    <a:pt x="14931" y="15390"/>
                  </a:lnTo>
                  <a:lnTo>
                    <a:pt x="16583" y="19197"/>
                  </a:lnTo>
                  <a:cubicBezTo>
                    <a:pt x="16647" y="19343"/>
                    <a:pt x="16832" y="19440"/>
                    <a:pt x="17043" y="19467"/>
                  </a:cubicBezTo>
                  <a:lnTo>
                    <a:pt x="18591" y="21600"/>
                  </a:lnTo>
                  <a:lnTo>
                    <a:pt x="19367" y="21448"/>
                  </a:lnTo>
                  <a:lnTo>
                    <a:pt x="19043" y="19072"/>
                  </a:lnTo>
                  <a:cubicBezTo>
                    <a:pt x="19189" y="18975"/>
                    <a:pt x="19262" y="18835"/>
                    <a:pt x="19197" y="18694"/>
                  </a:cubicBezTo>
                  <a:lnTo>
                    <a:pt x="17741" y="15390"/>
                  </a:lnTo>
                  <a:lnTo>
                    <a:pt x="20750" y="15390"/>
                  </a:lnTo>
                  <a:cubicBezTo>
                    <a:pt x="21220" y="15390"/>
                    <a:pt x="21600" y="15136"/>
                    <a:pt x="21600" y="14823"/>
                  </a:cubicBezTo>
                  <a:cubicBezTo>
                    <a:pt x="21600" y="14510"/>
                    <a:pt x="21220" y="14251"/>
                    <a:pt x="20743" y="14251"/>
                  </a:cubicBezTo>
                  <a:lnTo>
                    <a:pt x="17238" y="14251"/>
                  </a:lnTo>
                  <a:lnTo>
                    <a:pt x="13937" y="6652"/>
                  </a:lnTo>
                  <a:cubicBezTo>
                    <a:pt x="14755" y="6112"/>
                    <a:pt x="15262" y="5362"/>
                    <a:pt x="15262" y="4536"/>
                  </a:cubicBezTo>
                  <a:cubicBezTo>
                    <a:pt x="15262" y="3083"/>
                    <a:pt x="13702" y="1874"/>
                    <a:pt x="11646" y="1610"/>
                  </a:cubicBezTo>
                  <a:lnTo>
                    <a:pt x="11646" y="567"/>
                  </a:lnTo>
                  <a:cubicBezTo>
                    <a:pt x="11646" y="254"/>
                    <a:pt x="11266" y="0"/>
                    <a:pt x="10796" y="0"/>
                  </a:cubicBezTo>
                  <a:close/>
                  <a:moveTo>
                    <a:pt x="9946" y="2781"/>
                  </a:moveTo>
                  <a:lnTo>
                    <a:pt x="9946" y="3520"/>
                  </a:lnTo>
                  <a:cubicBezTo>
                    <a:pt x="9946" y="3833"/>
                    <a:pt x="10327" y="4087"/>
                    <a:pt x="10796" y="4087"/>
                  </a:cubicBezTo>
                  <a:cubicBezTo>
                    <a:pt x="11266" y="4087"/>
                    <a:pt x="11646" y="3833"/>
                    <a:pt x="11646" y="3520"/>
                  </a:cubicBezTo>
                  <a:lnTo>
                    <a:pt x="11646" y="2781"/>
                  </a:lnTo>
                  <a:cubicBezTo>
                    <a:pt x="12755" y="3024"/>
                    <a:pt x="13555" y="3715"/>
                    <a:pt x="13555" y="4536"/>
                  </a:cubicBezTo>
                  <a:cubicBezTo>
                    <a:pt x="13555" y="5551"/>
                    <a:pt x="12318" y="6382"/>
                    <a:pt x="10789" y="6382"/>
                  </a:cubicBezTo>
                  <a:cubicBezTo>
                    <a:pt x="9259" y="6382"/>
                    <a:pt x="8019" y="5557"/>
                    <a:pt x="8019" y="4536"/>
                  </a:cubicBezTo>
                  <a:cubicBezTo>
                    <a:pt x="8027" y="3715"/>
                    <a:pt x="8838" y="3024"/>
                    <a:pt x="9946" y="2781"/>
                  </a:cubicBezTo>
                  <a:close/>
                  <a:moveTo>
                    <a:pt x="10108" y="7479"/>
                  </a:moveTo>
                  <a:cubicBezTo>
                    <a:pt x="10335" y="7501"/>
                    <a:pt x="10562" y="7516"/>
                    <a:pt x="10796" y="7516"/>
                  </a:cubicBezTo>
                  <a:cubicBezTo>
                    <a:pt x="11031" y="7516"/>
                    <a:pt x="11257" y="7501"/>
                    <a:pt x="11484" y="7479"/>
                  </a:cubicBezTo>
                  <a:lnTo>
                    <a:pt x="14423" y="14251"/>
                  </a:lnTo>
                  <a:lnTo>
                    <a:pt x="11477" y="14251"/>
                  </a:lnTo>
                  <a:lnTo>
                    <a:pt x="11477" y="13851"/>
                  </a:lnTo>
                  <a:cubicBezTo>
                    <a:pt x="11477" y="13640"/>
                    <a:pt x="11218" y="13473"/>
                    <a:pt x="10910" y="13473"/>
                  </a:cubicBezTo>
                  <a:lnTo>
                    <a:pt x="10796" y="13473"/>
                  </a:lnTo>
                  <a:lnTo>
                    <a:pt x="10682" y="13473"/>
                  </a:lnTo>
                  <a:cubicBezTo>
                    <a:pt x="10367" y="13473"/>
                    <a:pt x="10116" y="13646"/>
                    <a:pt x="10116" y="13851"/>
                  </a:cubicBezTo>
                  <a:lnTo>
                    <a:pt x="10116" y="14251"/>
                  </a:lnTo>
                  <a:lnTo>
                    <a:pt x="7170" y="14251"/>
                  </a:lnTo>
                  <a:lnTo>
                    <a:pt x="10108" y="7479"/>
                  </a:lnTo>
                  <a:close/>
                </a:path>
              </a:pathLst>
            </a:custGeom>
            <a:solidFill>
              <a:srgbClr val="4B4A4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 cap="all">
                  <a:solidFill>
                    <a:srgbClr val="FFFFFF"/>
                  </a:solidFill>
                  <a:latin typeface="Publico Text Roman" panose="02040502060504060203"/>
                  <a:ea typeface="Publico Text Roman" panose="02040502060504060203"/>
                  <a:cs typeface="Publico Text Roman" panose="02040502060504060203"/>
                  <a:sym typeface="Publico Text Roman" panose="02040502060504060203"/>
                </a:defRPr>
              </a:pPr>
            </a:p>
          </p:txBody>
        </p:sp>
      </p:grpSp>
      <p:grpSp>
        <p:nvGrpSpPr>
          <p:cNvPr id="266" name="成组"/>
          <p:cNvGrpSpPr/>
          <p:nvPr/>
        </p:nvGrpSpPr>
        <p:grpSpPr>
          <a:xfrm>
            <a:off x="3143611" y="2505745"/>
            <a:ext cx="2548871" cy="7193016"/>
            <a:chOff x="0" y="0"/>
            <a:chExt cx="2548869" cy="7193015"/>
          </a:xfrm>
        </p:grpSpPr>
        <p:sp>
          <p:nvSpPr>
            <p:cNvPr id="264" name="铅笔"/>
            <p:cNvSpPr/>
            <p:nvPr/>
          </p:nvSpPr>
          <p:spPr>
            <a:xfrm rot="899999">
              <a:off x="927834" y="-34000"/>
              <a:ext cx="693201" cy="7261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20" y="0"/>
                  </a:moveTo>
                  <a:cubicBezTo>
                    <a:pt x="2381" y="0"/>
                    <a:pt x="0" y="227"/>
                    <a:pt x="0" y="508"/>
                  </a:cubicBezTo>
                  <a:lnTo>
                    <a:pt x="0" y="1391"/>
                  </a:lnTo>
                  <a:lnTo>
                    <a:pt x="21600" y="1391"/>
                  </a:lnTo>
                  <a:lnTo>
                    <a:pt x="21600" y="508"/>
                  </a:lnTo>
                  <a:cubicBezTo>
                    <a:pt x="21600" y="227"/>
                    <a:pt x="19201" y="0"/>
                    <a:pt x="16262" y="0"/>
                  </a:cubicBezTo>
                  <a:lnTo>
                    <a:pt x="5320" y="0"/>
                  </a:lnTo>
                  <a:close/>
                  <a:moveTo>
                    <a:pt x="0" y="1715"/>
                  </a:moveTo>
                  <a:lnTo>
                    <a:pt x="0" y="4104"/>
                  </a:lnTo>
                  <a:lnTo>
                    <a:pt x="21600" y="4104"/>
                  </a:lnTo>
                  <a:lnTo>
                    <a:pt x="21600" y="1715"/>
                  </a:lnTo>
                  <a:lnTo>
                    <a:pt x="0" y="1715"/>
                  </a:lnTo>
                  <a:close/>
                  <a:moveTo>
                    <a:pt x="0" y="4428"/>
                  </a:moveTo>
                  <a:lnTo>
                    <a:pt x="0" y="16996"/>
                  </a:lnTo>
                  <a:cubicBezTo>
                    <a:pt x="715" y="16978"/>
                    <a:pt x="1487" y="16968"/>
                    <a:pt x="2298" y="16968"/>
                  </a:cubicBezTo>
                  <a:cubicBezTo>
                    <a:pt x="3854" y="16968"/>
                    <a:pt x="5364" y="17008"/>
                    <a:pt x="6558" y="17079"/>
                  </a:cubicBezTo>
                  <a:cubicBezTo>
                    <a:pt x="7751" y="17008"/>
                    <a:pt x="9243" y="16968"/>
                    <a:pt x="10800" y="16968"/>
                  </a:cubicBezTo>
                  <a:cubicBezTo>
                    <a:pt x="12357" y="16968"/>
                    <a:pt x="13849" y="17008"/>
                    <a:pt x="15042" y="17079"/>
                  </a:cubicBezTo>
                  <a:cubicBezTo>
                    <a:pt x="16235" y="17008"/>
                    <a:pt x="17746" y="16968"/>
                    <a:pt x="19302" y="16968"/>
                  </a:cubicBezTo>
                  <a:cubicBezTo>
                    <a:pt x="20113" y="16968"/>
                    <a:pt x="20884" y="16978"/>
                    <a:pt x="21600" y="16996"/>
                  </a:cubicBezTo>
                  <a:lnTo>
                    <a:pt x="21600" y="4428"/>
                  </a:lnTo>
                  <a:lnTo>
                    <a:pt x="0" y="4428"/>
                  </a:lnTo>
                  <a:close/>
                  <a:moveTo>
                    <a:pt x="2298" y="17292"/>
                  </a:moveTo>
                  <a:cubicBezTo>
                    <a:pt x="1561" y="17292"/>
                    <a:pt x="907" y="17305"/>
                    <a:pt x="371" y="17327"/>
                  </a:cubicBezTo>
                  <a:lnTo>
                    <a:pt x="5409" y="19388"/>
                  </a:lnTo>
                  <a:lnTo>
                    <a:pt x="6116" y="19678"/>
                  </a:lnTo>
                  <a:lnTo>
                    <a:pt x="15484" y="19678"/>
                  </a:lnTo>
                  <a:lnTo>
                    <a:pt x="16191" y="19388"/>
                  </a:lnTo>
                  <a:lnTo>
                    <a:pt x="21229" y="17327"/>
                  </a:lnTo>
                  <a:cubicBezTo>
                    <a:pt x="20693" y="17305"/>
                    <a:pt x="20038" y="17292"/>
                    <a:pt x="19302" y="17292"/>
                  </a:cubicBezTo>
                  <a:cubicBezTo>
                    <a:pt x="18082" y="17292"/>
                    <a:pt x="16931" y="17331"/>
                    <a:pt x="16297" y="17396"/>
                  </a:cubicBezTo>
                  <a:lnTo>
                    <a:pt x="15042" y="17525"/>
                  </a:lnTo>
                  <a:lnTo>
                    <a:pt x="13805" y="17396"/>
                  </a:lnTo>
                  <a:cubicBezTo>
                    <a:pt x="13170" y="17331"/>
                    <a:pt x="12020" y="17292"/>
                    <a:pt x="10800" y="17292"/>
                  </a:cubicBezTo>
                  <a:cubicBezTo>
                    <a:pt x="9581" y="17292"/>
                    <a:pt x="8429" y="17331"/>
                    <a:pt x="7795" y="17396"/>
                  </a:cubicBezTo>
                  <a:lnTo>
                    <a:pt x="6558" y="17525"/>
                  </a:lnTo>
                  <a:lnTo>
                    <a:pt x="5303" y="17396"/>
                  </a:lnTo>
                  <a:cubicBezTo>
                    <a:pt x="4668" y="17331"/>
                    <a:pt x="3517" y="17292"/>
                    <a:pt x="2298" y="17292"/>
                  </a:cubicBezTo>
                  <a:close/>
                  <a:moveTo>
                    <a:pt x="6894" y="20002"/>
                  </a:moveTo>
                  <a:lnTo>
                    <a:pt x="10800" y="21600"/>
                  </a:lnTo>
                  <a:lnTo>
                    <a:pt x="14706" y="20002"/>
                  </a:lnTo>
                  <a:lnTo>
                    <a:pt x="6894" y="20002"/>
                  </a:lnTo>
                  <a:close/>
                </a:path>
              </a:pathLst>
            </a:custGeom>
            <a:solidFill>
              <a:srgbClr val="4B4A4B"/>
            </a:solidFill>
            <a:ln w="317500" cap="flat">
              <a:solidFill>
                <a:srgbClr val="EFEBE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 cap="all">
                  <a:solidFill>
                    <a:srgbClr val="FFFFFF"/>
                  </a:solidFill>
                  <a:latin typeface="Publico Text Roman" panose="02040502060504060203"/>
                  <a:ea typeface="Publico Text Roman" panose="02040502060504060203"/>
                  <a:cs typeface="Publico Text Roman" panose="02040502060504060203"/>
                  <a:sym typeface="Publico Text Roman" panose="02040502060504060203"/>
                </a:defRPr>
              </a:pPr>
            </a:p>
          </p:txBody>
        </p:sp>
        <p:sp>
          <p:nvSpPr>
            <p:cNvPr id="265" name="铅笔"/>
            <p:cNvSpPr/>
            <p:nvPr/>
          </p:nvSpPr>
          <p:spPr>
            <a:xfrm rot="900000">
              <a:off x="927834" y="-34000"/>
              <a:ext cx="693201" cy="7261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20" y="0"/>
                  </a:moveTo>
                  <a:cubicBezTo>
                    <a:pt x="2381" y="0"/>
                    <a:pt x="0" y="227"/>
                    <a:pt x="0" y="508"/>
                  </a:cubicBezTo>
                  <a:lnTo>
                    <a:pt x="0" y="1391"/>
                  </a:lnTo>
                  <a:lnTo>
                    <a:pt x="21600" y="1391"/>
                  </a:lnTo>
                  <a:lnTo>
                    <a:pt x="21600" y="508"/>
                  </a:lnTo>
                  <a:cubicBezTo>
                    <a:pt x="21600" y="227"/>
                    <a:pt x="19201" y="0"/>
                    <a:pt x="16262" y="0"/>
                  </a:cubicBezTo>
                  <a:lnTo>
                    <a:pt x="5320" y="0"/>
                  </a:lnTo>
                  <a:close/>
                  <a:moveTo>
                    <a:pt x="0" y="1715"/>
                  </a:moveTo>
                  <a:lnTo>
                    <a:pt x="0" y="4104"/>
                  </a:lnTo>
                  <a:lnTo>
                    <a:pt x="21600" y="4104"/>
                  </a:lnTo>
                  <a:lnTo>
                    <a:pt x="21600" y="1715"/>
                  </a:lnTo>
                  <a:lnTo>
                    <a:pt x="0" y="1715"/>
                  </a:lnTo>
                  <a:close/>
                  <a:moveTo>
                    <a:pt x="0" y="4428"/>
                  </a:moveTo>
                  <a:lnTo>
                    <a:pt x="0" y="16996"/>
                  </a:lnTo>
                  <a:cubicBezTo>
                    <a:pt x="715" y="16978"/>
                    <a:pt x="1487" y="16968"/>
                    <a:pt x="2298" y="16968"/>
                  </a:cubicBezTo>
                  <a:cubicBezTo>
                    <a:pt x="3854" y="16968"/>
                    <a:pt x="5364" y="17008"/>
                    <a:pt x="6558" y="17079"/>
                  </a:cubicBezTo>
                  <a:cubicBezTo>
                    <a:pt x="7751" y="17008"/>
                    <a:pt x="9243" y="16968"/>
                    <a:pt x="10800" y="16968"/>
                  </a:cubicBezTo>
                  <a:cubicBezTo>
                    <a:pt x="12357" y="16968"/>
                    <a:pt x="13849" y="17008"/>
                    <a:pt x="15042" y="17079"/>
                  </a:cubicBezTo>
                  <a:cubicBezTo>
                    <a:pt x="16235" y="17008"/>
                    <a:pt x="17746" y="16968"/>
                    <a:pt x="19302" y="16968"/>
                  </a:cubicBezTo>
                  <a:cubicBezTo>
                    <a:pt x="20113" y="16968"/>
                    <a:pt x="20884" y="16978"/>
                    <a:pt x="21600" y="16996"/>
                  </a:cubicBezTo>
                  <a:lnTo>
                    <a:pt x="21600" y="4428"/>
                  </a:lnTo>
                  <a:lnTo>
                    <a:pt x="0" y="4428"/>
                  </a:lnTo>
                  <a:close/>
                  <a:moveTo>
                    <a:pt x="2298" y="17292"/>
                  </a:moveTo>
                  <a:cubicBezTo>
                    <a:pt x="1561" y="17292"/>
                    <a:pt x="907" y="17305"/>
                    <a:pt x="371" y="17327"/>
                  </a:cubicBezTo>
                  <a:lnTo>
                    <a:pt x="5409" y="19388"/>
                  </a:lnTo>
                  <a:lnTo>
                    <a:pt x="6116" y="19678"/>
                  </a:lnTo>
                  <a:lnTo>
                    <a:pt x="15484" y="19678"/>
                  </a:lnTo>
                  <a:lnTo>
                    <a:pt x="16191" y="19388"/>
                  </a:lnTo>
                  <a:lnTo>
                    <a:pt x="21229" y="17327"/>
                  </a:lnTo>
                  <a:cubicBezTo>
                    <a:pt x="20693" y="17305"/>
                    <a:pt x="20038" y="17292"/>
                    <a:pt x="19302" y="17292"/>
                  </a:cubicBezTo>
                  <a:cubicBezTo>
                    <a:pt x="18082" y="17292"/>
                    <a:pt x="16931" y="17331"/>
                    <a:pt x="16297" y="17396"/>
                  </a:cubicBezTo>
                  <a:lnTo>
                    <a:pt x="15042" y="17525"/>
                  </a:lnTo>
                  <a:lnTo>
                    <a:pt x="13805" y="17396"/>
                  </a:lnTo>
                  <a:cubicBezTo>
                    <a:pt x="13170" y="17331"/>
                    <a:pt x="12020" y="17292"/>
                    <a:pt x="10800" y="17292"/>
                  </a:cubicBezTo>
                  <a:cubicBezTo>
                    <a:pt x="9581" y="17292"/>
                    <a:pt x="8429" y="17331"/>
                    <a:pt x="7795" y="17396"/>
                  </a:cubicBezTo>
                  <a:lnTo>
                    <a:pt x="6558" y="17525"/>
                  </a:lnTo>
                  <a:lnTo>
                    <a:pt x="5303" y="17396"/>
                  </a:lnTo>
                  <a:cubicBezTo>
                    <a:pt x="4668" y="17331"/>
                    <a:pt x="3517" y="17292"/>
                    <a:pt x="2298" y="17292"/>
                  </a:cubicBezTo>
                  <a:close/>
                  <a:moveTo>
                    <a:pt x="6894" y="20002"/>
                  </a:moveTo>
                  <a:lnTo>
                    <a:pt x="10800" y="21600"/>
                  </a:lnTo>
                  <a:lnTo>
                    <a:pt x="14706" y="20002"/>
                  </a:lnTo>
                  <a:lnTo>
                    <a:pt x="6894" y="20002"/>
                  </a:lnTo>
                  <a:close/>
                </a:path>
              </a:pathLst>
            </a:custGeom>
            <a:solidFill>
              <a:srgbClr val="4B4A4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700"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" cap="all">
                  <a:solidFill>
                    <a:srgbClr val="FFFFFF"/>
                  </a:solidFill>
                  <a:latin typeface="Publico Text Roman" panose="02040502060504060203"/>
                  <a:ea typeface="Publico Text Roman" panose="02040502060504060203"/>
                  <a:cs typeface="Publico Text Roman" panose="02040502060504060203"/>
                  <a:sym typeface="Publico Text Roman" panose="02040502060504060203"/>
                </a:defRPr>
              </a:pP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reated by DarXs微分 on 2021/4/7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Created by DarXs微分 on 2021/4/7</a:t>
            </a:r>
          </a:p>
        </p:txBody>
      </p:sp>
      <p:sp>
        <p:nvSpPr>
          <p:cNvPr id="269" name="未来展望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未来展望</a:t>
            </a:r>
            <a:endParaRPr b="1"/>
          </a:p>
        </p:txBody>
      </p:sp>
      <p:sp>
        <p:nvSpPr>
          <p:cNvPr id="270" name="思行并进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4000" b="1">
                <a:latin typeface="Avenir Next Bold" panose="020B0803020202020204" charset="0"/>
              </a:rPr>
              <a:t>思行并进</a:t>
            </a:r>
            <a:endParaRPr sz="4000" b="1">
              <a:latin typeface="Avenir Next Bold" panose="020B0803020202020204" charset="0"/>
            </a:endParaRPr>
          </a:p>
          <a:p>
            <a:r>
              <a:rPr sz="4000" b="1">
                <a:latin typeface="Avenir Next Bold" panose="020B0803020202020204" charset="0"/>
              </a:rPr>
              <a:t>聚势赋能</a:t>
            </a:r>
            <a:endParaRPr sz="4000" b="1">
              <a:latin typeface="Avenir Next Bold" panose="020B0803020202020204" charset="0"/>
            </a:endParaRPr>
          </a:p>
          <a:p>
            <a:r>
              <a:rPr sz="4000" b="1">
                <a:latin typeface="Avenir Next Bold" panose="020B0803020202020204" charset="0"/>
              </a:rPr>
              <a:t>创变未来</a:t>
            </a:r>
            <a:endParaRPr sz="4000" b="1">
              <a:latin typeface="Avenir Next Bold" panose="020B0803020202020204" charset="0"/>
            </a:endParaRPr>
          </a:p>
        </p:txBody>
      </p:sp>
      <p:grpSp>
        <p:nvGrpSpPr>
          <p:cNvPr id="273" name="成组"/>
          <p:cNvGrpSpPr/>
          <p:nvPr/>
        </p:nvGrpSpPr>
        <p:grpSpPr>
          <a:xfrm>
            <a:off x="2670166" y="3099660"/>
            <a:ext cx="1562694" cy="1822396"/>
            <a:chOff x="0" y="0"/>
            <a:chExt cx="1562693" cy="1822394"/>
          </a:xfrm>
        </p:grpSpPr>
        <p:sp>
          <p:nvSpPr>
            <p:cNvPr id="271" name="圆形"/>
            <p:cNvSpPr/>
            <p:nvPr/>
          </p:nvSpPr>
          <p:spPr>
            <a:xfrm>
              <a:off x="1169787" y="0"/>
              <a:ext cx="392907" cy="392907"/>
            </a:xfrm>
            <a:prstGeom prst="ellipse">
              <a:avLst/>
            </a:prstGeom>
            <a:solidFill>
              <a:srgbClr val="3780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</a:p>
          </p:txBody>
        </p:sp>
        <p:sp>
          <p:nvSpPr>
            <p:cNvPr id="298" name="连接线"/>
            <p:cNvSpPr/>
            <p:nvPr/>
          </p:nvSpPr>
          <p:spPr>
            <a:xfrm>
              <a:off x="-1" y="174467"/>
              <a:ext cx="1170720" cy="1647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9" h="21032" extrusionOk="0">
                  <a:moveTo>
                    <a:pt x="325" y="21032"/>
                  </a:moveTo>
                  <a:cubicBezTo>
                    <a:pt x="-1591" y="6431"/>
                    <a:pt x="4970" y="-568"/>
                    <a:pt x="20009" y="36"/>
                  </a:cubicBezTo>
                </a:path>
              </a:pathLst>
            </a:custGeom>
            <a:noFill/>
            <a:ln w="1651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/>
          </p:txBody>
        </p:sp>
      </p:grpSp>
      <p:grpSp>
        <p:nvGrpSpPr>
          <p:cNvPr id="281" name="成组"/>
          <p:cNvGrpSpPr/>
          <p:nvPr/>
        </p:nvGrpSpPr>
        <p:grpSpPr>
          <a:xfrm>
            <a:off x="1272419" y="3887967"/>
            <a:ext cx="2098807" cy="2688866"/>
            <a:chOff x="0" y="0"/>
            <a:chExt cx="2098806" cy="2688864"/>
          </a:xfrm>
        </p:grpSpPr>
        <p:sp>
          <p:nvSpPr>
            <p:cNvPr id="274" name="圆形"/>
            <p:cNvSpPr/>
            <p:nvPr/>
          </p:nvSpPr>
          <p:spPr>
            <a:xfrm>
              <a:off x="852950" y="0"/>
              <a:ext cx="392907" cy="392907"/>
            </a:xfrm>
            <a:prstGeom prst="ellipse">
              <a:avLst/>
            </a:prstGeom>
            <a:solidFill>
              <a:srgbClr val="3780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</a:p>
          </p:txBody>
        </p:sp>
        <p:sp>
          <p:nvSpPr>
            <p:cNvPr id="275" name="圆形"/>
            <p:cNvSpPr/>
            <p:nvPr/>
          </p:nvSpPr>
          <p:spPr>
            <a:xfrm>
              <a:off x="0" y="2295957"/>
              <a:ext cx="392907" cy="392908"/>
            </a:xfrm>
            <a:prstGeom prst="ellipse">
              <a:avLst/>
            </a:prstGeom>
            <a:solidFill>
              <a:srgbClr val="3780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</a:p>
          </p:txBody>
        </p:sp>
        <p:sp>
          <p:nvSpPr>
            <p:cNvPr id="276" name="圆形"/>
            <p:cNvSpPr/>
            <p:nvPr/>
          </p:nvSpPr>
          <p:spPr>
            <a:xfrm>
              <a:off x="852950" y="2295957"/>
              <a:ext cx="392907" cy="392908"/>
            </a:xfrm>
            <a:prstGeom prst="ellipse">
              <a:avLst/>
            </a:prstGeom>
            <a:solidFill>
              <a:srgbClr val="3780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</a:p>
          </p:txBody>
        </p:sp>
        <p:sp>
          <p:nvSpPr>
            <p:cNvPr id="277" name="圆形"/>
            <p:cNvSpPr/>
            <p:nvPr/>
          </p:nvSpPr>
          <p:spPr>
            <a:xfrm>
              <a:off x="1705900" y="2295957"/>
              <a:ext cx="392907" cy="392908"/>
            </a:xfrm>
            <a:prstGeom prst="ellipse">
              <a:avLst/>
            </a:prstGeom>
            <a:solidFill>
              <a:srgbClr val="3780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</a:p>
          </p:txBody>
        </p:sp>
        <p:cxnSp>
          <p:nvCxnSpPr>
            <p:cNvPr id="278" name="连接线"/>
            <p:cNvCxnSpPr>
              <a:stCxn id="274" idx="0"/>
              <a:endCxn id="275" idx="0"/>
            </p:cNvCxnSpPr>
            <p:nvPr/>
          </p:nvCxnSpPr>
          <p:spPr>
            <a:xfrm flipH="1">
              <a:off x="196453" y="196453"/>
              <a:ext cx="852951" cy="2295959"/>
            </a:xfrm>
            <a:prstGeom prst="straightConnector1">
              <a:avLst/>
            </a:prstGeom>
            <a:ln w="1651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79" name="连接线"/>
            <p:cNvCxnSpPr>
              <a:stCxn id="277" idx="0"/>
              <a:endCxn id="274" idx="0"/>
            </p:cNvCxnSpPr>
            <p:nvPr/>
          </p:nvCxnSpPr>
          <p:spPr>
            <a:xfrm flipH="1" flipV="1">
              <a:off x="1049403" y="196453"/>
              <a:ext cx="852951" cy="2295959"/>
            </a:xfrm>
            <a:prstGeom prst="straightConnector1">
              <a:avLst/>
            </a:prstGeom>
            <a:ln w="1651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80" name="连接线"/>
            <p:cNvCxnSpPr>
              <a:stCxn id="276" idx="0"/>
              <a:endCxn id="274" idx="0"/>
            </p:cNvCxnSpPr>
            <p:nvPr/>
          </p:nvCxnSpPr>
          <p:spPr>
            <a:xfrm flipV="1">
              <a:off x="1049403" y="196453"/>
              <a:ext cx="1" cy="2295959"/>
            </a:xfrm>
            <a:prstGeom prst="straightConnector1">
              <a:avLst/>
            </a:prstGeom>
            <a:ln w="1651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</p:cxnSp>
      </p:grpSp>
      <p:sp>
        <p:nvSpPr>
          <p:cNvPr id="282" name="圆角矩形"/>
          <p:cNvSpPr/>
          <p:nvPr/>
        </p:nvSpPr>
        <p:spPr>
          <a:xfrm>
            <a:off x="948038" y="2717800"/>
            <a:ext cx="5029201" cy="5029201"/>
          </a:xfrm>
          <a:prstGeom prst="roundRect">
            <a:avLst>
              <a:gd name="adj" fmla="val 15000"/>
            </a:avLst>
          </a:prstGeom>
          <a:blipFill>
            <a:blip r:embed="rId1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283" name="圆形"/>
          <p:cNvSpPr/>
          <p:nvPr/>
        </p:nvSpPr>
        <p:spPr>
          <a:xfrm>
            <a:off x="2470832" y="3403441"/>
            <a:ext cx="392907" cy="392907"/>
          </a:xfrm>
          <a:prstGeom prst="ellipse">
            <a:avLst/>
          </a:prstGeom>
          <a:solidFill>
            <a:srgbClr val="378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299" name="连接线"/>
          <p:cNvSpPr/>
          <p:nvPr/>
        </p:nvSpPr>
        <p:spPr>
          <a:xfrm>
            <a:off x="2828204" y="3712640"/>
            <a:ext cx="1726159" cy="1209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143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/>
          <a:lstStyle/>
          <a:p/>
        </p:txBody>
      </p:sp>
      <p:sp>
        <p:nvSpPr>
          <p:cNvPr id="300" name="连接线"/>
          <p:cNvSpPr/>
          <p:nvPr/>
        </p:nvSpPr>
        <p:spPr>
          <a:xfrm>
            <a:off x="2668953" y="3796340"/>
            <a:ext cx="20208" cy="2379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143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/>
          <a:lstStyle/>
          <a:p/>
        </p:txBody>
      </p:sp>
      <p:grpSp>
        <p:nvGrpSpPr>
          <p:cNvPr id="291" name="成组"/>
          <p:cNvGrpSpPr/>
          <p:nvPr/>
        </p:nvGrpSpPr>
        <p:grpSpPr>
          <a:xfrm>
            <a:off x="3430350" y="4322474"/>
            <a:ext cx="2289635" cy="1199163"/>
            <a:chOff x="0" y="0"/>
            <a:chExt cx="2289634" cy="1199162"/>
          </a:xfrm>
        </p:grpSpPr>
        <p:sp>
          <p:nvSpPr>
            <p:cNvPr id="286" name="形状"/>
            <p:cNvSpPr/>
            <p:nvPr/>
          </p:nvSpPr>
          <p:spPr>
            <a:xfrm>
              <a:off x="0" y="0"/>
              <a:ext cx="2289635" cy="1199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3" extrusionOk="0">
                  <a:moveTo>
                    <a:pt x="5322" y="0"/>
                  </a:moveTo>
                  <a:lnTo>
                    <a:pt x="15376" y="0"/>
                  </a:lnTo>
                  <a:cubicBezTo>
                    <a:pt x="16157" y="0"/>
                    <a:pt x="16781" y="0"/>
                    <a:pt x="17289" y="61"/>
                  </a:cubicBezTo>
                  <a:cubicBezTo>
                    <a:pt x="17796" y="122"/>
                    <a:pt x="18187" y="243"/>
                    <a:pt x="18499" y="487"/>
                  </a:cubicBezTo>
                  <a:cubicBezTo>
                    <a:pt x="18949" y="793"/>
                    <a:pt x="19352" y="1277"/>
                    <a:pt x="19683" y="1895"/>
                  </a:cubicBezTo>
                  <a:cubicBezTo>
                    <a:pt x="20014" y="2513"/>
                    <a:pt x="20273" y="3264"/>
                    <a:pt x="20437" y="4105"/>
                  </a:cubicBezTo>
                  <a:cubicBezTo>
                    <a:pt x="20567" y="4688"/>
                    <a:pt x="20632" y="5417"/>
                    <a:pt x="20665" y="6365"/>
                  </a:cubicBezTo>
                  <a:cubicBezTo>
                    <a:pt x="20698" y="7312"/>
                    <a:pt x="20698" y="8479"/>
                    <a:pt x="20698" y="9937"/>
                  </a:cubicBezTo>
                  <a:lnTo>
                    <a:pt x="20698" y="11615"/>
                  </a:lnTo>
                  <a:cubicBezTo>
                    <a:pt x="20678" y="13007"/>
                    <a:pt x="20685" y="14183"/>
                    <a:pt x="20665" y="15187"/>
                  </a:cubicBezTo>
                  <a:cubicBezTo>
                    <a:pt x="20645" y="16152"/>
                    <a:pt x="20587" y="16960"/>
                    <a:pt x="20504" y="17690"/>
                  </a:cubicBezTo>
                  <a:cubicBezTo>
                    <a:pt x="20552" y="18406"/>
                    <a:pt x="20670" y="19101"/>
                    <a:pt x="20846" y="19743"/>
                  </a:cubicBezTo>
                  <a:cubicBezTo>
                    <a:pt x="21035" y="20434"/>
                    <a:pt x="21291" y="21053"/>
                    <a:pt x="21600" y="21570"/>
                  </a:cubicBezTo>
                  <a:cubicBezTo>
                    <a:pt x="21138" y="21600"/>
                    <a:pt x="20678" y="21430"/>
                    <a:pt x="20257" y="21073"/>
                  </a:cubicBezTo>
                  <a:cubicBezTo>
                    <a:pt x="19942" y="20806"/>
                    <a:pt x="19653" y="20438"/>
                    <a:pt x="19405" y="19985"/>
                  </a:cubicBezTo>
                  <a:cubicBezTo>
                    <a:pt x="19147" y="20459"/>
                    <a:pt x="18829" y="20786"/>
                    <a:pt x="18499" y="21064"/>
                  </a:cubicBezTo>
                  <a:cubicBezTo>
                    <a:pt x="18185" y="21329"/>
                    <a:pt x="17793" y="21465"/>
                    <a:pt x="17289" y="21491"/>
                  </a:cubicBezTo>
                  <a:cubicBezTo>
                    <a:pt x="16775" y="21516"/>
                    <a:pt x="16147" y="21499"/>
                    <a:pt x="15376" y="21551"/>
                  </a:cubicBezTo>
                  <a:lnTo>
                    <a:pt x="5322" y="21551"/>
                  </a:lnTo>
                  <a:cubicBezTo>
                    <a:pt x="4541" y="21551"/>
                    <a:pt x="3916" y="21551"/>
                    <a:pt x="3409" y="21491"/>
                  </a:cubicBezTo>
                  <a:cubicBezTo>
                    <a:pt x="2901" y="21430"/>
                    <a:pt x="2511" y="21308"/>
                    <a:pt x="2198" y="21064"/>
                  </a:cubicBezTo>
                  <a:cubicBezTo>
                    <a:pt x="1748" y="20758"/>
                    <a:pt x="1346" y="20274"/>
                    <a:pt x="1015" y="19657"/>
                  </a:cubicBezTo>
                  <a:cubicBezTo>
                    <a:pt x="684" y="19039"/>
                    <a:pt x="425" y="18287"/>
                    <a:pt x="261" y="17446"/>
                  </a:cubicBezTo>
                  <a:cubicBezTo>
                    <a:pt x="130" y="16863"/>
                    <a:pt x="65" y="16134"/>
                    <a:pt x="33" y="15187"/>
                  </a:cubicBezTo>
                  <a:cubicBezTo>
                    <a:pt x="0" y="14239"/>
                    <a:pt x="0" y="13073"/>
                    <a:pt x="0" y="11615"/>
                  </a:cubicBezTo>
                  <a:lnTo>
                    <a:pt x="0" y="9937"/>
                  </a:lnTo>
                  <a:cubicBezTo>
                    <a:pt x="0" y="8479"/>
                    <a:pt x="0" y="7312"/>
                    <a:pt x="33" y="6365"/>
                  </a:cubicBezTo>
                  <a:cubicBezTo>
                    <a:pt x="65" y="5417"/>
                    <a:pt x="130" y="4688"/>
                    <a:pt x="261" y="4105"/>
                  </a:cubicBezTo>
                  <a:cubicBezTo>
                    <a:pt x="425" y="3264"/>
                    <a:pt x="684" y="2513"/>
                    <a:pt x="1015" y="1895"/>
                  </a:cubicBezTo>
                  <a:cubicBezTo>
                    <a:pt x="1346" y="1277"/>
                    <a:pt x="1748" y="793"/>
                    <a:pt x="2198" y="487"/>
                  </a:cubicBezTo>
                  <a:cubicBezTo>
                    <a:pt x="2511" y="243"/>
                    <a:pt x="2901" y="122"/>
                    <a:pt x="3409" y="61"/>
                  </a:cubicBezTo>
                  <a:cubicBezTo>
                    <a:pt x="3916" y="0"/>
                    <a:pt x="4541" y="0"/>
                    <a:pt x="5322" y="0"/>
                  </a:cubicBezTo>
                  <a:close/>
                </a:path>
              </a:pathLst>
            </a:custGeom>
            <a:solidFill>
              <a:srgbClr val="3780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</a:p>
          </p:txBody>
        </p:sp>
        <p:grpSp>
          <p:nvGrpSpPr>
            <p:cNvPr id="290" name="成组"/>
            <p:cNvGrpSpPr/>
            <p:nvPr/>
          </p:nvGrpSpPr>
          <p:grpSpPr>
            <a:xfrm>
              <a:off x="414545" y="420274"/>
              <a:ext cx="1389378" cy="358614"/>
              <a:chOff x="0" y="0"/>
              <a:chExt cx="1389376" cy="358612"/>
            </a:xfrm>
          </p:grpSpPr>
          <p:sp>
            <p:nvSpPr>
              <p:cNvPr id="287" name="圆形"/>
              <p:cNvSpPr/>
              <p:nvPr/>
            </p:nvSpPr>
            <p:spPr>
              <a:xfrm>
                <a:off x="0" y="0"/>
                <a:ext cx="353835" cy="358613"/>
              </a:xfrm>
              <a:prstGeom prst="ellipse">
                <a:avLst/>
              </a:prstGeom>
              <a:solidFill>
                <a:srgbClr val="88D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 panose="02000503000000020004"/>
                    <a:ea typeface="Helvetica Neue Medium" panose="02000503000000020004"/>
                    <a:cs typeface="Helvetica Neue Medium" panose="02000503000000020004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288" name="圆形"/>
              <p:cNvSpPr/>
              <p:nvPr/>
            </p:nvSpPr>
            <p:spPr>
              <a:xfrm>
                <a:off x="517771" y="0"/>
                <a:ext cx="353835" cy="358613"/>
              </a:xfrm>
              <a:prstGeom prst="ellipse">
                <a:avLst/>
              </a:prstGeom>
              <a:solidFill>
                <a:srgbClr val="88D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 panose="02000503000000020004"/>
                    <a:ea typeface="Helvetica Neue Medium" panose="02000503000000020004"/>
                    <a:cs typeface="Helvetica Neue Medium" panose="02000503000000020004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289" name="圆形"/>
              <p:cNvSpPr/>
              <p:nvPr/>
            </p:nvSpPr>
            <p:spPr>
              <a:xfrm>
                <a:off x="1035542" y="0"/>
                <a:ext cx="353835" cy="358613"/>
              </a:xfrm>
              <a:prstGeom prst="ellipse">
                <a:avLst/>
              </a:prstGeom>
              <a:solidFill>
                <a:srgbClr val="88D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 panose="02000503000000020004"/>
                    <a:ea typeface="Helvetica Neue Medium" panose="02000503000000020004"/>
                    <a:cs typeface="Helvetica Neue Medium" panose="02000503000000020004"/>
                    <a:sym typeface="Helvetica Neue Medium" panose="02000503000000020004"/>
                  </a:defRPr>
                </a:pPr>
              </a:p>
            </p:txBody>
          </p:sp>
        </p:grpSp>
      </p:grpSp>
      <p:grpSp>
        <p:nvGrpSpPr>
          <p:cNvPr id="297" name="成组"/>
          <p:cNvGrpSpPr/>
          <p:nvPr/>
        </p:nvGrpSpPr>
        <p:grpSpPr>
          <a:xfrm>
            <a:off x="1522468" y="5575686"/>
            <a:ext cx="2289635" cy="1200265"/>
            <a:chOff x="0" y="0"/>
            <a:chExt cx="2289634" cy="1200263"/>
          </a:xfrm>
        </p:grpSpPr>
        <p:sp>
          <p:nvSpPr>
            <p:cNvPr id="292" name="形状"/>
            <p:cNvSpPr/>
            <p:nvPr/>
          </p:nvSpPr>
          <p:spPr>
            <a:xfrm flipH="1">
              <a:off x="0" y="0"/>
              <a:ext cx="2289635" cy="1200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3" extrusionOk="0">
                  <a:moveTo>
                    <a:pt x="5322" y="0"/>
                  </a:moveTo>
                  <a:lnTo>
                    <a:pt x="15376" y="0"/>
                  </a:lnTo>
                  <a:cubicBezTo>
                    <a:pt x="16157" y="0"/>
                    <a:pt x="16781" y="0"/>
                    <a:pt x="17289" y="61"/>
                  </a:cubicBezTo>
                  <a:cubicBezTo>
                    <a:pt x="17796" y="122"/>
                    <a:pt x="18187" y="243"/>
                    <a:pt x="18499" y="487"/>
                  </a:cubicBezTo>
                  <a:cubicBezTo>
                    <a:pt x="18949" y="793"/>
                    <a:pt x="19352" y="1277"/>
                    <a:pt x="19683" y="1895"/>
                  </a:cubicBezTo>
                  <a:cubicBezTo>
                    <a:pt x="20014" y="2513"/>
                    <a:pt x="20273" y="3264"/>
                    <a:pt x="20437" y="4105"/>
                  </a:cubicBezTo>
                  <a:cubicBezTo>
                    <a:pt x="20567" y="4688"/>
                    <a:pt x="20632" y="5417"/>
                    <a:pt x="20665" y="6365"/>
                  </a:cubicBezTo>
                  <a:cubicBezTo>
                    <a:pt x="20698" y="7312"/>
                    <a:pt x="20698" y="8479"/>
                    <a:pt x="20698" y="9937"/>
                  </a:cubicBezTo>
                  <a:lnTo>
                    <a:pt x="20698" y="11615"/>
                  </a:lnTo>
                  <a:cubicBezTo>
                    <a:pt x="20678" y="13007"/>
                    <a:pt x="20685" y="14183"/>
                    <a:pt x="20665" y="15187"/>
                  </a:cubicBezTo>
                  <a:cubicBezTo>
                    <a:pt x="20645" y="16152"/>
                    <a:pt x="20587" y="16960"/>
                    <a:pt x="20504" y="17690"/>
                  </a:cubicBezTo>
                  <a:cubicBezTo>
                    <a:pt x="20552" y="18406"/>
                    <a:pt x="20670" y="19101"/>
                    <a:pt x="20846" y="19743"/>
                  </a:cubicBezTo>
                  <a:cubicBezTo>
                    <a:pt x="21035" y="20434"/>
                    <a:pt x="21291" y="21053"/>
                    <a:pt x="21600" y="21570"/>
                  </a:cubicBezTo>
                  <a:cubicBezTo>
                    <a:pt x="21138" y="21600"/>
                    <a:pt x="20678" y="21430"/>
                    <a:pt x="20257" y="21073"/>
                  </a:cubicBezTo>
                  <a:cubicBezTo>
                    <a:pt x="19942" y="20806"/>
                    <a:pt x="19653" y="20438"/>
                    <a:pt x="19405" y="19985"/>
                  </a:cubicBezTo>
                  <a:cubicBezTo>
                    <a:pt x="19147" y="20459"/>
                    <a:pt x="18829" y="20786"/>
                    <a:pt x="18499" y="21064"/>
                  </a:cubicBezTo>
                  <a:cubicBezTo>
                    <a:pt x="18185" y="21329"/>
                    <a:pt x="17793" y="21465"/>
                    <a:pt x="17289" y="21491"/>
                  </a:cubicBezTo>
                  <a:cubicBezTo>
                    <a:pt x="16775" y="21516"/>
                    <a:pt x="16147" y="21499"/>
                    <a:pt x="15376" y="21551"/>
                  </a:cubicBezTo>
                  <a:lnTo>
                    <a:pt x="5322" y="21551"/>
                  </a:lnTo>
                  <a:cubicBezTo>
                    <a:pt x="4541" y="21551"/>
                    <a:pt x="3916" y="21551"/>
                    <a:pt x="3409" y="21491"/>
                  </a:cubicBezTo>
                  <a:cubicBezTo>
                    <a:pt x="2901" y="21430"/>
                    <a:pt x="2511" y="21308"/>
                    <a:pt x="2198" y="21064"/>
                  </a:cubicBezTo>
                  <a:cubicBezTo>
                    <a:pt x="1748" y="20758"/>
                    <a:pt x="1346" y="20274"/>
                    <a:pt x="1015" y="19657"/>
                  </a:cubicBezTo>
                  <a:cubicBezTo>
                    <a:pt x="684" y="19039"/>
                    <a:pt x="425" y="18287"/>
                    <a:pt x="261" y="17446"/>
                  </a:cubicBezTo>
                  <a:cubicBezTo>
                    <a:pt x="130" y="16863"/>
                    <a:pt x="65" y="16134"/>
                    <a:pt x="33" y="15187"/>
                  </a:cubicBezTo>
                  <a:cubicBezTo>
                    <a:pt x="0" y="14239"/>
                    <a:pt x="0" y="13073"/>
                    <a:pt x="0" y="11615"/>
                  </a:cubicBezTo>
                  <a:lnTo>
                    <a:pt x="0" y="9937"/>
                  </a:lnTo>
                  <a:cubicBezTo>
                    <a:pt x="0" y="8479"/>
                    <a:pt x="0" y="7312"/>
                    <a:pt x="33" y="6365"/>
                  </a:cubicBezTo>
                  <a:cubicBezTo>
                    <a:pt x="65" y="5417"/>
                    <a:pt x="130" y="4688"/>
                    <a:pt x="261" y="4105"/>
                  </a:cubicBezTo>
                  <a:cubicBezTo>
                    <a:pt x="425" y="3264"/>
                    <a:pt x="684" y="2513"/>
                    <a:pt x="1015" y="1895"/>
                  </a:cubicBezTo>
                  <a:cubicBezTo>
                    <a:pt x="1346" y="1277"/>
                    <a:pt x="1748" y="793"/>
                    <a:pt x="2198" y="487"/>
                  </a:cubicBezTo>
                  <a:cubicBezTo>
                    <a:pt x="2511" y="243"/>
                    <a:pt x="2901" y="122"/>
                    <a:pt x="3409" y="61"/>
                  </a:cubicBezTo>
                  <a:cubicBezTo>
                    <a:pt x="3916" y="0"/>
                    <a:pt x="4541" y="0"/>
                    <a:pt x="5322" y="0"/>
                  </a:cubicBezTo>
                  <a:close/>
                </a:path>
              </a:pathLst>
            </a:custGeom>
            <a:solidFill>
              <a:srgbClr val="3780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defRPr>
              </a:pPr>
            </a:p>
          </p:txBody>
        </p:sp>
        <p:grpSp>
          <p:nvGrpSpPr>
            <p:cNvPr id="296" name="成组"/>
            <p:cNvGrpSpPr/>
            <p:nvPr/>
          </p:nvGrpSpPr>
          <p:grpSpPr>
            <a:xfrm flipH="1">
              <a:off x="516121" y="420660"/>
              <a:ext cx="1390654" cy="358943"/>
              <a:chOff x="0" y="0"/>
              <a:chExt cx="1390652" cy="358942"/>
            </a:xfrm>
          </p:grpSpPr>
          <p:sp>
            <p:nvSpPr>
              <p:cNvPr id="293" name="圆形"/>
              <p:cNvSpPr/>
              <p:nvPr/>
            </p:nvSpPr>
            <p:spPr>
              <a:xfrm>
                <a:off x="0" y="0"/>
                <a:ext cx="354160" cy="358943"/>
              </a:xfrm>
              <a:prstGeom prst="ellipse">
                <a:avLst/>
              </a:prstGeom>
              <a:solidFill>
                <a:srgbClr val="88D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 panose="02000503000000020004"/>
                    <a:ea typeface="Helvetica Neue Medium" panose="02000503000000020004"/>
                    <a:cs typeface="Helvetica Neue Medium" panose="02000503000000020004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294" name="圆形"/>
              <p:cNvSpPr/>
              <p:nvPr/>
            </p:nvSpPr>
            <p:spPr>
              <a:xfrm>
                <a:off x="518246" y="0"/>
                <a:ext cx="354160" cy="358943"/>
              </a:xfrm>
              <a:prstGeom prst="ellipse">
                <a:avLst/>
              </a:prstGeom>
              <a:solidFill>
                <a:srgbClr val="88D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 panose="02000503000000020004"/>
                    <a:ea typeface="Helvetica Neue Medium" panose="02000503000000020004"/>
                    <a:cs typeface="Helvetica Neue Medium" panose="02000503000000020004"/>
                    <a:sym typeface="Helvetica Neue Medium" panose="02000503000000020004"/>
                  </a:defRPr>
                </a:pPr>
              </a:p>
            </p:txBody>
          </p:sp>
          <p:sp>
            <p:nvSpPr>
              <p:cNvPr id="295" name="圆形"/>
              <p:cNvSpPr/>
              <p:nvPr/>
            </p:nvSpPr>
            <p:spPr>
              <a:xfrm>
                <a:off x="1036493" y="0"/>
                <a:ext cx="354160" cy="358943"/>
              </a:xfrm>
              <a:prstGeom prst="ellipse">
                <a:avLst/>
              </a:prstGeom>
              <a:solidFill>
                <a:srgbClr val="88D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 panose="02000503000000020004"/>
                    <a:ea typeface="Helvetica Neue Medium" panose="02000503000000020004"/>
                    <a:cs typeface="Helvetica Neue Medium" panose="02000503000000020004"/>
                    <a:sym typeface="Helvetica Neue Medium" panose="02000503000000020004"/>
                  </a:defRPr>
                </a:p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6_FeatureStory">
  <a:themeElements>
    <a:clrScheme name="26_FeatureStory">
      <a:dk1>
        <a:srgbClr val="000000"/>
      </a:dk1>
      <a:lt1>
        <a:srgbClr val="F0EBE0"/>
      </a:lt1>
      <a:dk2>
        <a:srgbClr val="4A4A4B"/>
      </a:dk2>
      <a:lt2>
        <a:srgbClr val="C2C3C6"/>
      </a:lt2>
      <a:accent1>
        <a:srgbClr val="53BBE0"/>
      </a:accent1>
      <a:accent2>
        <a:srgbClr val="6DCFB9"/>
      </a:accent2>
      <a:accent3>
        <a:srgbClr val="90BF72"/>
      </a:accent3>
      <a:accent4>
        <a:srgbClr val="F2C34A"/>
      </a:accent4>
      <a:accent5>
        <a:srgbClr val="FF4741"/>
      </a:accent5>
      <a:accent6>
        <a:srgbClr val="FF8700"/>
      </a:accent6>
      <a:hlink>
        <a:srgbClr val="0000FF"/>
      </a:hlink>
      <a:folHlink>
        <a:srgbClr val="FF00FF"/>
      </a:folHlink>
    </a:clrScheme>
    <a:fontScheme name="26_FeatureStory">
      <a:majorFont>
        <a:latin typeface="Publico Headline Black"/>
        <a:ea typeface="Publico Headline Black"/>
        <a:cs typeface="Publico Headline Black"/>
      </a:majorFont>
      <a:minorFont>
        <a:latin typeface="Publico Headline Black"/>
        <a:ea typeface="Publico Headline Black"/>
        <a:cs typeface="Publico Headline Black"/>
      </a:minorFont>
    </a:fontScheme>
    <a:fmtScheme name="26_FeatureS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A4B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2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sz="2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ublico Text Roman" panose="02040502060504060203"/>
            <a:ea typeface="Publico Text Roman" panose="02040502060504060203"/>
            <a:cs typeface="Publico Text Roman" panose="02040502060504060203"/>
            <a:sym typeface="Publico Text Roman" panose="0204050206050406020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rgbClr val="227AA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15290" rtl="0" fontAlgn="auto" latinLnBrk="0" hangingPunct="0">
          <a:lnSpc>
            <a:spcPct val="100000"/>
          </a:lnSpc>
          <a:spcBef>
            <a:spcPts val="70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 panose="020B0803020202020204"/>
            <a:ea typeface="Avenir Next Medium" panose="020B0803020202020204"/>
            <a:cs typeface="Avenir Next Medium" panose="020B0803020202020204"/>
            <a:sym typeface="Avenir Next Medium" panose="020B08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6_FeatureStory">
  <a:themeElements>
    <a:clrScheme name="26_FeatureStory">
      <a:dk1>
        <a:srgbClr val="000000"/>
      </a:dk1>
      <a:lt1>
        <a:srgbClr val="FFFFFF"/>
      </a:lt1>
      <a:dk2>
        <a:srgbClr val="4A4A4B"/>
      </a:dk2>
      <a:lt2>
        <a:srgbClr val="C2C3C6"/>
      </a:lt2>
      <a:accent1>
        <a:srgbClr val="53BBE0"/>
      </a:accent1>
      <a:accent2>
        <a:srgbClr val="6DCFB9"/>
      </a:accent2>
      <a:accent3>
        <a:srgbClr val="90BF72"/>
      </a:accent3>
      <a:accent4>
        <a:srgbClr val="F2C34A"/>
      </a:accent4>
      <a:accent5>
        <a:srgbClr val="FF4741"/>
      </a:accent5>
      <a:accent6>
        <a:srgbClr val="FF8700"/>
      </a:accent6>
      <a:hlink>
        <a:srgbClr val="0000FF"/>
      </a:hlink>
      <a:folHlink>
        <a:srgbClr val="FF00FF"/>
      </a:folHlink>
    </a:clrScheme>
    <a:fontScheme name="26_FeatureStory">
      <a:majorFont>
        <a:latin typeface="Publico Headline Black"/>
        <a:ea typeface="Publico Headline Black"/>
        <a:cs typeface="Publico Headline Black"/>
      </a:majorFont>
      <a:minorFont>
        <a:latin typeface="Publico Headline Black"/>
        <a:ea typeface="Publico Headline Black"/>
        <a:cs typeface="Publico Headline Black"/>
      </a:minorFont>
    </a:fontScheme>
    <a:fmtScheme name="26_FeatureS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A4B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2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sz="2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ublico Text Roman" panose="02040502060504060203"/>
            <a:ea typeface="Publico Text Roman" panose="02040502060504060203"/>
            <a:cs typeface="Publico Text Roman" panose="02040502060504060203"/>
            <a:sym typeface="Publico Text Roman" panose="0204050206050406020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50800" cap="flat">
          <a:solidFill>
            <a:srgbClr val="227AA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15290" rtl="0" fontAlgn="auto" latinLnBrk="0" hangingPunct="0">
          <a:lnSpc>
            <a:spcPct val="100000"/>
          </a:lnSpc>
          <a:spcBef>
            <a:spcPts val="70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 panose="020B0803020202020204"/>
            <a:ea typeface="Avenir Next Medium" panose="020B0803020202020204"/>
            <a:cs typeface="Avenir Next Medium" panose="020B0803020202020204"/>
            <a:sym typeface="Avenir Next Medium" panose="020B08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WPS 文字</Application>
  <PresentationFormat/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方正书宋_GBK</vt:lpstr>
      <vt:lpstr>Wingdings</vt:lpstr>
      <vt:lpstr>Avenir Next Medium</vt:lpstr>
      <vt:lpstr>Publico Text Roman</vt:lpstr>
      <vt:lpstr>Publico Headline Black</vt:lpstr>
      <vt:lpstr>Menlo Regular</vt:lpstr>
      <vt:lpstr>Publico Headline Roman</vt:lpstr>
      <vt:lpstr>Publico Text Semibold</vt:lpstr>
      <vt:lpstr>Helvetica Neue</vt:lpstr>
      <vt:lpstr>Helvetica</vt:lpstr>
      <vt:lpstr>Helvetica Neue Medium</vt:lpstr>
      <vt:lpstr>宋体</vt:lpstr>
      <vt:lpstr>汉仪书宋二KW</vt:lpstr>
      <vt:lpstr>微软雅黑</vt:lpstr>
      <vt:lpstr>汉仪旗黑</vt:lpstr>
      <vt:lpstr>Arial Unicode MS</vt:lpstr>
      <vt:lpstr>Avenir Next Bold</vt:lpstr>
      <vt:lpstr>Publico Headline Black</vt:lpstr>
      <vt:lpstr>26_FeatureStory</vt:lpstr>
      <vt:lpstr>MineForest</vt:lpstr>
      <vt:lpstr>——打造高效的讨论工具</vt:lpstr>
      <vt:lpstr>灵感来源</vt:lpstr>
      <vt:lpstr>软件目标</vt:lpstr>
      <vt:lpstr>整体结构</vt:lpstr>
      <vt:lpstr>核心细节</vt:lpstr>
      <vt:lpstr>项目规划</vt:lpstr>
      <vt:lpstr>未来展望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MineForest</dc:title>
  <dc:creator/>
  <cp:lastModifiedBy>apple</cp:lastModifiedBy>
  <cp:revision>1</cp:revision>
  <dcterms:created xsi:type="dcterms:W3CDTF">2021-04-11T17:20:38Z</dcterms:created>
  <dcterms:modified xsi:type="dcterms:W3CDTF">2021-04-11T17:20:38Z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