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PostgreSQL</a:t>
            </a:r>
            <a:r>
              <a:rPr lang="zh-CN" altLang="en-US" dirty="0" smtClean="0">
                <a:ea typeface="宋体" pitchFamily="2" charset="-122"/>
              </a:rPr>
              <a:t>触发器基础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张天庆 </a:t>
            </a:r>
            <a:r>
              <a:rPr lang="en-US" altLang="zh-CN" dirty="0" smtClean="0"/>
              <a:t>SCU</a:t>
            </a:r>
          </a:p>
          <a:p>
            <a:r>
              <a:rPr lang="en-US" altLang="zh-CN" smtClean="0"/>
              <a:t>2021.3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Tianqing Zhang  SCU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2D7-9156-4622-A283-44AF3AF12208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Triggers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具体实现上，各家</a:t>
            </a:r>
            <a:r>
              <a:rPr lang="en-US" altLang="zh-CN" dirty="0">
                <a:ea typeface="宋体" pitchFamily="2" charset="-122"/>
              </a:rPr>
              <a:t>DBMS</a:t>
            </a:r>
            <a:r>
              <a:rPr lang="zh-CN" altLang="en-US" dirty="0" smtClean="0">
                <a:ea typeface="宋体" pitchFamily="2" charset="-122"/>
              </a:rPr>
              <a:t>差别很大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general form of DEFINE </a:t>
            </a:r>
            <a:r>
              <a:rPr lang="en-US" altLang="zh-CN" dirty="0" smtClean="0">
                <a:ea typeface="宋体" pitchFamily="2" charset="-122"/>
              </a:rPr>
              <a:t>Trigger</a:t>
            </a:r>
            <a:r>
              <a:rPr lang="zh-CN" altLang="en-US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ANSI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ea typeface="宋体" pitchFamily="2" charset="-122"/>
              </a:rPr>
              <a:t>				time events  --</a:t>
            </a:r>
            <a:r>
              <a:rPr lang="zh-CN" altLang="en-US" dirty="0">
                <a:ea typeface="宋体" pitchFamily="2" charset="-122"/>
              </a:rPr>
              <a:t>时机</a:t>
            </a:r>
          </a:p>
          <a:p>
            <a:pPr lvl="1">
              <a:buFontTx/>
              <a:buNone/>
            </a:pPr>
            <a:r>
              <a:rPr lang="zh-CN" altLang="en-US" dirty="0">
                <a:ea typeface="宋体" pitchFamily="2" charset="-122"/>
              </a:rPr>
              <a:t>				</a:t>
            </a:r>
            <a:r>
              <a:rPr lang="en-US" altLang="zh-CN" dirty="0">
                <a:ea typeface="宋体" pitchFamily="2" charset="-122"/>
              </a:rPr>
              <a:t>ON list-of-tables --</a:t>
            </a:r>
            <a:r>
              <a:rPr lang="zh-CN" altLang="en-US" dirty="0">
                <a:ea typeface="宋体" pitchFamily="2" charset="-122"/>
              </a:rPr>
              <a:t>对象</a:t>
            </a:r>
          </a:p>
          <a:p>
            <a:pPr lvl="1">
              <a:buFontTx/>
              <a:buNone/>
            </a:pPr>
            <a:r>
              <a:rPr lang="zh-CN" altLang="en-US" dirty="0">
                <a:ea typeface="宋体" pitchFamily="2" charset="-122"/>
              </a:rPr>
              <a:t>				</a:t>
            </a:r>
            <a:r>
              <a:rPr lang="en-US" altLang="zh-CN" dirty="0">
                <a:ea typeface="宋体" pitchFamily="2" charset="-122"/>
              </a:rPr>
              <a:t>WHEN Predicate --</a:t>
            </a:r>
            <a:r>
              <a:rPr lang="zh-CN" altLang="en-US" dirty="0">
                <a:ea typeface="宋体" pitchFamily="2" charset="-122"/>
              </a:rPr>
              <a:t>条件</a:t>
            </a:r>
          </a:p>
          <a:p>
            <a:pPr lvl="1">
              <a:buFontTx/>
              <a:buNone/>
            </a:pPr>
            <a:r>
              <a:rPr lang="zh-CN" altLang="en-US" dirty="0">
                <a:ea typeface="宋体" pitchFamily="2" charset="-122"/>
              </a:rPr>
              <a:t>   			</a:t>
            </a:r>
            <a:r>
              <a:rPr lang="zh-CN" altLang="en-US" dirty="0" smtClean="0">
                <a:ea typeface="宋体" pitchFamily="2" charset="-122"/>
              </a:rPr>
              <a:t>            </a:t>
            </a:r>
            <a:r>
              <a:rPr lang="en-US" altLang="zh-CN" dirty="0" smtClean="0">
                <a:ea typeface="宋体" pitchFamily="2" charset="-122"/>
              </a:rPr>
              <a:t>action-name       --</a:t>
            </a:r>
            <a:r>
              <a:rPr lang="zh-CN" altLang="en-US" dirty="0">
                <a:ea typeface="宋体" pitchFamily="2" charset="-122"/>
              </a:rPr>
              <a:t>动作</a:t>
            </a:r>
          </a:p>
          <a:p>
            <a:pPr lvl="1">
              <a:buFontTx/>
              <a:buNone/>
            </a:pP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DROP TRIGGER </a:t>
            </a:r>
            <a:r>
              <a:rPr lang="en-US" altLang="zh-CN" dirty="0" err="1">
                <a:ea typeface="宋体" pitchFamily="2" charset="-122"/>
              </a:rPr>
              <a:t>trigger</a:t>
            </a:r>
            <a:r>
              <a:rPr lang="en-US" altLang="zh-CN" dirty="0">
                <a:ea typeface="宋体" pitchFamily="2" charset="-122"/>
              </a:rPr>
              <a:t>-name</a:t>
            </a: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Tianqing Zhang  SCU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0CB1-0923-4A0F-9B11-A713E1A5BF0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PostgreSQL</a:t>
            </a:r>
            <a:r>
              <a:rPr lang="zh-CN" altLang="en-US" dirty="0">
                <a:ea typeface="宋体" pitchFamily="2" charset="-122"/>
              </a:rPr>
              <a:t>的触发器 </a:t>
            </a:r>
            <a:r>
              <a:rPr lang="en-US" altLang="zh-CN" dirty="0">
                <a:ea typeface="宋体" pitchFamily="2" charset="-122"/>
              </a:rPr>
              <a:t>1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CREATE TRIGGER </a:t>
            </a:r>
            <a:r>
              <a:rPr lang="en-US" altLang="zh-CN" sz="2400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  <a:r>
              <a:rPr lang="en-US" altLang="zh-CN" sz="240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BEFORE|AFTER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>
              <a:buFontTx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{ </a:t>
            </a:r>
            <a:r>
              <a:rPr lang="en-US" altLang="zh-CN" sz="240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event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[ OR ... ]} </a:t>
            </a:r>
          </a:p>
          <a:p>
            <a:pPr>
              <a:buFontTx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ON </a:t>
            </a:r>
            <a:r>
              <a:rPr lang="en-US" altLang="zh-CN" sz="2400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table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[</a:t>
            </a:r>
            <a:r>
              <a:rPr lang="en-US" altLang="zh-CN" sz="240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[</a:t>
            </a:r>
            <a:r>
              <a:rPr lang="en-US" altLang="zh-CN" sz="240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EACH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]{</a:t>
            </a:r>
            <a:r>
              <a:rPr lang="en-US" altLang="zh-CN" sz="240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ROW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</a:t>
            </a:r>
            <a:r>
              <a:rPr lang="en-US" altLang="zh-CN" sz="240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STATEMENT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} ] </a:t>
            </a:r>
          </a:p>
          <a:p>
            <a:pPr>
              <a:buFontTx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EXECUTE PROCEDURE </a:t>
            </a:r>
            <a:r>
              <a:rPr lang="en-US" altLang="zh-CN" sz="2400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funcname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en-US" altLang="zh-CN" sz="2400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arguments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)</a:t>
            </a:r>
          </a:p>
          <a:p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触发条件</a:t>
            </a:r>
          </a:p>
          <a:p>
            <a:pPr lvl="1"/>
            <a:r>
              <a:rPr lang="en-US" altLang="zh-CN" sz="2000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event</a:t>
            </a:r>
            <a:r>
              <a:rPr lang="zh-CN" altLang="en-US" sz="2000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UPDATE 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 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 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</a:p>
          <a:p>
            <a:pPr lvl="1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BEFORE|AFTER 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之前或之后</a:t>
            </a:r>
          </a:p>
          <a:p>
            <a:pPr lvl="1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EACH ROW 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执行指定操作的触发器为操作修改的每一行都调用一次。</a:t>
            </a:r>
            <a:r>
              <a:rPr lang="zh-CN" altLang="en-US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行级触发器</a:t>
            </a:r>
          </a:p>
          <a:p>
            <a:pPr lvl="1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EACH STATEMENT 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的触发器只是为任何操作执行一次，不管有多少行被修改。</a:t>
            </a:r>
            <a:r>
              <a:rPr lang="zh-CN" altLang="en-US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语句级触发器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Tianqing Zhang  SCU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30A2-1A55-43DC-A870-D594F4F6846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PostgreSQL</a:t>
            </a:r>
            <a:r>
              <a:rPr lang="zh-CN" altLang="en-US">
                <a:ea typeface="宋体" pitchFamily="2" charset="-122"/>
              </a:rPr>
              <a:t>的触发器 </a:t>
            </a:r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Example</a:t>
            </a:r>
            <a:r>
              <a:rPr lang="zh-CN" altLang="en-US" sz="2400" dirty="0" smtClean="0">
                <a:ea typeface="宋体" pitchFamily="2" charset="-122"/>
              </a:rPr>
              <a:t>：教师工资</a:t>
            </a:r>
            <a:r>
              <a:rPr lang="zh-CN" altLang="en-US" sz="2400" dirty="0">
                <a:ea typeface="宋体" pitchFamily="2" charset="-122"/>
              </a:rPr>
              <a:t>如果</a:t>
            </a:r>
            <a:r>
              <a:rPr lang="zh-CN" altLang="en-US" sz="2400" dirty="0" smtClean="0">
                <a:ea typeface="宋体" pitchFamily="2" charset="-122"/>
              </a:rPr>
              <a:t>高于最低教师工资的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倍，</a:t>
            </a:r>
            <a:r>
              <a:rPr lang="zh-CN" altLang="en-US" sz="2400" dirty="0">
                <a:ea typeface="宋体" pitchFamily="2" charset="-122"/>
              </a:rPr>
              <a:t>则在审计表中加入</a:t>
            </a:r>
            <a:r>
              <a:rPr lang="zh-CN" altLang="en-US" sz="2400" dirty="0" smtClean="0">
                <a:ea typeface="宋体" pitchFamily="2" charset="-122"/>
              </a:rPr>
              <a:t>该教师信息</a:t>
            </a:r>
            <a:r>
              <a:rPr lang="zh-CN" altLang="en-US" sz="2400" dirty="0">
                <a:ea typeface="宋体" pitchFamily="2" charset="-122"/>
              </a:rPr>
              <a:t>备查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首先定义审计表</a:t>
            </a: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CREATE TABLE audit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(  id char(5),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 name </a:t>
            </a:r>
            <a:r>
              <a:rPr lang="en-US" altLang="zh-CN" sz="2400" dirty="0" err="1" smtClean="0">
                <a:ea typeface="宋体" pitchFamily="2" charset="-122"/>
              </a:rPr>
              <a:t>varchar</a:t>
            </a:r>
            <a:r>
              <a:rPr lang="en-US" altLang="zh-CN" sz="2400" dirty="0" smtClean="0">
                <a:ea typeface="宋体" pitchFamily="2" charset="-122"/>
              </a:rPr>
              <a:t>(20),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 salary numeric(8,2));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Tianqing Zhang  SCU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B085-9C2F-4DCD-A113-61474F8F60C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PostgreSQL</a:t>
            </a:r>
            <a:r>
              <a:rPr lang="zh-CN" altLang="en-US">
                <a:ea typeface="宋体" pitchFamily="2" charset="-122"/>
              </a:rPr>
              <a:t>的触发器 </a:t>
            </a:r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--</a:t>
            </a:r>
            <a:r>
              <a:rPr lang="zh-CN" altLang="en-US" sz="2400" dirty="0" smtClean="0">
                <a:ea typeface="宋体" pitchFamily="2" charset="-122"/>
              </a:rPr>
              <a:t>定义动作函数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CREATE OR REPLACE FUNCTION </a:t>
            </a:r>
            <a:r>
              <a:rPr lang="en-US" altLang="zh-CN" sz="2400" dirty="0" err="1" smtClean="0">
                <a:ea typeface="宋体" pitchFamily="2" charset="-122"/>
              </a:rPr>
              <a:t>check_salary</a:t>
            </a:r>
            <a:r>
              <a:rPr lang="en-US" altLang="zh-CN" sz="2400" dirty="0" smtClean="0">
                <a:ea typeface="宋体" pitchFamily="2" charset="-122"/>
              </a:rPr>
              <a:t>() 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RETURNS trigger AS $</a:t>
            </a:r>
            <a:r>
              <a:rPr lang="en-US" altLang="zh-CN" sz="2400" dirty="0" err="1" smtClean="0">
                <a:ea typeface="宋体" pitchFamily="2" charset="-122"/>
              </a:rPr>
              <a:t>check_salary</a:t>
            </a:r>
            <a:r>
              <a:rPr lang="en-US" altLang="zh-CN" sz="2400" dirty="0" smtClean="0">
                <a:ea typeface="宋体" pitchFamily="2" charset="-122"/>
              </a:rPr>
              <a:t>$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DECLARE </a:t>
            </a:r>
            <a:r>
              <a:rPr lang="en-US" altLang="zh-CN" sz="2400" dirty="0" err="1" smtClean="0">
                <a:ea typeface="宋体" pitchFamily="2" charset="-122"/>
              </a:rPr>
              <a:t>low_salary_instructor</a:t>
            </a:r>
            <a:r>
              <a:rPr lang="en-US" altLang="zh-CN" sz="2400" dirty="0" smtClean="0">
                <a:ea typeface="宋体" pitchFamily="2" charset="-122"/>
              </a:rPr>
              <a:t> RECORD;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BEGIN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SELECT INTO </a:t>
            </a:r>
            <a:r>
              <a:rPr lang="en-US" altLang="zh-CN" sz="2400" dirty="0" err="1" smtClean="0">
                <a:ea typeface="宋体" pitchFamily="2" charset="-122"/>
              </a:rPr>
              <a:t>low_salary_instructor</a:t>
            </a:r>
            <a:r>
              <a:rPr lang="en-US" altLang="zh-CN" sz="2400" dirty="0" smtClean="0">
                <a:ea typeface="宋体" pitchFamily="2" charset="-122"/>
              </a:rPr>
              <a:t> * 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  FROM instructor where salary = 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  (  SELECT MIN(salary) 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       FROM instructor);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IF </a:t>
            </a:r>
            <a:r>
              <a:rPr lang="en-US" altLang="zh-CN" sz="2400" dirty="0" err="1" smtClean="0">
                <a:ea typeface="宋体" pitchFamily="2" charset="-122"/>
              </a:rPr>
              <a:t>low_salary_instructor.salary</a:t>
            </a:r>
            <a:r>
              <a:rPr lang="en-US" altLang="zh-CN" sz="2400" dirty="0" smtClean="0">
                <a:ea typeface="宋体" pitchFamily="2" charset="-122"/>
              </a:rPr>
              <a:t> * 3 &lt; </a:t>
            </a:r>
            <a:r>
              <a:rPr lang="en-US" altLang="zh-CN" sz="2400" dirty="0" err="1" smtClean="0">
                <a:ea typeface="宋体" pitchFamily="2" charset="-122"/>
              </a:rPr>
              <a:t>NEW.salary</a:t>
            </a:r>
            <a:r>
              <a:rPr lang="en-US" altLang="zh-CN" sz="2400" dirty="0" smtClean="0">
                <a:ea typeface="宋体" pitchFamily="2" charset="-122"/>
              </a:rPr>
              <a:t> THEN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  INSERT INTO audit(id, name, salary) VALUES (NEW.id, NEW.name, </a:t>
            </a:r>
            <a:r>
              <a:rPr lang="en-US" altLang="zh-CN" sz="2400" dirty="0" err="1" smtClean="0">
                <a:ea typeface="宋体" pitchFamily="2" charset="-122"/>
              </a:rPr>
              <a:t>NEW.salary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END IF;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 RETURN NEW;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END;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$</a:t>
            </a:r>
            <a:r>
              <a:rPr lang="en-US" altLang="zh-CN" sz="2400" dirty="0" err="1" smtClean="0">
                <a:ea typeface="宋体" pitchFamily="2" charset="-122"/>
              </a:rPr>
              <a:t>check_salary</a:t>
            </a:r>
            <a:r>
              <a:rPr lang="en-US" altLang="zh-CN" sz="2400" dirty="0" smtClean="0">
                <a:ea typeface="宋体" pitchFamily="2" charset="-122"/>
              </a:rPr>
              <a:t>$ LANGUAGE </a:t>
            </a:r>
            <a:r>
              <a:rPr lang="en-US" altLang="zh-CN" sz="2400" dirty="0" err="1" smtClean="0">
                <a:ea typeface="宋体" pitchFamily="2" charset="-122"/>
              </a:rPr>
              <a:t>plpgsql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Tianqing Zhang  SCU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6830-062F-49CD-9EDF-0F9A171EA4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PostgreSQL</a:t>
            </a:r>
            <a:r>
              <a:rPr lang="zh-CN" altLang="en-US" dirty="0">
                <a:ea typeface="宋体" pitchFamily="2" charset="-122"/>
              </a:rPr>
              <a:t>的触发器 </a:t>
            </a:r>
            <a:r>
              <a:rPr lang="en-US" altLang="zh-CN" dirty="0">
                <a:ea typeface="宋体" pitchFamily="2" charset="-122"/>
              </a:rPr>
              <a:t>4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ea typeface="宋体" pitchFamily="2" charset="-122"/>
              </a:rPr>
              <a:t>--</a:t>
            </a:r>
            <a:r>
              <a:rPr lang="zh-CN" altLang="en-US" dirty="0" smtClean="0">
                <a:ea typeface="宋体" pitchFamily="2" charset="-122"/>
              </a:rPr>
              <a:t>定义触发器</a:t>
            </a:r>
          </a:p>
          <a:p>
            <a:pPr lvl="1">
              <a:buNone/>
            </a:pPr>
            <a:r>
              <a:rPr lang="en-US" altLang="zh-CN" dirty="0" smtClean="0">
                <a:ea typeface="宋体" pitchFamily="2" charset="-122"/>
              </a:rPr>
              <a:t>CREATE TRIGGER </a:t>
            </a:r>
            <a:r>
              <a:rPr lang="en-US" altLang="zh-CN" dirty="0" err="1" smtClean="0">
                <a:ea typeface="宋体" pitchFamily="2" charset="-122"/>
              </a:rPr>
              <a:t>instructor_salary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itchFamily="2" charset="-122"/>
              </a:rPr>
              <a:t>AFTER INSERT OR UPDATE ON instructor</a:t>
            </a:r>
          </a:p>
          <a:p>
            <a:pPr lvl="1">
              <a:buNone/>
            </a:pPr>
            <a:r>
              <a:rPr lang="en-US" altLang="zh-CN" dirty="0" smtClean="0">
                <a:ea typeface="宋体" pitchFamily="2" charset="-122"/>
              </a:rPr>
              <a:t>  FOR EACH ROW </a:t>
            </a:r>
          </a:p>
          <a:p>
            <a:pPr lvl="1">
              <a:buNone/>
            </a:pPr>
            <a:r>
              <a:rPr lang="en-US" altLang="zh-CN" dirty="0" smtClean="0">
                <a:ea typeface="宋体" pitchFamily="2" charset="-122"/>
              </a:rPr>
              <a:t>EXECUTE PROCEDURE </a:t>
            </a:r>
            <a:r>
              <a:rPr lang="en-US" altLang="zh-CN" dirty="0" err="1" smtClean="0">
                <a:ea typeface="宋体" pitchFamily="2" charset="-122"/>
              </a:rPr>
              <a:t>check_salary</a:t>
            </a:r>
            <a:r>
              <a:rPr lang="en-US" altLang="zh-CN" dirty="0" smtClean="0">
                <a:ea typeface="宋体" pitchFamily="2" charset="-122"/>
              </a:rPr>
              <a:t>();</a:t>
            </a:r>
          </a:p>
          <a:p>
            <a:pPr lvl="1"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PostgreSQL</a:t>
            </a:r>
            <a:r>
              <a:rPr lang="zh-CN" altLang="en-US" dirty="0" smtClean="0">
                <a:ea typeface="宋体" pitchFamily="2" charset="-122"/>
              </a:rPr>
              <a:t>的触发器 </a:t>
            </a:r>
            <a:r>
              <a:rPr lang="en-US" altLang="zh-CN" dirty="0" smtClean="0">
                <a:ea typeface="宋体" pitchFamily="2" charset="-122"/>
              </a:rPr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开始测试前，教师最低工资</a:t>
            </a:r>
            <a:r>
              <a:rPr lang="en-US" altLang="zh-CN" dirty="0" smtClean="0"/>
              <a:t>40000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Audit</a:t>
            </a:r>
            <a:r>
              <a:rPr lang="zh-CN" altLang="en-US" dirty="0" smtClean="0"/>
              <a:t>表为空表。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postgres</a:t>
            </a:r>
            <a:r>
              <a:rPr lang="en-US" altLang="zh-CN" dirty="0" smtClean="0"/>
              <a:t>=# update instructor set salary=140000 where id='10101';</a:t>
            </a:r>
          </a:p>
          <a:p>
            <a:pPr>
              <a:buNone/>
            </a:pPr>
            <a:r>
              <a:rPr lang="en-US" altLang="zh-CN" dirty="0" smtClean="0"/>
              <a:t>UPDATE 1</a:t>
            </a:r>
          </a:p>
          <a:p>
            <a:pPr>
              <a:buNone/>
            </a:pPr>
            <a:r>
              <a:rPr lang="en-US" altLang="zh-CN" dirty="0" err="1" smtClean="0"/>
              <a:t>postgres</a:t>
            </a:r>
            <a:r>
              <a:rPr lang="en-US" altLang="zh-CN" dirty="0" smtClean="0"/>
              <a:t>=# select * from audit;</a:t>
            </a:r>
          </a:p>
          <a:p>
            <a:pPr>
              <a:buNone/>
            </a:pPr>
            <a:r>
              <a:rPr lang="en-US" altLang="zh-CN" dirty="0" smtClean="0"/>
              <a:t>  id   |    name    |  salary</a:t>
            </a:r>
          </a:p>
          <a:p>
            <a:pPr>
              <a:buNone/>
            </a:pPr>
            <a:r>
              <a:rPr lang="en-US" altLang="zh-CN" dirty="0" smtClean="0"/>
              <a:t>-------+------------+-----------</a:t>
            </a:r>
          </a:p>
          <a:p>
            <a:pPr>
              <a:buNone/>
            </a:pPr>
            <a:r>
              <a:rPr lang="en-US" altLang="zh-CN" dirty="0" smtClean="0"/>
              <a:t> 10101 | </a:t>
            </a:r>
            <a:r>
              <a:rPr lang="en-US" altLang="zh-CN" dirty="0" err="1" smtClean="0"/>
              <a:t>Srinivasan</a:t>
            </a:r>
            <a:r>
              <a:rPr lang="en-US" altLang="zh-CN" dirty="0" smtClean="0"/>
              <a:t> | 140000.00</a:t>
            </a:r>
          </a:p>
          <a:p>
            <a:pPr>
              <a:buNone/>
            </a:pPr>
            <a:r>
              <a:rPr lang="en-US" altLang="zh-CN" dirty="0" smtClean="0"/>
              <a:t>(1 </a:t>
            </a:r>
            <a:r>
              <a:rPr lang="zh-CN" altLang="en-US" dirty="0" smtClean="0"/>
              <a:t>行记录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PostgreSQL</a:t>
            </a:r>
            <a:r>
              <a:rPr lang="zh-CN" altLang="en-US" dirty="0" smtClean="0">
                <a:ea typeface="宋体" pitchFamily="2" charset="-122"/>
              </a:rPr>
              <a:t>的触发器 </a:t>
            </a:r>
            <a:r>
              <a:rPr lang="en-US" altLang="zh-CN" dirty="0" smtClean="0">
                <a:ea typeface="宋体" pitchFamily="2" charset="-122"/>
              </a:rPr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postgres</a:t>
            </a:r>
            <a:r>
              <a:rPr lang="en-US" altLang="zh-CN" dirty="0" smtClean="0"/>
              <a:t>=# insert into instructor values('99999','Tang','Music',125000);</a:t>
            </a:r>
          </a:p>
          <a:p>
            <a:pPr>
              <a:buNone/>
            </a:pPr>
            <a:r>
              <a:rPr lang="en-US" altLang="zh-CN" dirty="0" smtClean="0"/>
              <a:t>INSERT 0 1</a:t>
            </a:r>
          </a:p>
          <a:p>
            <a:pPr>
              <a:buNone/>
            </a:pPr>
            <a:r>
              <a:rPr lang="en-US" altLang="zh-CN" dirty="0" err="1" smtClean="0"/>
              <a:t>postgres</a:t>
            </a:r>
            <a:r>
              <a:rPr lang="en-US" altLang="zh-CN" dirty="0" smtClean="0"/>
              <a:t>=# select * from audit;</a:t>
            </a:r>
          </a:p>
          <a:p>
            <a:pPr>
              <a:buNone/>
            </a:pPr>
            <a:r>
              <a:rPr lang="en-US" altLang="zh-CN" dirty="0" smtClean="0"/>
              <a:t>  id   |    name    |  salary</a:t>
            </a:r>
          </a:p>
          <a:p>
            <a:pPr>
              <a:buNone/>
            </a:pPr>
            <a:r>
              <a:rPr lang="en-US" altLang="zh-CN" dirty="0" smtClean="0"/>
              <a:t>-------+------------+-----------</a:t>
            </a:r>
          </a:p>
          <a:p>
            <a:pPr>
              <a:buNone/>
            </a:pPr>
            <a:r>
              <a:rPr lang="en-US" altLang="zh-CN" dirty="0" smtClean="0"/>
              <a:t> 10101 | </a:t>
            </a:r>
            <a:r>
              <a:rPr lang="en-US" altLang="zh-CN" dirty="0" err="1" smtClean="0"/>
              <a:t>Srinivasan</a:t>
            </a:r>
            <a:r>
              <a:rPr lang="en-US" altLang="zh-CN" dirty="0" smtClean="0"/>
              <a:t> | 140000.00</a:t>
            </a:r>
          </a:p>
          <a:p>
            <a:pPr>
              <a:buNone/>
            </a:pPr>
            <a:r>
              <a:rPr lang="en-US" altLang="zh-CN" dirty="0" smtClean="0"/>
              <a:t> 99999 | Tang       | 125000.00</a:t>
            </a:r>
          </a:p>
          <a:p>
            <a:pPr>
              <a:buNone/>
            </a:pPr>
            <a:r>
              <a:rPr lang="en-US" altLang="zh-CN" dirty="0" smtClean="0"/>
              <a:t>(2 </a:t>
            </a:r>
            <a:r>
              <a:rPr lang="zh-CN" altLang="en-US" dirty="0" smtClean="0"/>
              <a:t>行记录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324</Words>
  <PresentationFormat>全屏显示(4:3)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PostgreSQL触发器基础</vt:lpstr>
      <vt:lpstr>Triggers</vt:lpstr>
      <vt:lpstr>PostgreSQL的触发器 1</vt:lpstr>
      <vt:lpstr>PostgreSQL的触发器 2</vt:lpstr>
      <vt:lpstr>PostgreSQL的触发器 3</vt:lpstr>
      <vt:lpstr>PostgreSQL的触发器 4</vt:lpstr>
      <vt:lpstr>PostgreSQL的触发器 5</vt:lpstr>
      <vt:lpstr>PostgreSQL的触发器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ThinkPad</dc:creator>
  <cp:lastModifiedBy>postgres</cp:lastModifiedBy>
  <cp:revision>8</cp:revision>
  <dcterms:created xsi:type="dcterms:W3CDTF">2016-04-12T19:33:01Z</dcterms:created>
  <dcterms:modified xsi:type="dcterms:W3CDTF">2021-04-14T07:18:35Z</dcterms:modified>
</cp:coreProperties>
</file>