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Телеграмм бот</a:t>
            </a:r>
            <a:br>
              <a:rPr lang="ru-RU" dirty="0" smtClean="0"/>
            </a:br>
            <a:r>
              <a:rPr lang="ru-RU" dirty="0" smtClean="0"/>
              <a:t>«Фильм на вечер»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Разработал:  Гоголь Александр Леонидович 11Е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и Цели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 smtClean="0"/>
              <a:t>Цель: разработать телеграмм бота для облегчения поиска интересного </a:t>
            </a:r>
            <a:r>
              <a:rPr lang="ru-RU" dirty="0" err="1" smtClean="0"/>
              <a:t>видеоконтента</a:t>
            </a:r>
            <a:r>
              <a:rPr lang="ru-RU" dirty="0" smtClean="0"/>
              <a:t> </a:t>
            </a:r>
          </a:p>
          <a:p>
            <a:r>
              <a:rPr lang="ru-RU" dirty="0" smtClean="0"/>
              <a:t>Задачи:</a:t>
            </a:r>
          </a:p>
          <a:p>
            <a:pPr>
              <a:buFontTx/>
              <a:buChar char="-"/>
            </a:pPr>
            <a:r>
              <a:rPr lang="ru-RU" dirty="0" smtClean="0"/>
              <a:t>Изучить </a:t>
            </a:r>
            <a:r>
              <a:rPr lang="en-US" dirty="0" err="1" smtClean="0"/>
              <a:t>aiogram</a:t>
            </a:r>
            <a:r>
              <a:rPr lang="en-US" dirty="0" smtClean="0"/>
              <a:t>, </a:t>
            </a:r>
            <a:r>
              <a:rPr lang="en-US" dirty="0" err="1" smtClean="0"/>
              <a:t>aiohttp</a:t>
            </a:r>
            <a:r>
              <a:rPr lang="en-US" dirty="0" smtClean="0"/>
              <a:t>, </a:t>
            </a:r>
            <a:r>
              <a:rPr lang="en-US" dirty="0" err="1" smtClean="0"/>
              <a:t>aiosqlite</a:t>
            </a:r>
            <a:r>
              <a:rPr lang="en-US" dirty="0" smtClean="0"/>
              <a:t>, API </a:t>
            </a:r>
            <a:r>
              <a:rPr lang="ru-RU" dirty="0" err="1" smtClean="0"/>
              <a:t>Кинопоиск</a:t>
            </a:r>
            <a:endParaRPr lang="ru-RU" dirty="0" smtClean="0"/>
          </a:p>
          <a:p>
            <a:pPr>
              <a:buFontTx/>
              <a:buChar char="-"/>
            </a:pPr>
            <a:r>
              <a:rPr lang="ru-RU" dirty="0" smtClean="0"/>
              <a:t>Разработать бота, согласно цели проекта</a:t>
            </a:r>
          </a:p>
          <a:p>
            <a:pPr>
              <a:buFontTx/>
              <a:buChar char="-"/>
            </a:pPr>
            <a:r>
              <a:rPr lang="ru-RU" dirty="0" smtClean="0"/>
              <a:t>Провести тестирование, найти недостатки, исправить их</a:t>
            </a:r>
          </a:p>
          <a:p>
            <a:pPr>
              <a:buFontTx/>
              <a:buChar char="-"/>
            </a:pPr>
            <a:endParaRPr lang="ru-RU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библиотеки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aiogram</a:t>
            </a:r>
            <a:r>
              <a:rPr lang="en-US" dirty="0" smtClean="0"/>
              <a:t> </a:t>
            </a:r>
            <a:r>
              <a:rPr lang="ru-RU" dirty="0" smtClean="0"/>
              <a:t>– асинхронная работа с ботами </a:t>
            </a:r>
            <a:r>
              <a:rPr lang="en-US" dirty="0" smtClean="0"/>
              <a:t>Telegram</a:t>
            </a:r>
            <a:endParaRPr lang="en-US" dirty="0" smtClean="0"/>
          </a:p>
          <a:p>
            <a:r>
              <a:rPr lang="en-US" dirty="0" err="1" smtClean="0"/>
              <a:t>aiosqlite</a:t>
            </a:r>
            <a:r>
              <a:rPr lang="en-US" dirty="0" smtClean="0"/>
              <a:t> –</a:t>
            </a:r>
            <a:r>
              <a:rPr lang="ru-RU" dirty="0" smtClean="0"/>
              <a:t> асинхронная работа с </a:t>
            </a:r>
            <a:r>
              <a:rPr lang="en-US" dirty="0" smtClean="0"/>
              <a:t>sqlite3</a:t>
            </a:r>
            <a:endParaRPr lang="ru-RU" dirty="0" smtClean="0"/>
          </a:p>
          <a:p>
            <a:r>
              <a:rPr lang="en-US" dirty="0" err="1" smtClean="0"/>
              <a:t>aiohttp</a:t>
            </a:r>
            <a:r>
              <a:rPr lang="en-US" dirty="0" smtClean="0"/>
              <a:t> – </a:t>
            </a:r>
            <a:r>
              <a:rPr lang="ru-RU" dirty="0" smtClean="0"/>
              <a:t>асинхронная работа с запросами </a:t>
            </a:r>
            <a:r>
              <a:rPr lang="en-US" dirty="0" smtClean="0"/>
              <a:t>http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ru-RU" dirty="0" smtClean="0"/>
              <a:t>Работа бота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При первой активации бот записывает нового пользователя в базу данных</a:t>
            </a:r>
          </a:p>
          <a:p>
            <a:r>
              <a:rPr lang="ru-RU" dirty="0" smtClean="0"/>
              <a:t>Далее можно настроить предпочтения для поиска по фильтрам, или использовать </a:t>
            </a:r>
            <a:r>
              <a:rPr lang="ru-RU" dirty="0" err="1" smtClean="0"/>
              <a:t>рандомный</a:t>
            </a:r>
            <a:r>
              <a:rPr lang="ru-RU" dirty="0" smtClean="0"/>
              <a:t> поиск</a:t>
            </a:r>
          </a:p>
          <a:p>
            <a:r>
              <a:rPr lang="ru-RU" dirty="0" smtClean="0"/>
              <a:t>Бот ищет только уже вышедшие фильмы, что увеличивает шансы на его поиск на просторах интернета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-324544" y="0"/>
            <a:ext cx="10297144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324544" y="274638"/>
            <a:ext cx="10225136" cy="1143000"/>
          </a:xfrm>
        </p:spPr>
        <p:txBody>
          <a:bodyPr/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Ссылка на бота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412776"/>
            <a:ext cx="4216722" cy="5048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113</Words>
  <Application>Microsoft Office PowerPoint</Application>
  <PresentationFormat>Экран (4:3)</PresentationFormat>
  <Paragraphs>17</Paragraphs>
  <Slides>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Тема Office</vt:lpstr>
      <vt:lpstr>Телеграмм бот «Фильм на вечер»</vt:lpstr>
      <vt:lpstr>Задачи и Цели</vt:lpstr>
      <vt:lpstr>Основные библиотеки</vt:lpstr>
      <vt:lpstr> Работа бота</vt:lpstr>
      <vt:lpstr>Ссылка на бота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Телеграмм бот «Фильм на вечер»</dc:title>
  <dc:creator>Dariuz</dc:creator>
  <cp:lastModifiedBy>Александр</cp:lastModifiedBy>
  <cp:revision>2</cp:revision>
  <dcterms:created xsi:type="dcterms:W3CDTF">2025-05-17T06:10:47Z</dcterms:created>
  <dcterms:modified xsi:type="dcterms:W3CDTF">2025-05-17T06:22:55Z</dcterms:modified>
</cp:coreProperties>
</file>