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t>08.02.2025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04AE05-19FA-49CF-846A-03C6A48969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Zombies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B302B7-F69C-482D-B4CF-172AFB17DE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Гоголь Александр</a:t>
            </a:r>
          </a:p>
        </p:txBody>
      </p:sp>
    </p:spTree>
    <p:extLst>
      <p:ext uri="{BB962C8B-B14F-4D97-AF65-F5344CB8AC3E}">
        <p14:creationId xmlns:p14="http://schemas.microsoft.com/office/powerpoint/2010/main" val="3169623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9F103-F6BB-4A05-94D4-0F897C166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BBA98A-1180-4A65-936F-192ECE4B4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Стрелялка зомби </a:t>
            </a:r>
            <a:r>
              <a:rPr lang="ru-RU" dirty="0" err="1"/>
              <a:t>убивалка</a:t>
            </a:r>
            <a:r>
              <a:rPr lang="ru-RU" dirty="0"/>
              <a:t> </a:t>
            </a:r>
            <a:r>
              <a:rPr lang="ru-RU" dirty="0" err="1"/>
              <a:t>убегайка</a:t>
            </a:r>
            <a:r>
              <a:rPr lang="ru-RU" dirty="0"/>
              <a:t> не </a:t>
            </a:r>
            <a:r>
              <a:rPr lang="ru-RU" dirty="0" err="1"/>
              <a:t>умирайка</a:t>
            </a:r>
            <a:endParaRPr lang="ru-RU" dirty="0"/>
          </a:p>
          <a:p>
            <a:endParaRPr lang="ru-RU" dirty="0"/>
          </a:p>
          <a:p>
            <a:r>
              <a:rPr lang="ru-RU" dirty="0"/>
              <a:t>Создан для решения проблемы «Убить время»</a:t>
            </a:r>
          </a:p>
        </p:txBody>
      </p:sp>
    </p:spTree>
    <p:extLst>
      <p:ext uri="{BB962C8B-B14F-4D97-AF65-F5344CB8AC3E}">
        <p14:creationId xmlns:p14="http://schemas.microsoft.com/office/powerpoint/2010/main" val="272323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8FCDF-7853-4AF1-A802-C042CADD0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E52F7-ED68-49C2-963F-04F6C6711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Менеджер сцен</a:t>
            </a:r>
          </a:p>
          <a:p>
            <a:pPr marL="0" indent="0">
              <a:buNone/>
            </a:pPr>
            <a:r>
              <a:rPr lang="ru-RU" dirty="0"/>
              <a:t>Сцены</a:t>
            </a:r>
          </a:p>
          <a:p>
            <a:pPr marL="0" indent="0">
              <a:buNone/>
            </a:pPr>
            <a:r>
              <a:rPr lang="ru-RU" dirty="0"/>
              <a:t>Анимации</a:t>
            </a:r>
          </a:p>
          <a:p>
            <a:pPr marL="0" indent="0">
              <a:buNone/>
            </a:pPr>
            <a:r>
              <a:rPr lang="ru-RU" dirty="0"/>
              <a:t>Анимационные спрайты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Камера</a:t>
            </a:r>
          </a:p>
        </p:txBody>
      </p:sp>
    </p:spTree>
    <p:extLst>
      <p:ext uri="{BB962C8B-B14F-4D97-AF65-F5344CB8AC3E}">
        <p14:creationId xmlns:p14="http://schemas.microsoft.com/office/powerpoint/2010/main" val="2412656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596FA-8ED4-4D8B-AEFC-A1A8D364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62ABB-B375-442F-B553-16150439C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сцен меню, паузы и конца игры</a:t>
            </a:r>
          </a:p>
          <a:p>
            <a:r>
              <a:rPr lang="ru-RU" dirty="0"/>
              <a:t>Создание интерфейса пользователя и полосок здоровья зомби.</a:t>
            </a:r>
          </a:p>
        </p:txBody>
      </p:sp>
    </p:spTree>
    <p:extLst>
      <p:ext uri="{BB962C8B-B14F-4D97-AF65-F5344CB8AC3E}">
        <p14:creationId xmlns:p14="http://schemas.microsoft.com/office/powerpoint/2010/main" val="39776425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</Words>
  <Application>Microsoft Office PowerPoint</Application>
  <PresentationFormat>Экран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Тема Office</vt:lpstr>
      <vt:lpstr>Zombies</vt:lpstr>
      <vt:lpstr>Идея проекта</vt:lpstr>
      <vt:lpstr>Реализация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Zombies</dc:title>
  <dc:creator>Гоголь А.Л.</dc:creator>
  <cp:lastModifiedBy>Гоголь А.Л.</cp:lastModifiedBy>
  <cp:revision>3</cp:revision>
  <dcterms:created xsi:type="dcterms:W3CDTF">2025-02-08T10:30:15Z</dcterms:created>
  <dcterms:modified xsi:type="dcterms:W3CDTF">2025-02-08T10:52:00Z</dcterms:modified>
</cp:coreProperties>
</file>