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0" r:id="rId2"/>
    <p:sldId id="278" r:id="rId3"/>
    <p:sldId id="285" r:id="rId4"/>
    <p:sldId id="281" r:id="rId5"/>
    <p:sldId id="283" r:id="rId6"/>
    <p:sldId id="282" r:id="rId7"/>
    <p:sldId id="286" r:id="rId8"/>
    <p:sldId id="287" r:id="rId9"/>
    <p:sldId id="289"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1104" y="-96"/>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19/07/2013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144000" cy="1052736"/>
          </a:xfrm>
          <a:solidFill>
            <a:srgbClr val="33CCCC"/>
          </a:solidFill>
        </p:spPr>
        <p:txBody>
          <a:bodyPr anchor="ctr"/>
          <a:lstStyle>
            <a:lvl1pPr marL="720000" algn="l">
              <a:defRPr b="1">
                <a:solidFill>
                  <a:schemeClr val="bg1"/>
                </a:solidFill>
                <a:latin typeface="Verdana" pitchFamily="34" charset="0"/>
                <a:ea typeface="Verdana" pitchFamily="34" charset="0"/>
                <a:cs typeface="Verdana" pitchFamily="34" charset="0"/>
              </a:defRPr>
            </a:lvl1pPr>
          </a:lstStyle>
          <a:p>
            <a:r>
              <a:rPr lang="fr-FR" dirty="0" smtClean="0"/>
              <a:t>titre seul</a:t>
            </a:r>
            <a:endParaRPr lang="fr-FR" dirty="0"/>
          </a:p>
        </p:txBody>
      </p:sp>
      <p:sp>
        <p:nvSpPr>
          <p:cNvPr id="6" name="Espace réservé du texte 5"/>
          <p:cNvSpPr>
            <a:spLocks noGrp="1"/>
          </p:cNvSpPr>
          <p:nvPr>
            <p:ph type="body" sz="quarter" idx="10"/>
          </p:nvPr>
        </p:nvSpPr>
        <p:spPr>
          <a:xfrm>
            <a:off x="1043608" y="5157192"/>
            <a:ext cx="7128792" cy="1367433"/>
          </a:xfrm>
        </p:spPr>
        <p:txBody>
          <a:bodyPr/>
          <a:lstStyle>
            <a:lvl1pPr marL="194400" indent="-194400">
              <a:buClr>
                <a:srgbClr val="33CCCC"/>
              </a:buClr>
              <a:buFont typeface="Wingdings" pitchFamily="2" charset="2"/>
              <a:buChar char="§"/>
              <a:defRPr/>
            </a:lvl1pPr>
            <a:lvl2pPr marL="742950" indent="-285750">
              <a:buClr>
                <a:srgbClr val="33CCCC"/>
              </a:buClr>
              <a:buFont typeface="Wingdings" pitchFamily="2" charset="2"/>
              <a:buChar char="§"/>
              <a:defRPr/>
            </a:lvl2pPr>
            <a:lvl3pPr marL="1244600" indent="-285750">
              <a:buClr>
                <a:srgbClr val="33CCCC"/>
              </a:buClr>
              <a:buFont typeface="Wingdings" pitchFamily="2" charset="2"/>
              <a:buChar char="§"/>
              <a:defRPr/>
            </a:lvl3pPr>
            <a:lvl4pPr marL="1663700" indent="-285750">
              <a:buClr>
                <a:srgbClr val="33CCCC"/>
              </a:buClr>
              <a:buFont typeface="Wingdings" pitchFamily="2" charset="2"/>
              <a:buChar char="§"/>
              <a:defRPr/>
            </a:lvl4pPr>
            <a:lvl5pPr marL="2057400" indent="-228600">
              <a:buClr>
                <a:srgbClr val="33CCCC"/>
              </a:buClr>
              <a:buFont typeface="Wingdings" pitchFamily="2" charset="2"/>
              <a:buChar char="§"/>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6020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79" r:id="rId7"/>
    <p:sldLayoutId id="2147483665" r:id="rId8"/>
    <p:sldLayoutId id="2147483666" r:id="rId9"/>
    <p:sldLayoutId id="2147483667" r:id="rId10"/>
    <p:sldLayoutId id="2147483668" r:id="rId11"/>
    <p:sldLayoutId id="2147483669" r:id="rId12"/>
    <p:sldLayoutId id="2147483671" r:id="rId13"/>
    <p:sldLayoutId id="2147483672" r:id="rId14"/>
    <p:sldLayoutId id="2147483670" r:id="rId15"/>
    <p:sldLayoutId id="2147483673" r:id="rId16"/>
    <p:sldLayoutId id="2147483675" r:id="rId17"/>
    <p:sldLayoutId id="2147483674" r:id="rId18"/>
    <p:sldLayoutId id="2147483676" r:id="rId19"/>
    <p:sldLayoutId id="2147483677" r:id="rId20"/>
    <p:sldLayoutId id="2147483678" r:id="rId21"/>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0220"/>
            <a:ext cx="9144000" cy="2997560"/>
          </a:xfrm>
          <a:prstGeom prst="rect">
            <a:avLst/>
          </a:prstGeom>
        </p:spPr>
      </p:pic>
    </p:spTree>
    <p:extLst>
      <p:ext uri="{BB962C8B-B14F-4D97-AF65-F5344CB8AC3E}">
        <p14:creationId xmlns:p14="http://schemas.microsoft.com/office/powerpoint/2010/main" val="102831749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ptop"/>
          <p:cNvSpPr>
            <a:spLocks noEditPoints="1" noChangeArrowheads="1"/>
          </p:cNvSpPr>
          <p:nvPr/>
        </p:nvSpPr>
        <p:spPr bwMode="auto">
          <a:xfrm>
            <a:off x="1403648" y="2204864"/>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 name="Titre 6"/>
          <p:cNvSpPr>
            <a:spLocks noGrp="1"/>
          </p:cNvSpPr>
          <p:nvPr>
            <p:ph type="title"/>
          </p:nvPr>
        </p:nvSpPr>
        <p:spPr/>
        <p:txBody>
          <a:bodyPr/>
          <a:lstStyle/>
          <a:p>
            <a:r>
              <a:rPr lang="fr-FR" dirty="0" err="1" smtClean="0"/>
              <a:t>working</a:t>
            </a:r>
            <a:r>
              <a:rPr lang="fr-FR" dirty="0" smtClean="0"/>
              <a:t> </a:t>
            </a:r>
            <a:r>
              <a:rPr lang="fr-FR" dirty="0" err="1" smtClean="0"/>
              <a:t>alone</a:t>
            </a:r>
            <a:endParaRPr lang="fr-FR" dirty="0"/>
          </a:p>
        </p:txBody>
      </p:sp>
      <p:sp>
        <p:nvSpPr>
          <p:cNvPr id="12" name="Espace réservé du texte 11"/>
          <p:cNvSpPr>
            <a:spLocks noGrp="1"/>
          </p:cNvSpPr>
          <p:nvPr>
            <p:ph type="body" sz="quarter" idx="10"/>
          </p:nvPr>
        </p:nvSpPr>
        <p:spPr/>
        <p:txBody>
          <a:bodyPr/>
          <a:lstStyle/>
          <a:p>
            <a:r>
              <a:rPr lang="fr-FR" dirty="0" err="1" smtClean="0"/>
              <a:t>this</a:t>
            </a:r>
            <a:r>
              <a:rPr lang="fr-FR" dirty="0" smtClean="0"/>
              <a:t> </a:t>
            </a:r>
            <a:r>
              <a:rPr lang="fr-FR" dirty="0" err="1" smtClean="0"/>
              <a:t>is</a:t>
            </a:r>
            <a:r>
              <a:rPr lang="fr-FR" dirty="0" smtClean="0"/>
              <a:t> the </a:t>
            </a:r>
            <a:r>
              <a:rPr lang="fr-FR" dirty="0" err="1" smtClean="0"/>
              <a:t>simplest</a:t>
            </a:r>
            <a:r>
              <a:rPr lang="fr-FR" dirty="0" smtClean="0"/>
              <a:t> case</a:t>
            </a:r>
          </a:p>
          <a:p>
            <a:pPr lvl="1"/>
            <a:r>
              <a:rPr lang="fr-FR" smtClean="0"/>
              <a:t>you </a:t>
            </a:r>
            <a:r>
              <a:rPr lang="fr-FR" dirty="0" err="1" smtClean="0"/>
              <a:t>work</a:t>
            </a:r>
            <a:r>
              <a:rPr lang="fr-FR" dirty="0" smtClean="0"/>
              <a:t> on </a:t>
            </a:r>
            <a:r>
              <a:rPr lang="fr-FR" dirty="0" err="1" smtClean="0"/>
              <a:t>your</a:t>
            </a:r>
            <a:r>
              <a:rPr lang="fr-FR" dirty="0" smtClean="0"/>
              <a:t> </a:t>
            </a:r>
            <a:r>
              <a:rPr lang="fr-FR" dirty="0" err="1" smtClean="0"/>
              <a:t>map</a:t>
            </a:r>
            <a:endParaRPr lang="fr-FR" dirty="0" smtClean="0"/>
          </a:p>
          <a:p>
            <a:pPr lvl="1"/>
            <a:r>
              <a:rPr lang="fr-FR" dirty="0" err="1" smtClean="0"/>
              <a:t>you</a:t>
            </a:r>
            <a:r>
              <a:rPr lang="fr-FR" dirty="0" smtClean="0"/>
              <a:t> </a:t>
            </a:r>
            <a:r>
              <a:rPr lang="fr-FR" dirty="0" err="1" smtClean="0"/>
              <a:t>save</a:t>
            </a:r>
            <a:r>
              <a:rPr lang="fr-FR" dirty="0" smtClean="0"/>
              <a:t> </a:t>
            </a:r>
            <a:r>
              <a:rPr lang="fr-FR" dirty="0" err="1" smtClean="0"/>
              <a:t>it</a:t>
            </a:r>
            <a:r>
              <a:rPr lang="fr-FR" dirty="0" smtClean="0"/>
              <a:t> </a:t>
            </a:r>
            <a:r>
              <a:rPr lang="fr-FR" dirty="0" err="1" smtClean="0"/>
              <a:t>under</a:t>
            </a:r>
            <a:r>
              <a:rPr lang="fr-FR" dirty="0" smtClean="0"/>
              <a:t> a file on </a:t>
            </a:r>
            <a:r>
              <a:rPr lang="fr-FR" dirty="0" err="1" smtClean="0"/>
              <a:t>your</a:t>
            </a:r>
            <a:r>
              <a:rPr lang="fr-FR" dirty="0" smtClean="0"/>
              <a:t> computer</a:t>
            </a:r>
            <a:endParaRPr lang="fr-FR" dirty="0"/>
          </a:p>
        </p:txBody>
      </p:sp>
      <p:sp>
        <p:nvSpPr>
          <p:cNvPr id="8" name="Rectangle à coins arrondis 7"/>
          <p:cNvSpPr/>
          <p:nvPr/>
        </p:nvSpPr>
        <p:spPr>
          <a:xfrm>
            <a:off x="4669634" y="1844824"/>
            <a:ext cx="3168352" cy="3168352"/>
          </a:xfrm>
          <a:prstGeom prst="wedgeRoundRectCallout">
            <a:avLst>
              <a:gd name="adj1" fmla="val -96440"/>
              <a:gd name="adj2" fmla="val -22958"/>
              <a:gd name="adj3" fmla="val 16667"/>
            </a:avLst>
          </a:prstGeom>
          <a:solidFill>
            <a:schemeClr val="bg2"/>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018" y="2204864"/>
            <a:ext cx="2124372" cy="724001"/>
          </a:xfrm>
          <a:prstGeom prst="rect">
            <a:avLst/>
          </a:prstGeom>
        </p:spPr>
      </p:pic>
      <p:sp>
        <p:nvSpPr>
          <p:cNvPr id="10" name="Flèche vers le bas 9"/>
          <p:cNvSpPr/>
          <p:nvPr/>
        </p:nvSpPr>
        <p:spPr>
          <a:xfrm>
            <a:off x="6109794" y="3068960"/>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18" y="3583037"/>
            <a:ext cx="1009791" cy="1019317"/>
          </a:xfrm>
          <a:prstGeom prst="rect">
            <a:avLst/>
          </a:prstGeom>
        </p:spPr>
      </p:pic>
    </p:spTree>
    <p:extLst>
      <p:ext uri="{BB962C8B-B14F-4D97-AF65-F5344CB8AC3E}">
        <p14:creationId xmlns:p14="http://schemas.microsoft.com/office/powerpoint/2010/main" val="2909383562"/>
      </p:ext>
    </p:extLst>
  </p:cSld>
  <p:clrMapOvr>
    <a:masterClrMapping/>
  </p:clrMapOvr>
  <mc:AlternateContent xmlns:mc="http://schemas.openxmlformats.org/markup-compatibility/2006" xmlns:p14="http://schemas.microsoft.com/office/powerpoint/2010/main">
    <mc:Choice Requires="p14">
      <p:transition spd="slow" p14:dur="1300" advClick="0" advTm="3000">
        <p14:pan/>
      </p:transition>
    </mc:Choice>
    <mc:Fallback xmlns="">
      <p:transition spd="slow" advClick="0"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ptop"/>
          <p:cNvSpPr>
            <a:spLocks noEditPoints="1" noChangeArrowheads="1"/>
          </p:cNvSpPr>
          <p:nvPr/>
        </p:nvSpPr>
        <p:spPr bwMode="auto">
          <a:xfrm>
            <a:off x="1403648" y="2204864"/>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 name="Titre 6"/>
          <p:cNvSpPr>
            <a:spLocks noGrp="1"/>
          </p:cNvSpPr>
          <p:nvPr>
            <p:ph type="title"/>
          </p:nvPr>
        </p:nvSpPr>
        <p:spPr/>
        <p:txBody>
          <a:bodyPr/>
          <a:lstStyle/>
          <a:p>
            <a:r>
              <a:rPr lang="fr-FR" dirty="0" err="1" smtClean="0"/>
              <a:t>working</a:t>
            </a:r>
            <a:r>
              <a:rPr lang="fr-FR" dirty="0" smtClean="0"/>
              <a:t> </a:t>
            </a:r>
            <a:r>
              <a:rPr lang="fr-FR" dirty="0" err="1" smtClean="0"/>
              <a:t>alone</a:t>
            </a:r>
            <a:endParaRPr lang="fr-FR" dirty="0"/>
          </a:p>
        </p:txBody>
      </p:sp>
      <p:sp>
        <p:nvSpPr>
          <p:cNvPr id="12" name="Espace réservé du texte 11"/>
          <p:cNvSpPr>
            <a:spLocks noGrp="1"/>
          </p:cNvSpPr>
          <p:nvPr>
            <p:ph type="body" sz="quarter" idx="10"/>
          </p:nvPr>
        </p:nvSpPr>
        <p:spPr/>
        <p:txBody>
          <a:bodyPr/>
          <a:lstStyle/>
          <a:p>
            <a:r>
              <a:rPr lang="fr-FR" dirty="0" smtClean="0"/>
              <a:t>but </a:t>
            </a:r>
            <a:r>
              <a:rPr lang="fr-FR" dirty="0" err="1" smtClean="0"/>
              <a:t>sometimes</a:t>
            </a:r>
            <a:r>
              <a:rPr lang="fr-FR" dirty="0" smtClean="0"/>
              <a:t>, </a:t>
            </a:r>
            <a:r>
              <a:rPr lang="fr-FR" dirty="0" err="1" smtClean="0"/>
              <a:t>you’d</a:t>
            </a:r>
            <a:r>
              <a:rPr lang="fr-FR" dirty="0" smtClean="0"/>
              <a:t> </a:t>
            </a:r>
            <a:r>
              <a:rPr lang="fr-FR" dirty="0" err="1" smtClean="0"/>
              <a:t>like</a:t>
            </a:r>
            <a:r>
              <a:rPr lang="fr-FR" dirty="0" smtClean="0"/>
              <a:t> to </a:t>
            </a:r>
            <a:r>
              <a:rPr lang="fr-FR" dirty="0" err="1" smtClean="0"/>
              <a:t>work</a:t>
            </a:r>
            <a:r>
              <a:rPr lang="fr-FR" dirty="0" smtClean="0"/>
              <a:t> </a:t>
            </a:r>
            <a:r>
              <a:rPr lang="fr-FR" dirty="0" err="1" smtClean="0"/>
              <a:t>with</a:t>
            </a:r>
            <a:r>
              <a:rPr lang="fr-FR" dirty="0" smtClean="0"/>
              <a:t> </a:t>
            </a:r>
            <a:r>
              <a:rPr lang="fr-FR" dirty="0" err="1" smtClean="0"/>
              <a:t>other</a:t>
            </a:r>
            <a:r>
              <a:rPr lang="fr-FR" dirty="0" smtClean="0"/>
              <a:t> people</a:t>
            </a:r>
          </a:p>
          <a:p>
            <a:pPr lvl="1"/>
            <a:r>
              <a:rPr lang="fr-FR" dirty="0" err="1" smtClean="0"/>
              <a:t>because</a:t>
            </a:r>
            <a:r>
              <a:rPr lang="fr-FR" dirty="0" smtClean="0"/>
              <a:t> the </a:t>
            </a:r>
            <a:r>
              <a:rPr lang="fr-FR" dirty="0" err="1" smtClean="0"/>
              <a:t>map</a:t>
            </a:r>
            <a:r>
              <a:rPr lang="fr-FR" dirty="0" smtClean="0"/>
              <a:t> </a:t>
            </a:r>
            <a:r>
              <a:rPr lang="fr-FR" dirty="0" err="1" smtClean="0"/>
              <a:t>gets</a:t>
            </a:r>
            <a:r>
              <a:rPr lang="fr-FR" dirty="0" smtClean="0"/>
              <a:t> </a:t>
            </a:r>
            <a:r>
              <a:rPr lang="fr-FR" dirty="0" err="1" smtClean="0"/>
              <a:t>bigger</a:t>
            </a:r>
            <a:r>
              <a:rPr lang="fr-FR" dirty="0" smtClean="0"/>
              <a:t> and </a:t>
            </a:r>
            <a:r>
              <a:rPr lang="fr-FR" dirty="0" err="1" smtClean="0"/>
              <a:t>bigger</a:t>
            </a:r>
            <a:endParaRPr lang="fr-FR" dirty="0" smtClean="0"/>
          </a:p>
          <a:p>
            <a:pPr lvl="1"/>
            <a:r>
              <a:rPr lang="fr-FR" dirty="0" err="1" smtClean="0"/>
              <a:t>because</a:t>
            </a:r>
            <a:r>
              <a:rPr lang="fr-FR" dirty="0" smtClean="0"/>
              <a:t> </a:t>
            </a:r>
            <a:r>
              <a:rPr lang="fr-FR" dirty="0" err="1" smtClean="0"/>
              <a:t>your</a:t>
            </a:r>
            <a:r>
              <a:rPr lang="fr-FR" dirty="0" smtClean="0"/>
              <a:t> not the best one to explore </a:t>
            </a:r>
            <a:r>
              <a:rPr lang="fr-FR" dirty="0" err="1" smtClean="0"/>
              <a:t>some</a:t>
            </a:r>
            <a:r>
              <a:rPr lang="fr-FR" dirty="0" smtClean="0"/>
              <a:t> </a:t>
            </a:r>
            <a:r>
              <a:rPr lang="fr-FR" dirty="0" err="1" smtClean="0"/>
              <a:t>ideas</a:t>
            </a:r>
            <a:endParaRPr lang="fr-FR" dirty="0"/>
          </a:p>
        </p:txBody>
      </p:sp>
      <p:sp>
        <p:nvSpPr>
          <p:cNvPr id="8" name="Rectangle à coins arrondis 7"/>
          <p:cNvSpPr/>
          <p:nvPr/>
        </p:nvSpPr>
        <p:spPr>
          <a:xfrm>
            <a:off x="4669634" y="1844824"/>
            <a:ext cx="3168352" cy="3168352"/>
          </a:xfrm>
          <a:prstGeom prst="wedgeRoundRectCallout">
            <a:avLst>
              <a:gd name="adj1" fmla="val -96440"/>
              <a:gd name="adj2" fmla="val -22958"/>
              <a:gd name="adj3" fmla="val 16667"/>
            </a:avLst>
          </a:prstGeom>
          <a:solidFill>
            <a:schemeClr val="bg2"/>
          </a:solidFill>
          <a:ln>
            <a:solidFill>
              <a:srgbClr val="33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018" y="2204864"/>
            <a:ext cx="2124372" cy="724001"/>
          </a:xfrm>
          <a:prstGeom prst="rect">
            <a:avLst/>
          </a:prstGeom>
        </p:spPr>
      </p:pic>
      <p:sp>
        <p:nvSpPr>
          <p:cNvPr id="10" name="Flèche vers le bas 9"/>
          <p:cNvSpPr/>
          <p:nvPr/>
        </p:nvSpPr>
        <p:spPr>
          <a:xfrm>
            <a:off x="6109794" y="3068960"/>
            <a:ext cx="360040"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18" y="3583037"/>
            <a:ext cx="1009791" cy="1019317"/>
          </a:xfrm>
          <a:prstGeom prst="rect">
            <a:avLst/>
          </a:prstGeom>
        </p:spPr>
      </p:pic>
    </p:spTree>
    <p:extLst>
      <p:ext uri="{BB962C8B-B14F-4D97-AF65-F5344CB8AC3E}">
        <p14:creationId xmlns:p14="http://schemas.microsoft.com/office/powerpoint/2010/main" val="385851605"/>
      </p:ext>
    </p:extLst>
  </p:cSld>
  <p:clrMapOvr>
    <a:masterClrMapping/>
  </p:clrMapOvr>
  <mc:AlternateContent xmlns:mc="http://schemas.openxmlformats.org/markup-compatibility/2006" xmlns:p14="http://schemas.microsoft.com/office/powerpoint/2010/main">
    <mc:Choice Requires="p14">
      <p:transition spd="slow" p14:dur="1300" advClick="0" advTm="5000">
        <p14:pan/>
      </p:transition>
    </mc:Choice>
    <mc:Fallback xmlns="">
      <p:transition spd="slow"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Connecteur droit avec flèche 15"/>
          <p:cNvCxnSpPr>
            <a:stCxn id="3" idx="3"/>
            <a:endCxn id="10" idx="1"/>
          </p:cNvCxnSpPr>
          <p:nvPr/>
        </p:nvCxnSpPr>
        <p:spPr>
          <a:xfrm flipV="1">
            <a:off x="2641589" y="3305258"/>
            <a:ext cx="3580247" cy="6077"/>
          </a:xfrm>
          <a:prstGeom prst="straightConnector1">
            <a:avLst/>
          </a:prstGeom>
          <a:ln w="25400">
            <a:solidFill>
              <a:srgbClr val="33CCCC"/>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fr-FR" dirty="0" smtClean="0"/>
              <a:t>basic sharing</a:t>
            </a:r>
            <a:endParaRPr lang="fr-FR" dirty="0"/>
          </a:p>
        </p:txBody>
      </p:sp>
      <p:sp>
        <p:nvSpPr>
          <p:cNvPr id="31" name="Espace réservé du texte 30"/>
          <p:cNvSpPr>
            <a:spLocks noGrp="1"/>
          </p:cNvSpPr>
          <p:nvPr>
            <p:ph type="body" sz="quarter" idx="10"/>
          </p:nvPr>
        </p:nvSpPr>
        <p:spPr/>
        <p:txBody>
          <a:bodyPr/>
          <a:lstStyle/>
          <a:p>
            <a:r>
              <a:rPr lang="fr-FR" dirty="0" smtClean="0"/>
              <a:t>a simple </a:t>
            </a:r>
            <a:r>
              <a:rPr lang="fr-FR" dirty="0" err="1" smtClean="0"/>
              <a:t>way</a:t>
            </a:r>
            <a:r>
              <a:rPr lang="fr-FR" dirty="0" smtClean="0"/>
              <a:t> to </a:t>
            </a:r>
            <a:r>
              <a:rPr lang="fr-FR" dirty="0" err="1" smtClean="0"/>
              <a:t>work</a:t>
            </a:r>
            <a:r>
              <a:rPr lang="fr-FR" dirty="0" smtClean="0"/>
              <a:t> </a:t>
            </a:r>
            <a:r>
              <a:rPr lang="fr-FR" dirty="0" err="1" smtClean="0"/>
              <a:t>with</a:t>
            </a:r>
            <a:r>
              <a:rPr lang="fr-FR" dirty="0" smtClean="0"/>
              <a:t> </a:t>
            </a:r>
            <a:r>
              <a:rPr lang="fr-FR" dirty="0" err="1" smtClean="0"/>
              <a:t>someone</a:t>
            </a:r>
            <a:r>
              <a:rPr lang="fr-FR" dirty="0" smtClean="0"/>
              <a:t> </a:t>
            </a:r>
            <a:r>
              <a:rPr lang="fr-FR" dirty="0" err="1" smtClean="0"/>
              <a:t>else</a:t>
            </a:r>
            <a:r>
              <a:rPr lang="fr-FR" dirty="0" smtClean="0"/>
              <a:t> : mail</a:t>
            </a:r>
          </a:p>
          <a:p>
            <a:endParaRPr lang="fr-FR" dirty="0"/>
          </a:p>
          <a:p>
            <a:r>
              <a:rPr lang="fr-FR" dirty="0" err="1" smtClean="0"/>
              <a:t>however</a:t>
            </a:r>
            <a:r>
              <a:rPr lang="fr-FR" dirty="0" smtClean="0"/>
              <a:t> </a:t>
            </a:r>
            <a:r>
              <a:rPr lang="fr-FR" dirty="0" err="1" smtClean="0"/>
              <a:t>it</a:t>
            </a:r>
            <a:r>
              <a:rPr lang="fr-FR" dirty="0" smtClean="0"/>
              <a:t> has </a:t>
            </a:r>
            <a:r>
              <a:rPr lang="fr-FR" dirty="0" err="1" smtClean="0"/>
              <a:t>some</a:t>
            </a:r>
            <a:r>
              <a:rPr lang="fr-FR" dirty="0" smtClean="0"/>
              <a:t> </a:t>
            </a:r>
            <a:r>
              <a:rPr lang="fr-FR" dirty="0" err="1" smtClean="0"/>
              <a:t>big</a:t>
            </a:r>
            <a:r>
              <a:rPr lang="fr-FR" dirty="0" smtClean="0"/>
              <a:t> </a:t>
            </a:r>
            <a:r>
              <a:rPr lang="fr-FR" dirty="0" err="1" smtClean="0"/>
              <a:t>caveats</a:t>
            </a:r>
            <a:endParaRPr lang="fr-FR" dirty="0" smtClean="0"/>
          </a:p>
          <a:p>
            <a:pPr lvl="1"/>
            <a:r>
              <a:rPr lang="fr-FR" dirty="0" err="1" smtClean="0"/>
              <a:t>iterating</a:t>
            </a:r>
            <a:r>
              <a:rPr lang="fr-FR" dirty="0" smtClean="0"/>
              <a:t> </a:t>
            </a:r>
            <a:r>
              <a:rPr lang="fr-FR" dirty="0" err="1" smtClean="0"/>
              <a:t>is</a:t>
            </a:r>
            <a:r>
              <a:rPr lang="fr-FR" dirty="0" smtClean="0"/>
              <a:t> </a:t>
            </a:r>
            <a:r>
              <a:rPr lang="fr-FR" dirty="0" err="1" smtClean="0"/>
              <a:t>painful</a:t>
            </a:r>
            <a:r>
              <a:rPr lang="fr-FR" dirty="0" smtClean="0"/>
              <a:t>, </a:t>
            </a:r>
            <a:r>
              <a:rPr lang="fr-FR" dirty="0" err="1" smtClean="0"/>
              <a:t>because</a:t>
            </a:r>
            <a:r>
              <a:rPr lang="fr-FR" dirty="0" smtClean="0"/>
              <a:t> </a:t>
            </a:r>
            <a:r>
              <a:rPr lang="fr-FR" dirty="0" err="1" smtClean="0"/>
              <a:t>it</a:t>
            </a:r>
            <a:r>
              <a:rPr lang="fr-FR" dirty="0" smtClean="0"/>
              <a:t> </a:t>
            </a:r>
            <a:r>
              <a:rPr lang="fr-FR" dirty="0" err="1" smtClean="0"/>
              <a:t>requires</a:t>
            </a:r>
            <a:r>
              <a:rPr lang="fr-FR" dirty="0" smtClean="0"/>
              <a:t> </a:t>
            </a:r>
            <a:r>
              <a:rPr lang="fr-FR" dirty="0" err="1" smtClean="0"/>
              <a:t>many</a:t>
            </a:r>
            <a:r>
              <a:rPr lang="fr-FR" dirty="0" smtClean="0"/>
              <a:t> copy-</a:t>
            </a:r>
            <a:r>
              <a:rPr lang="fr-FR" dirty="0" err="1" smtClean="0"/>
              <a:t>paste</a:t>
            </a:r>
            <a:r>
              <a:rPr lang="fr-FR" dirty="0" smtClean="0"/>
              <a:t> </a:t>
            </a:r>
            <a:r>
              <a:rPr lang="fr-FR" dirty="0" err="1" smtClean="0"/>
              <a:t>operations</a:t>
            </a:r>
            <a:endParaRPr lang="fr-FR" dirty="0"/>
          </a:p>
        </p:txBody>
      </p:sp>
      <p:sp>
        <p:nvSpPr>
          <p:cNvPr id="3" name="laptop"/>
          <p:cNvSpPr>
            <a:spLocks noEditPoints="1" noChangeArrowheads="1"/>
          </p:cNvSpPr>
          <p:nvPr/>
        </p:nvSpPr>
        <p:spPr bwMode="auto">
          <a:xfrm>
            <a:off x="1106066" y="2859013"/>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487" y="3042458"/>
            <a:ext cx="558257" cy="563523"/>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849308"/>
            <a:ext cx="1038370" cy="924054"/>
          </a:xfrm>
          <a:prstGeom prst="rect">
            <a:avLst/>
          </a:prstGeom>
        </p:spPr>
      </p:pic>
      <p:sp>
        <p:nvSpPr>
          <p:cNvPr id="10" name="laptop"/>
          <p:cNvSpPr>
            <a:spLocks noEditPoints="1" noChangeArrowheads="1"/>
          </p:cNvSpPr>
          <p:nvPr/>
        </p:nvSpPr>
        <p:spPr bwMode="auto">
          <a:xfrm>
            <a:off x="5940152" y="2852936"/>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031" y="3029573"/>
            <a:ext cx="558257" cy="563523"/>
          </a:xfrm>
          <a:prstGeom prst="rect">
            <a:avLst/>
          </a:prstGeom>
        </p:spPr>
      </p:pic>
    </p:spTree>
    <p:extLst>
      <p:ext uri="{BB962C8B-B14F-4D97-AF65-F5344CB8AC3E}">
        <p14:creationId xmlns:p14="http://schemas.microsoft.com/office/powerpoint/2010/main" val="4023028395"/>
      </p:ext>
    </p:extLst>
  </p:cSld>
  <p:clrMapOvr>
    <a:masterClrMapping/>
  </p:clrMapOvr>
  <mc:AlternateContent xmlns:mc="http://schemas.openxmlformats.org/markup-compatibility/2006" xmlns:p14="http://schemas.microsoft.com/office/powerpoint/2010/main">
    <mc:Choice Requires="p14">
      <p:transition spd="slow" p14:dur="1300" advClick="0" advTm="5000">
        <p14:pan/>
      </p:transition>
    </mc:Choice>
    <mc:Fallback xmlns="">
      <p:transition spd="slow" advClick="0" advTm="5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basic sharing</a:t>
            </a:r>
            <a:endParaRPr lang="fr-FR" dirty="0"/>
          </a:p>
        </p:txBody>
      </p:sp>
      <p:sp>
        <p:nvSpPr>
          <p:cNvPr id="5" name="Espace réservé du texte 4"/>
          <p:cNvSpPr>
            <a:spLocks noGrp="1"/>
          </p:cNvSpPr>
          <p:nvPr>
            <p:ph type="body" sz="quarter" idx="10"/>
          </p:nvPr>
        </p:nvSpPr>
        <p:spPr/>
        <p:txBody>
          <a:bodyPr/>
          <a:lstStyle/>
          <a:p>
            <a:r>
              <a:rPr lang="fr-FR" dirty="0" smtClean="0"/>
              <a:t>and </a:t>
            </a:r>
            <a:r>
              <a:rPr lang="fr-FR" dirty="0" err="1" smtClean="0"/>
              <a:t>it</a:t>
            </a:r>
            <a:r>
              <a:rPr lang="fr-FR" dirty="0" smtClean="0"/>
              <a:t> </a:t>
            </a:r>
            <a:r>
              <a:rPr lang="fr-FR" dirty="0" err="1" smtClean="0"/>
              <a:t>gets</a:t>
            </a:r>
            <a:r>
              <a:rPr lang="fr-FR" dirty="0" smtClean="0"/>
              <a:t> over </a:t>
            </a:r>
            <a:r>
              <a:rPr lang="fr-FR" dirty="0" err="1" smtClean="0"/>
              <a:t>complicated</a:t>
            </a:r>
            <a:r>
              <a:rPr lang="fr-FR" dirty="0" smtClean="0"/>
              <a:t> </a:t>
            </a:r>
            <a:r>
              <a:rPr lang="fr-FR" dirty="0" err="1" smtClean="0"/>
              <a:t>when</a:t>
            </a:r>
            <a:r>
              <a:rPr lang="fr-FR" dirty="0" smtClean="0"/>
              <a:t> </a:t>
            </a:r>
            <a:r>
              <a:rPr lang="fr-FR" dirty="0" err="1" smtClean="0"/>
              <a:t>your</a:t>
            </a:r>
            <a:r>
              <a:rPr lang="fr-FR" dirty="0" smtClean="0"/>
              <a:t> team </a:t>
            </a:r>
            <a:r>
              <a:rPr lang="fr-FR" dirty="0" err="1" smtClean="0"/>
              <a:t>grows</a:t>
            </a:r>
            <a:endParaRPr lang="fr-FR" dirty="0" smtClean="0"/>
          </a:p>
          <a:p>
            <a:pPr lvl="1"/>
            <a:r>
              <a:rPr lang="fr-FR" dirty="0" err="1" smtClean="0"/>
              <a:t>many</a:t>
            </a:r>
            <a:r>
              <a:rPr lang="fr-FR" dirty="0" smtClean="0"/>
              <a:t> versions of the </a:t>
            </a:r>
            <a:r>
              <a:rPr lang="fr-FR" dirty="0" err="1" smtClean="0"/>
              <a:t>map</a:t>
            </a:r>
            <a:endParaRPr lang="fr-FR" dirty="0" smtClean="0"/>
          </a:p>
          <a:p>
            <a:pPr lvl="1"/>
            <a:r>
              <a:rPr lang="fr-FR" dirty="0" smtClean="0"/>
              <a:t>no one has the full vision</a:t>
            </a:r>
          </a:p>
          <a:p>
            <a:pPr lvl="1"/>
            <a:r>
              <a:rPr lang="fr-FR" dirty="0" smtClean="0"/>
              <a:t>no one </a:t>
            </a:r>
            <a:r>
              <a:rPr lang="fr-FR" dirty="0" err="1" smtClean="0"/>
              <a:t>holds</a:t>
            </a:r>
            <a:r>
              <a:rPr lang="fr-FR" dirty="0" smtClean="0"/>
              <a:t> the « last » version</a:t>
            </a:r>
            <a:endParaRPr lang="fr-FR" dirty="0"/>
          </a:p>
        </p:txBody>
      </p:sp>
      <p:sp>
        <p:nvSpPr>
          <p:cNvPr id="3" name="laptop"/>
          <p:cNvSpPr>
            <a:spLocks noEditPoints="1" noChangeArrowheads="1"/>
          </p:cNvSpPr>
          <p:nvPr/>
        </p:nvSpPr>
        <p:spPr bwMode="auto">
          <a:xfrm>
            <a:off x="685611" y="1265773"/>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0" name="laptop"/>
          <p:cNvSpPr>
            <a:spLocks noEditPoints="1" noChangeArrowheads="1"/>
          </p:cNvSpPr>
          <p:nvPr/>
        </p:nvSpPr>
        <p:spPr bwMode="auto">
          <a:xfrm>
            <a:off x="6586025" y="128657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cxnSp>
        <p:nvCxnSpPr>
          <p:cNvPr id="16" name="Connecteur droit avec flèche 15"/>
          <p:cNvCxnSpPr>
            <a:stCxn id="3" idx="3"/>
            <a:endCxn id="10" idx="1"/>
          </p:cNvCxnSpPr>
          <p:nvPr/>
        </p:nvCxnSpPr>
        <p:spPr>
          <a:xfrm>
            <a:off x="2221134" y="1718095"/>
            <a:ext cx="4646575" cy="20797"/>
          </a:xfrm>
          <a:prstGeom prst="straightConnector1">
            <a:avLst/>
          </a:prstGeom>
          <a:ln w="25400">
            <a:solidFill>
              <a:srgbClr val="33CCCC"/>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15" idx="4"/>
            <a:endCxn id="3" idx="3"/>
          </p:cNvCxnSpPr>
          <p:nvPr/>
        </p:nvCxnSpPr>
        <p:spPr>
          <a:xfrm flipH="1" flipV="1">
            <a:off x="2221134" y="1718095"/>
            <a:ext cx="2350082" cy="1710905"/>
          </a:xfrm>
          <a:prstGeom prst="straightConnector1">
            <a:avLst/>
          </a:prstGeom>
          <a:ln w="25400">
            <a:solidFill>
              <a:srgbClr val="33CCCC"/>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10" idx="1"/>
            <a:endCxn id="15" idx="4"/>
          </p:cNvCxnSpPr>
          <p:nvPr/>
        </p:nvCxnSpPr>
        <p:spPr>
          <a:xfrm flipH="1">
            <a:off x="4571216" y="1738892"/>
            <a:ext cx="2296493" cy="1690108"/>
          </a:xfrm>
          <a:prstGeom prst="straightConnector1">
            <a:avLst/>
          </a:prstGeom>
          <a:ln w="25400">
            <a:solidFill>
              <a:srgbClr val="33CCCC"/>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laptop"/>
          <p:cNvSpPr>
            <a:spLocks noEditPoints="1" noChangeArrowheads="1"/>
          </p:cNvSpPr>
          <p:nvPr/>
        </p:nvSpPr>
        <p:spPr bwMode="auto">
          <a:xfrm>
            <a:off x="3666341" y="3429000"/>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018" y="2045380"/>
            <a:ext cx="1038370" cy="924054"/>
          </a:xfrm>
          <a:prstGeom prst="rect">
            <a:avLst/>
          </a:prstGeom>
        </p:spPr>
      </p:pic>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236" y="1227489"/>
            <a:ext cx="1038370" cy="924054"/>
          </a:xfrm>
          <a:prstGeom prst="rect">
            <a:avLst/>
          </a:prstGeom>
        </p:spPr>
      </p:pic>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906" y="2121382"/>
            <a:ext cx="1038370" cy="924054"/>
          </a:xfrm>
          <a:prstGeom prst="rect">
            <a:avLst/>
          </a:prstGeom>
        </p:spPr>
      </p:pic>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775" y="3598436"/>
            <a:ext cx="558257" cy="563523"/>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771" y="1451413"/>
            <a:ext cx="558257" cy="563523"/>
          </a:xfrm>
          <a:prstGeom prst="rect">
            <a:avLst/>
          </a:prstGeom>
        </p:spPr>
      </p:pic>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357" y="1436333"/>
            <a:ext cx="558257" cy="563523"/>
          </a:xfrm>
          <a:prstGeom prst="rect">
            <a:avLst/>
          </a:prstGeom>
        </p:spPr>
      </p:pic>
    </p:spTree>
    <p:extLst>
      <p:ext uri="{BB962C8B-B14F-4D97-AF65-F5344CB8AC3E}">
        <p14:creationId xmlns:p14="http://schemas.microsoft.com/office/powerpoint/2010/main" val="3186101488"/>
      </p:ext>
    </p:extLst>
  </p:cSld>
  <p:clrMapOvr>
    <a:masterClrMapping/>
  </p:clrMapOvr>
  <mc:AlternateContent xmlns:mc="http://schemas.openxmlformats.org/markup-compatibility/2006" xmlns:p14="http://schemas.microsoft.com/office/powerpoint/2010/main">
    <mc:Choice Requires="p14">
      <p:transition spd="slow" p14:dur="1300" advClick="0" advTm="7000">
        <p14:pan/>
      </p:transition>
    </mc:Choice>
    <mc:Fallback xmlns="">
      <p:transition spd="slow" advClick="0" advTm="7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cloud</a:t>
            </a:r>
            <a:r>
              <a:rPr lang="fr-FR" dirty="0" smtClean="0"/>
              <a:t> sharing</a:t>
            </a:r>
            <a:endParaRPr lang="fr-FR" dirty="0"/>
          </a:p>
        </p:txBody>
      </p:sp>
      <p:sp>
        <p:nvSpPr>
          <p:cNvPr id="5" name="Espace réservé du texte 4"/>
          <p:cNvSpPr>
            <a:spLocks noGrp="1"/>
          </p:cNvSpPr>
          <p:nvPr>
            <p:ph type="body" sz="quarter" idx="10"/>
          </p:nvPr>
        </p:nvSpPr>
        <p:spPr/>
        <p:txBody>
          <a:bodyPr>
            <a:normAutofit/>
          </a:bodyPr>
          <a:lstStyle/>
          <a:p>
            <a:r>
              <a:rPr lang="fr-FR" dirty="0" smtClean="0"/>
              <a:t>a </a:t>
            </a:r>
            <a:r>
              <a:rPr lang="fr-FR" dirty="0" err="1" smtClean="0"/>
              <a:t>clever</a:t>
            </a:r>
            <a:r>
              <a:rPr lang="fr-FR" dirty="0" smtClean="0"/>
              <a:t> </a:t>
            </a:r>
            <a:r>
              <a:rPr lang="fr-FR" dirty="0" err="1" smtClean="0"/>
              <a:t>way</a:t>
            </a:r>
            <a:r>
              <a:rPr lang="fr-FR" dirty="0" smtClean="0"/>
              <a:t> to </a:t>
            </a:r>
            <a:r>
              <a:rPr lang="fr-FR" dirty="0" err="1" smtClean="0"/>
              <a:t>share</a:t>
            </a:r>
            <a:r>
              <a:rPr lang="fr-FR" dirty="0" smtClean="0"/>
              <a:t> </a:t>
            </a:r>
            <a:r>
              <a:rPr lang="fr-FR" dirty="0" err="1" smtClean="0"/>
              <a:t>your</a:t>
            </a:r>
            <a:r>
              <a:rPr lang="fr-FR" dirty="0" smtClean="0"/>
              <a:t> </a:t>
            </a:r>
            <a:r>
              <a:rPr lang="fr-FR" dirty="0" err="1" smtClean="0"/>
              <a:t>map</a:t>
            </a:r>
            <a:r>
              <a:rPr lang="fr-FR" dirty="0" smtClean="0"/>
              <a:t> </a:t>
            </a:r>
            <a:r>
              <a:rPr lang="fr-FR" dirty="0" err="1" smtClean="0"/>
              <a:t>than</a:t>
            </a:r>
            <a:r>
              <a:rPr lang="fr-FR" dirty="0" smtClean="0"/>
              <a:t> the mail : store </a:t>
            </a:r>
            <a:r>
              <a:rPr lang="fr-FR" dirty="0" err="1" smtClean="0"/>
              <a:t>it</a:t>
            </a:r>
            <a:r>
              <a:rPr lang="fr-FR" dirty="0" smtClean="0"/>
              <a:t> on the </a:t>
            </a:r>
            <a:r>
              <a:rPr lang="fr-FR" dirty="0" err="1" smtClean="0"/>
              <a:t>cloud</a:t>
            </a:r>
            <a:endParaRPr lang="fr-FR" dirty="0"/>
          </a:p>
          <a:p>
            <a:r>
              <a:rPr lang="fr-FR" dirty="0" err="1" smtClean="0"/>
              <a:t>however</a:t>
            </a:r>
            <a:r>
              <a:rPr lang="fr-FR" dirty="0" smtClean="0"/>
              <a:t> </a:t>
            </a:r>
            <a:r>
              <a:rPr lang="fr-FR" dirty="0" err="1" smtClean="0"/>
              <a:t>it</a:t>
            </a:r>
            <a:r>
              <a:rPr lang="fr-FR" dirty="0" smtClean="0"/>
              <a:t> has one main drawback</a:t>
            </a:r>
          </a:p>
          <a:p>
            <a:pPr lvl="1"/>
            <a:r>
              <a:rPr lang="fr-FR" dirty="0" err="1" smtClean="0"/>
              <a:t>you</a:t>
            </a:r>
            <a:r>
              <a:rPr lang="fr-FR" dirty="0" smtClean="0"/>
              <a:t> have to « </a:t>
            </a:r>
            <a:r>
              <a:rPr lang="fr-FR" dirty="0" err="1" smtClean="0"/>
              <a:t>lock</a:t>
            </a:r>
            <a:r>
              <a:rPr lang="fr-FR" dirty="0" smtClean="0"/>
              <a:t> » the file </a:t>
            </a:r>
            <a:r>
              <a:rPr lang="fr-FR" dirty="0" err="1" smtClean="0"/>
              <a:t>when</a:t>
            </a:r>
            <a:r>
              <a:rPr lang="fr-FR" dirty="0" smtClean="0"/>
              <a:t> </a:t>
            </a:r>
            <a:r>
              <a:rPr lang="fr-FR" dirty="0" err="1" smtClean="0"/>
              <a:t>someone</a:t>
            </a:r>
            <a:r>
              <a:rPr lang="fr-FR" dirty="0" smtClean="0"/>
              <a:t> </a:t>
            </a:r>
            <a:r>
              <a:rPr lang="fr-FR" dirty="0" err="1" smtClean="0"/>
              <a:t>works</a:t>
            </a:r>
            <a:r>
              <a:rPr lang="fr-FR" dirty="0" smtClean="0"/>
              <a:t> on </a:t>
            </a:r>
            <a:r>
              <a:rPr lang="fr-FR" dirty="0" err="1" smtClean="0"/>
              <a:t>it</a:t>
            </a:r>
            <a:r>
              <a:rPr lang="fr-FR" dirty="0" smtClean="0"/>
              <a:t> to </a:t>
            </a:r>
            <a:r>
              <a:rPr lang="fr-FR" dirty="0" err="1" smtClean="0"/>
              <a:t>prevent</a:t>
            </a:r>
            <a:r>
              <a:rPr lang="fr-FR" dirty="0" smtClean="0"/>
              <a:t> </a:t>
            </a:r>
            <a:r>
              <a:rPr lang="fr-FR" dirty="0" err="1" smtClean="0"/>
              <a:t>overwriting</a:t>
            </a:r>
            <a:endParaRPr lang="fr-FR" dirty="0" smtClean="0"/>
          </a:p>
          <a:p>
            <a:pPr lvl="1"/>
            <a:r>
              <a:rPr lang="fr-FR" dirty="0" err="1" smtClean="0"/>
              <a:t>this</a:t>
            </a:r>
            <a:r>
              <a:rPr lang="fr-FR" dirty="0" smtClean="0"/>
              <a:t> </a:t>
            </a:r>
            <a:r>
              <a:rPr lang="fr-FR" dirty="0" err="1" smtClean="0"/>
              <a:t>reduces</a:t>
            </a:r>
            <a:r>
              <a:rPr lang="fr-FR" dirty="0" smtClean="0"/>
              <a:t> </a:t>
            </a:r>
            <a:r>
              <a:rPr lang="fr-FR" dirty="0" err="1" smtClean="0"/>
              <a:t>your</a:t>
            </a:r>
            <a:r>
              <a:rPr lang="fr-FR" dirty="0" smtClean="0"/>
              <a:t> team </a:t>
            </a:r>
            <a:r>
              <a:rPr lang="fr-FR" dirty="0" err="1" smtClean="0"/>
              <a:t>efficiency</a:t>
            </a:r>
            <a:r>
              <a:rPr lang="fr-FR" dirty="0" smtClean="0"/>
              <a:t> :-/</a:t>
            </a:r>
          </a:p>
        </p:txBody>
      </p:sp>
      <p:sp>
        <p:nvSpPr>
          <p:cNvPr id="3" name="laptop"/>
          <p:cNvSpPr>
            <a:spLocks noEditPoints="1" noChangeArrowheads="1"/>
          </p:cNvSpPr>
          <p:nvPr/>
        </p:nvSpPr>
        <p:spPr bwMode="auto">
          <a:xfrm>
            <a:off x="589781" y="1412776"/>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0" name="laptop"/>
          <p:cNvSpPr>
            <a:spLocks noEditPoints="1" noChangeArrowheads="1"/>
          </p:cNvSpPr>
          <p:nvPr/>
        </p:nvSpPr>
        <p:spPr bwMode="auto">
          <a:xfrm>
            <a:off x="6638453" y="1428269"/>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4" name="Cloud"/>
          <p:cNvSpPr>
            <a:spLocks noChangeAspect="1" noEditPoints="1" noChangeArrowheads="1"/>
          </p:cNvSpPr>
          <p:nvPr/>
        </p:nvSpPr>
        <p:spPr bwMode="auto">
          <a:xfrm>
            <a:off x="3182069" y="1657487"/>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2"/>
          </a:solidFill>
          <a:ln w="9525">
            <a:solidFill>
              <a:srgbClr val="33CCCC"/>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fr-FR"/>
          </a:p>
        </p:txBody>
      </p:sp>
      <p:sp>
        <p:nvSpPr>
          <p:cNvPr id="17" name="laptop"/>
          <p:cNvSpPr>
            <a:spLocks noEditPoints="1" noChangeArrowheads="1"/>
          </p:cNvSpPr>
          <p:nvPr/>
        </p:nvSpPr>
        <p:spPr bwMode="auto">
          <a:xfrm>
            <a:off x="3648794" y="3717032"/>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773" y="2066989"/>
            <a:ext cx="1009791" cy="1019317"/>
          </a:xfrm>
          <a:prstGeom prst="rect">
            <a:avLst/>
          </a:prstGeom>
          <a:ln>
            <a:solidFill>
              <a:srgbClr val="33CCCC"/>
            </a:solidFill>
          </a:ln>
        </p:spPr>
      </p:pic>
      <p:cxnSp>
        <p:nvCxnSpPr>
          <p:cNvPr id="7" name="Connecteur droit avec flèche 6"/>
          <p:cNvCxnSpPr>
            <a:stCxn id="3" idx="3"/>
            <a:endCxn id="25" idx="1"/>
          </p:cNvCxnSpPr>
          <p:nvPr/>
        </p:nvCxnSpPr>
        <p:spPr>
          <a:xfrm>
            <a:off x="2125304" y="1865098"/>
            <a:ext cx="1923469" cy="711550"/>
          </a:xfrm>
          <a:prstGeom prst="straightConnector1">
            <a:avLst/>
          </a:prstGeom>
          <a:ln w="25400">
            <a:solidFill>
              <a:srgbClr val="33CC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25" idx="3"/>
            <a:endCxn id="10" idx="1"/>
          </p:cNvCxnSpPr>
          <p:nvPr/>
        </p:nvCxnSpPr>
        <p:spPr>
          <a:xfrm flipV="1">
            <a:off x="5058564" y="1880591"/>
            <a:ext cx="1861573" cy="696057"/>
          </a:xfrm>
          <a:prstGeom prst="straightConnector1">
            <a:avLst/>
          </a:prstGeom>
          <a:ln w="25400" cmpd="sng">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25" idx="2"/>
            <a:endCxn id="17" idx="4"/>
          </p:cNvCxnSpPr>
          <p:nvPr/>
        </p:nvCxnSpPr>
        <p:spPr>
          <a:xfrm>
            <a:off x="4553669" y="3086306"/>
            <a:ext cx="0" cy="630726"/>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685273"/>
      </p:ext>
    </p:extLst>
  </p:cSld>
  <p:clrMapOvr>
    <a:masterClrMapping/>
  </p:clrMapOvr>
  <mc:AlternateContent xmlns:mc="http://schemas.openxmlformats.org/markup-compatibility/2006" xmlns:p14="http://schemas.microsoft.com/office/powerpoint/2010/main">
    <mc:Choice Requires="p14">
      <p:transition spd="slow" p14:dur="1300" advClick="0" advTm="8000">
        <p14:pan/>
      </p:transition>
    </mc:Choice>
    <mc:Fallback xmlns="">
      <p:transition spd="slow" advClick="0" advTm="8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collaborative </a:t>
            </a:r>
            <a:r>
              <a:rPr lang="fr-FR" dirty="0" err="1" smtClean="0"/>
              <a:t>work</a:t>
            </a:r>
            <a:r>
              <a:rPr lang="fr-FR" dirty="0" smtClean="0"/>
              <a:t> </a:t>
            </a:r>
            <a:r>
              <a:rPr lang="fr-FR" dirty="0" err="1" smtClean="0"/>
              <a:t>trough</a:t>
            </a:r>
            <a:r>
              <a:rPr lang="fr-FR" dirty="0" smtClean="0"/>
              <a:t> </a:t>
            </a:r>
            <a:r>
              <a:rPr lang="fr-FR" dirty="0" err="1" smtClean="0"/>
              <a:t>versionning</a:t>
            </a:r>
            <a:endParaRPr lang="fr-FR" dirty="0"/>
          </a:p>
        </p:txBody>
      </p:sp>
      <p:sp>
        <p:nvSpPr>
          <p:cNvPr id="5" name="Espace réservé du texte 4"/>
          <p:cNvSpPr>
            <a:spLocks noGrp="1"/>
          </p:cNvSpPr>
          <p:nvPr>
            <p:ph type="body" sz="quarter" idx="10"/>
          </p:nvPr>
        </p:nvSpPr>
        <p:spPr/>
        <p:txBody>
          <a:bodyPr>
            <a:normAutofit/>
          </a:bodyPr>
          <a:lstStyle/>
          <a:p>
            <a:r>
              <a:rPr lang="fr-FR" dirty="0" smtClean="0"/>
              <a:t>as in the « </a:t>
            </a:r>
            <a:r>
              <a:rPr lang="fr-FR" dirty="0" err="1" smtClean="0"/>
              <a:t>cloud</a:t>
            </a:r>
            <a:r>
              <a:rPr lang="fr-FR" dirty="0" smtClean="0"/>
              <a:t> » </a:t>
            </a:r>
            <a:r>
              <a:rPr lang="fr-FR" dirty="0" err="1" smtClean="0"/>
              <a:t>approach</a:t>
            </a:r>
            <a:r>
              <a:rPr lang="fr-FR" dirty="0" smtClean="0"/>
              <a:t>, </a:t>
            </a:r>
            <a:r>
              <a:rPr lang="fr-FR" dirty="0" err="1" smtClean="0"/>
              <a:t>your</a:t>
            </a:r>
            <a:r>
              <a:rPr lang="fr-FR" dirty="0" smtClean="0"/>
              <a:t> </a:t>
            </a:r>
            <a:r>
              <a:rPr lang="fr-FR" dirty="0" err="1" smtClean="0"/>
              <a:t>map</a:t>
            </a:r>
            <a:r>
              <a:rPr lang="fr-FR" dirty="0" smtClean="0"/>
              <a:t> </a:t>
            </a:r>
            <a:r>
              <a:rPr lang="fr-FR" dirty="0" err="1" smtClean="0"/>
              <a:t>is</a:t>
            </a:r>
            <a:r>
              <a:rPr lang="fr-FR" dirty="0" smtClean="0"/>
              <a:t> </a:t>
            </a:r>
            <a:r>
              <a:rPr lang="fr-FR" dirty="0" err="1" smtClean="0"/>
              <a:t>stored</a:t>
            </a:r>
            <a:r>
              <a:rPr lang="fr-FR" dirty="0" smtClean="0"/>
              <a:t> on a central server</a:t>
            </a:r>
          </a:p>
          <a:p>
            <a:endParaRPr lang="fr-FR" dirty="0" smtClean="0"/>
          </a:p>
          <a:p>
            <a:r>
              <a:rPr lang="fr-FR" dirty="0" smtClean="0"/>
              <a:t>but </a:t>
            </a:r>
            <a:r>
              <a:rPr lang="fr-FR" dirty="0" err="1" smtClean="0"/>
              <a:t>rather</a:t>
            </a:r>
            <a:r>
              <a:rPr lang="fr-FR" dirty="0" smtClean="0"/>
              <a:t> </a:t>
            </a:r>
            <a:r>
              <a:rPr lang="fr-FR" dirty="0" err="1" smtClean="0"/>
              <a:t>than</a:t>
            </a:r>
            <a:r>
              <a:rPr lang="fr-FR" dirty="0" smtClean="0"/>
              <a:t> a « </a:t>
            </a:r>
            <a:r>
              <a:rPr lang="fr-FR" dirty="0" err="1" smtClean="0"/>
              <a:t>raw</a:t>
            </a:r>
            <a:r>
              <a:rPr lang="fr-FR" dirty="0" smtClean="0"/>
              <a:t> » </a:t>
            </a:r>
            <a:r>
              <a:rPr lang="fr-FR" dirty="0" err="1" smtClean="0"/>
              <a:t>storage</a:t>
            </a:r>
            <a:r>
              <a:rPr lang="fr-FR" dirty="0" smtClean="0"/>
              <a:t>, </a:t>
            </a:r>
            <a:r>
              <a:rPr lang="fr-FR" dirty="0" err="1" smtClean="0"/>
              <a:t>it’s</a:t>
            </a:r>
            <a:r>
              <a:rPr lang="fr-FR" dirty="0" smtClean="0"/>
              <a:t> a </a:t>
            </a:r>
            <a:r>
              <a:rPr lang="fr-FR" dirty="0" err="1" smtClean="0"/>
              <a:t>versionning</a:t>
            </a:r>
            <a:r>
              <a:rPr lang="fr-FR" dirty="0" smtClean="0"/>
              <a:t> system</a:t>
            </a:r>
          </a:p>
          <a:p>
            <a:pPr lvl="1"/>
            <a:r>
              <a:rPr lang="fr-FR" dirty="0" err="1" smtClean="0"/>
              <a:t>such</a:t>
            </a:r>
            <a:r>
              <a:rPr lang="fr-FR" dirty="0" smtClean="0"/>
              <a:t> </a:t>
            </a:r>
            <a:r>
              <a:rPr lang="fr-FR" dirty="0" err="1" smtClean="0"/>
              <a:t>systems</a:t>
            </a:r>
            <a:r>
              <a:rPr lang="fr-FR" dirty="0" smtClean="0"/>
              <a:t> are </a:t>
            </a:r>
            <a:r>
              <a:rPr lang="fr-FR" dirty="0" err="1" smtClean="0"/>
              <a:t>used</a:t>
            </a:r>
            <a:r>
              <a:rPr lang="fr-FR" dirty="0" smtClean="0"/>
              <a:t> </a:t>
            </a:r>
            <a:r>
              <a:rPr lang="fr-FR" dirty="0" err="1" smtClean="0"/>
              <a:t>everyday</a:t>
            </a:r>
            <a:r>
              <a:rPr lang="fr-FR" dirty="0" smtClean="0"/>
              <a:t> in </a:t>
            </a:r>
            <a:r>
              <a:rPr lang="fr-FR" dirty="0" err="1" smtClean="0"/>
              <a:t>development</a:t>
            </a:r>
            <a:r>
              <a:rPr lang="fr-FR" dirty="0" smtClean="0"/>
              <a:t> teams</a:t>
            </a:r>
          </a:p>
          <a:p>
            <a:pPr lvl="1"/>
            <a:r>
              <a:rPr lang="fr-FR" dirty="0" err="1" smtClean="0"/>
              <a:t>it</a:t>
            </a:r>
            <a:r>
              <a:rPr lang="fr-FR" dirty="0" smtClean="0"/>
              <a:t> </a:t>
            </a:r>
            <a:r>
              <a:rPr lang="fr-FR" dirty="0" err="1" smtClean="0"/>
              <a:t>enables</a:t>
            </a:r>
            <a:r>
              <a:rPr lang="fr-FR" dirty="0" smtClean="0"/>
              <a:t> </a:t>
            </a:r>
            <a:r>
              <a:rPr lang="fr-FR" dirty="0" err="1" smtClean="0"/>
              <a:t>silmutaneous</a:t>
            </a:r>
            <a:r>
              <a:rPr lang="fr-FR" dirty="0" smtClean="0"/>
              <a:t> </a:t>
            </a:r>
            <a:r>
              <a:rPr lang="fr-FR" dirty="0" err="1" smtClean="0"/>
              <a:t>work</a:t>
            </a:r>
            <a:r>
              <a:rPr lang="fr-FR" dirty="0" smtClean="0"/>
              <a:t> on the </a:t>
            </a:r>
            <a:r>
              <a:rPr lang="fr-FR" dirty="0" err="1" smtClean="0"/>
              <a:t>same</a:t>
            </a:r>
            <a:r>
              <a:rPr lang="fr-FR" dirty="0" smtClean="0"/>
              <a:t> file and </a:t>
            </a:r>
            <a:r>
              <a:rPr lang="fr-FR" dirty="0" err="1" smtClean="0"/>
              <a:t>merge</a:t>
            </a:r>
            <a:r>
              <a:rPr lang="fr-FR" dirty="0" smtClean="0"/>
              <a:t> the </a:t>
            </a:r>
            <a:r>
              <a:rPr lang="fr-FR" dirty="0" err="1" smtClean="0"/>
              <a:t>results</a:t>
            </a:r>
            <a:endParaRPr lang="fr-FR" dirty="0" smtClean="0"/>
          </a:p>
        </p:txBody>
      </p:sp>
      <p:sp>
        <p:nvSpPr>
          <p:cNvPr id="3" name="laptop"/>
          <p:cNvSpPr>
            <a:spLocks noEditPoints="1" noChangeArrowheads="1"/>
          </p:cNvSpPr>
          <p:nvPr/>
        </p:nvSpPr>
        <p:spPr bwMode="auto">
          <a:xfrm>
            <a:off x="589781" y="1412776"/>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0" name="laptop"/>
          <p:cNvSpPr>
            <a:spLocks noEditPoints="1" noChangeArrowheads="1"/>
          </p:cNvSpPr>
          <p:nvPr/>
        </p:nvSpPr>
        <p:spPr bwMode="auto">
          <a:xfrm>
            <a:off x="6638453" y="1428269"/>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4" name="Cloud"/>
          <p:cNvSpPr>
            <a:spLocks noChangeAspect="1" noEditPoints="1" noChangeArrowheads="1"/>
          </p:cNvSpPr>
          <p:nvPr/>
        </p:nvSpPr>
        <p:spPr bwMode="auto">
          <a:xfrm>
            <a:off x="3182069" y="1657487"/>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2"/>
          </a:solidFill>
          <a:ln w="9525">
            <a:solidFill>
              <a:srgbClr val="33CCCC"/>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fr-FR"/>
          </a:p>
        </p:txBody>
      </p:sp>
      <p:sp>
        <p:nvSpPr>
          <p:cNvPr id="17" name="laptop"/>
          <p:cNvSpPr>
            <a:spLocks noEditPoints="1" noChangeArrowheads="1"/>
          </p:cNvSpPr>
          <p:nvPr/>
        </p:nvSpPr>
        <p:spPr bwMode="auto">
          <a:xfrm>
            <a:off x="3648794" y="3717032"/>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773" y="2066989"/>
            <a:ext cx="1009791" cy="1019317"/>
          </a:xfrm>
          <a:prstGeom prst="rect">
            <a:avLst/>
          </a:prstGeom>
          <a:ln>
            <a:solidFill>
              <a:srgbClr val="33CCCC"/>
            </a:solidFill>
          </a:ln>
        </p:spPr>
      </p:pic>
      <p:cxnSp>
        <p:nvCxnSpPr>
          <p:cNvPr id="9" name="Connecteur droit avec flèche 8"/>
          <p:cNvCxnSpPr/>
          <p:nvPr/>
        </p:nvCxnSpPr>
        <p:spPr>
          <a:xfrm>
            <a:off x="2125304" y="1865098"/>
            <a:ext cx="1923469" cy="711550"/>
          </a:xfrm>
          <a:prstGeom prst="straightConnector1">
            <a:avLst/>
          </a:prstGeom>
          <a:ln w="25400">
            <a:solidFill>
              <a:srgbClr val="33CCCC"/>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10" idx="1"/>
            <a:endCxn id="25" idx="3"/>
          </p:cNvCxnSpPr>
          <p:nvPr/>
        </p:nvCxnSpPr>
        <p:spPr>
          <a:xfrm flipH="1">
            <a:off x="5058564" y="1880591"/>
            <a:ext cx="1861573" cy="696057"/>
          </a:xfrm>
          <a:prstGeom prst="straightConnector1">
            <a:avLst/>
          </a:prstGeom>
          <a:ln w="25400">
            <a:solidFill>
              <a:srgbClr val="33CCCC"/>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7" idx="4"/>
            <a:endCxn id="25" idx="2"/>
          </p:cNvCxnSpPr>
          <p:nvPr/>
        </p:nvCxnSpPr>
        <p:spPr>
          <a:xfrm flipV="1">
            <a:off x="4553669" y="3086306"/>
            <a:ext cx="0" cy="630726"/>
          </a:xfrm>
          <a:prstGeom prst="straightConnector1">
            <a:avLst/>
          </a:prstGeom>
          <a:ln w="25400">
            <a:solidFill>
              <a:srgbClr val="33CCCC"/>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11995"/>
      </p:ext>
    </p:extLst>
  </p:cSld>
  <p:clrMapOvr>
    <a:masterClrMapping/>
  </p:clrMapOvr>
  <mc:AlternateContent xmlns:mc="http://schemas.openxmlformats.org/markup-compatibility/2006" xmlns:p14="http://schemas.microsoft.com/office/powerpoint/2010/main">
    <mc:Choice Requires="p14">
      <p:transition spd="slow" p14:dur="1300" advClick="0" advTm="8000">
        <p14:pan/>
      </p:transition>
    </mc:Choice>
    <mc:Fallback xmlns="">
      <p:transition spd="slow" advClick="0" advTm="8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collaborative </a:t>
            </a:r>
            <a:r>
              <a:rPr lang="fr-FR" dirty="0" err="1" smtClean="0"/>
              <a:t>work</a:t>
            </a:r>
            <a:r>
              <a:rPr lang="fr-FR" dirty="0" smtClean="0"/>
              <a:t> </a:t>
            </a:r>
            <a:r>
              <a:rPr lang="fr-FR" dirty="0" err="1" smtClean="0"/>
              <a:t>trough</a:t>
            </a:r>
            <a:r>
              <a:rPr lang="fr-FR" dirty="0" smtClean="0"/>
              <a:t> </a:t>
            </a:r>
            <a:r>
              <a:rPr lang="fr-FR" dirty="0" err="1" smtClean="0"/>
              <a:t>versionning</a:t>
            </a:r>
            <a:endParaRPr lang="fr-FR" dirty="0"/>
          </a:p>
        </p:txBody>
      </p:sp>
      <p:sp>
        <p:nvSpPr>
          <p:cNvPr id="5" name="Espace réservé du texte 4"/>
          <p:cNvSpPr>
            <a:spLocks noGrp="1"/>
          </p:cNvSpPr>
          <p:nvPr>
            <p:ph type="body" sz="quarter" idx="10"/>
          </p:nvPr>
        </p:nvSpPr>
        <p:spPr/>
        <p:txBody>
          <a:bodyPr>
            <a:normAutofit/>
          </a:bodyPr>
          <a:lstStyle/>
          <a:p>
            <a:r>
              <a:rPr lang="fr-FR" dirty="0" err="1" smtClean="0"/>
              <a:t>it</a:t>
            </a:r>
            <a:r>
              <a:rPr lang="fr-FR" dirty="0" smtClean="0"/>
              <a:t> has </a:t>
            </a:r>
            <a:r>
              <a:rPr lang="fr-FR" dirty="0" err="1" smtClean="0"/>
              <a:t>many</a:t>
            </a:r>
            <a:r>
              <a:rPr lang="fr-FR" dirty="0" smtClean="0"/>
              <a:t> </a:t>
            </a:r>
            <a:r>
              <a:rPr lang="fr-FR" dirty="0" err="1" smtClean="0"/>
              <a:t>advantages</a:t>
            </a:r>
            <a:endParaRPr lang="fr-FR" dirty="0" smtClean="0"/>
          </a:p>
          <a:p>
            <a:pPr lvl="1"/>
            <a:r>
              <a:rPr lang="fr-FR" dirty="0" err="1" smtClean="0"/>
              <a:t>you</a:t>
            </a:r>
            <a:r>
              <a:rPr lang="fr-FR" dirty="0" smtClean="0"/>
              <a:t> know </a:t>
            </a:r>
            <a:r>
              <a:rPr lang="fr-FR" dirty="0" err="1" smtClean="0"/>
              <a:t>where</a:t>
            </a:r>
            <a:r>
              <a:rPr lang="fr-FR" dirty="0" smtClean="0"/>
              <a:t> the last version of the </a:t>
            </a:r>
            <a:r>
              <a:rPr lang="fr-FR" dirty="0" err="1" smtClean="0"/>
              <a:t>map</a:t>
            </a:r>
            <a:r>
              <a:rPr lang="fr-FR" dirty="0" smtClean="0"/>
              <a:t> </a:t>
            </a:r>
            <a:r>
              <a:rPr lang="fr-FR" dirty="0" err="1" smtClean="0"/>
              <a:t>is</a:t>
            </a:r>
            <a:endParaRPr lang="fr-FR" dirty="0" smtClean="0"/>
          </a:p>
          <a:p>
            <a:pPr lvl="1"/>
            <a:r>
              <a:rPr lang="fr-FR" dirty="0" err="1" smtClean="0"/>
              <a:t>iterating</a:t>
            </a:r>
            <a:r>
              <a:rPr lang="fr-FR" dirty="0" smtClean="0"/>
              <a:t> </a:t>
            </a:r>
            <a:r>
              <a:rPr lang="fr-FR" dirty="0" err="1" smtClean="0"/>
              <a:t>is</a:t>
            </a:r>
            <a:r>
              <a:rPr lang="fr-FR" dirty="0" smtClean="0"/>
              <a:t> </a:t>
            </a:r>
            <a:r>
              <a:rPr lang="fr-FR" dirty="0" err="1" smtClean="0"/>
              <a:t>easy</a:t>
            </a:r>
            <a:endParaRPr lang="fr-FR" dirty="0" smtClean="0"/>
          </a:p>
          <a:p>
            <a:pPr lvl="1"/>
            <a:r>
              <a:rPr lang="fr-FR" dirty="0" err="1" smtClean="0"/>
              <a:t>you</a:t>
            </a:r>
            <a:r>
              <a:rPr lang="fr-FR" dirty="0" smtClean="0"/>
              <a:t> </a:t>
            </a:r>
            <a:r>
              <a:rPr lang="fr-FR" dirty="0" err="1" smtClean="0"/>
              <a:t>can</a:t>
            </a:r>
            <a:r>
              <a:rPr lang="fr-FR" dirty="0" smtClean="0"/>
              <a:t> </a:t>
            </a:r>
            <a:r>
              <a:rPr lang="fr-FR" dirty="0" err="1" smtClean="0"/>
              <a:t>recover</a:t>
            </a:r>
            <a:r>
              <a:rPr lang="fr-FR" dirty="0" smtClean="0"/>
              <a:t> </a:t>
            </a:r>
            <a:r>
              <a:rPr lang="fr-FR" dirty="0" err="1" smtClean="0"/>
              <a:t>any</a:t>
            </a:r>
            <a:r>
              <a:rPr lang="fr-FR" dirty="0" smtClean="0"/>
              <a:t> version if </a:t>
            </a:r>
            <a:r>
              <a:rPr lang="fr-FR" dirty="0" err="1" smtClean="0"/>
              <a:t>necessary</a:t>
            </a:r>
            <a:endParaRPr lang="fr-FR" dirty="0" smtClean="0"/>
          </a:p>
          <a:p>
            <a:pPr lvl="1"/>
            <a:r>
              <a:rPr lang="fr-FR" dirty="0" err="1" smtClean="0"/>
              <a:t>everyone</a:t>
            </a:r>
            <a:r>
              <a:rPr lang="fr-FR" dirty="0" smtClean="0"/>
              <a:t> </a:t>
            </a:r>
            <a:r>
              <a:rPr lang="fr-FR" dirty="0" err="1" smtClean="0"/>
              <a:t>can</a:t>
            </a:r>
            <a:r>
              <a:rPr lang="fr-FR" dirty="0" smtClean="0"/>
              <a:t> </a:t>
            </a:r>
            <a:r>
              <a:rPr lang="fr-FR" dirty="0" err="1" smtClean="0"/>
              <a:t>work</a:t>
            </a:r>
            <a:r>
              <a:rPr lang="fr-FR" dirty="0" smtClean="0"/>
              <a:t> </a:t>
            </a:r>
            <a:r>
              <a:rPr lang="fr-FR" dirty="0" err="1" smtClean="0"/>
              <a:t>simultaneously</a:t>
            </a:r>
            <a:r>
              <a:rPr lang="fr-FR" dirty="0" smtClean="0"/>
              <a:t> (on </a:t>
            </a:r>
            <a:r>
              <a:rPr lang="fr-FR" dirty="0" err="1" smtClean="0"/>
              <a:t>different</a:t>
            </a:r>
            <a:r>
              <a:rPr lang="fr-FR" dirty="0" smtClean="0"/>
              <a:t> branches)</a:t>
            </a:r>
          </a:p>
        </p:txBody>
      </p:sp>
      <p:sp>
        <p:nvSpPr>
          <p:cNvPr id="3" name="laptop"/>
          <p:cNvSpPr>
            <a:spLocks noEditPoints="1" noChangeArrowheads="1"/>
          </p:cNvSpPr>
          <p:nvPr/>
        </p:nvSpPr>
        <p:spPr bwMode="auto">
          <a:xfrm>
            <a:off x="589781" y="1412776"/>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0" name="laptop"/>
          <p:cNvSpPr>
            <a:spLocks noEditPoints="1" noChangeArrowheads="1"/>
          </p:cNvSpPr>
          <p:nvPr/>
        </p:nvSpPr>
        <p:spPr bwMode="auto">
          <a:xfrm>
            <a:off x="6638453" y="1428269"/>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4" name="Cloud"/>
          <p:cNvSpPr>
            <a:spLocks noChangeAspect="1" noEditPoints="1" noChangeArrowheads="1"/>
          </p:cNvSpPr>
          <p:nvPr/>
        </p:nvSpPr>
        <p:spPr bwMode="auto">
          <a:xfrm>
            <a:off x="3182069" y="1657487"/>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2"/>
          </a:solidFill>
          <a:ln w="9525">
            <a:solidFill>
              <a:srgbClr val="33CCCC"/>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fr-FR"/>
          </a:p>
        </p:txBody>
      </p:sp>
      <p:sp>
        <p:nvSpPr>
          <p:cNvPr id="17" name="laptop"/>
          <p:cNvSpPr>
            <a:spLocks noEditPoints="1" noChangeArrowheads="1"/>
          </p:cNvSpPr>
          <p:nvPr/>
        </p:nvSpPr>
        <p:spPr bwMode="auto">
          <a:xfrm>
            <a:off x="3648794" y="3717032"/>
            <a:ext cx="1809750" cy="13620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773" y="2066989"/>
            <a:ext cx="1009791" cy="1019317"/>
          </a:xfrm>
          <a:prstGeom prst="rect">
            <a:avLst/>
          </a:prstGeom>
          <a:ln>
            <a:solidFill>
              <a:srgbClr val="33CCCC"/>
            </a:solidFill>
          </a:ln>
        </p:spPr>
      </p:pic>
      <p:cxnSp>
        <p:nvCxnSpPr>
          <p:cNvPr id="9" name="Connecteur droit avec flèche 8"/>
          <p:cNvCxnSpPr>
            <a:stCxn id="3" idx="3"/>
          </p:cNvCxnSpPr>
          <p:nvPr/>
        </p:nvCxnSpPr>
        <p:spPr>
          <a:xfrm>
            <a:off x="2125304" y="1865098"/>
            <a:ext cx="1923469" cy="711550"/>
          </a:xfrm>
          <a:prstGeom prst="straightConnector1">
            <a:avLst/>
          </a:prstGeom>
          <a:ln w="25400">
            <a:solidFill>
              <a:srgbClr val="33CC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endCxn id="17" idx="4"/>
          </p:cNvCxnSpPr>
          <p:nvPr/>
        </p:nvCxnSpPr>
        <p:spPr>
          <a:xfrm>
            <a:off x="4553669" y="3086306"/>
            <a:ext cx="0" cy="630726"/>
          </a:xfrm>
          <a:prstGeom prst="straightConnector1">
            <a:avLst/>
          </a:prstGeom>
          <a:ln w="25400">
            <a:solidFill>
              <a:srgbClr val="33CC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25" idx="3"/>
            <a:endCxn id="10" idx="1"/>
          </p:cNvCxnSpPr>
          <p:nvPr/>
        </p:nvCxnSpPr>
        <p:spPr>
          <a:xfrm flipV="1">
            <a:off x="5058564" y="1880591"/>
            <a:ext cx="1861573" cy="696057"/>
          </a:xfrm>
          <a:prstGeom prst="straightConnector1">
            <a:avLst/>
          </a:prstGeom>
          <a:ln w="25400">
            <a:solidFill>
              <a:srgbClr val="33CCCC"/>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794813"/>
      </p:ext>
    </p:extLst>
  </p:cSld>
  <p:clrMapOvr>
    <a:masterClrMapping/>
  </p:clrMapOvr>
  <mc:AlternateContent xmlns:mc="http://schemas.openxmlformats.org/markup-compatibility/2006" xmlns:p14="http://schemas.microsoft.com/office/powerpoint/2010/main">
    <mc:Choice Requires="p14">
      <p:transition spd="slow" p14:dur="1300" advClick="0" advTm="8000">
        <p14:pan/>
      </p:transition>
    </mc:Choice>
    <mc:Fallback xmlns="">
      <p:transition spd="slow" advClick="0" advTm="8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CCCC"/>
        </a:solidFill>
        <a:effectLst/>
      </p:bgPr>
    </p:bg>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0220"/>
            <a:ext cx="9144000" cy="2997560"/>
          </a:xfrm>
          <a:prstGeom prst="rect">
            <a:avLst/>
          </a:prstGeom>
        </p:spPr>
      </p:pic>
      <p:sp>
        <p:nvSpPr>
          <p:cNvPr id="7" name="Titre 1"/>
          <p:cNvSpPr txBox="1">
            <a:spLocks/>
          </p:cNvSpPr>
          <p:nvPr/>
        </p:nvSpPr>
        <p:spPr>
          <a:xfrm>
            <a:off x="0" y="620688"/>
            <a:ext cx="9144000" cy="1080120"/>
          </a:xfrm>
          <a:prstGeom prst="rect">
            <a:avLst/>
          </a:prstGeom>
        </p:spPr>
        <p:txBody>
          <a:bodyPr/>
          <a:lst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a:lstStyle>
          <a:p>
            <a:r>
              <a:rPr lang="fr-FR" dirty="0" smtClean="0">
                <a:solidFill>
                  <a:schemeClr val="bg1"/>
                </a:solidFill>
              </a:rPr>
              <a:t>the </a:t>
            </a:r>
            <a:r>
              <a:rPr lang="fr-FR" dirty="0" err="1" smtClean="0">
                <a:solidFill>
                  <a:schemeClr val="bg1"/>
                </a:solidFill>
              </a:rPr>
              <a:t>following</a:t>
            </a:r>
            <a:r>
              <a:rPr lang="fr-FR" dirty="0" smtClean="0">
                <a:solidFill>
                  <a:schemeClr val="bg1"/>
                </a:solidFill>
              </a:rPr>
              <a:t> </a:t>
            </a:r>
            <a:r>
              <a:rPr lang="fr-FR" dirty="0" err="1" smtClean="0">
                <a:solidFill>
                  <a:schemeClr val="bg1"/>
                </a:solidFill>
              </a:rPr>
              <a:t>videos</a:t>
            </a:r>
            <a:r>
              <a:rPr lang="fr-FR" dirty="0" smtClean="0">
                <a:solidFill>
                  <a:schemeClr val="bg1"/>
                </a:solidFill>
              </a:rPr>
              <a:t> show </a:t>
            </a:r>
            <a:r>
              <a:rPr lang="fr-FR" dirty="0" err="1" smtClean="0">
                <a:solidFill>
                  <a:schemeClr val="bg1"/>
                </a:solidFill>
              </a:rPr>
              <a:t>you</a:t>
            </a:r>
            <a:r>
              <a:rPr lang="fr-FR" dirty="0" smtClean="0">
                <a:solidFill>
                  <a:schemeClr val="bg1"/>
                </a:solidFill>
              </a:rPr>
              <a:t> how to</a:t>
            </a:r>
            <a:br>
              <a:rPr lang="fr-FR" dirty="0" smtClean="0">
                <a:solidFill>
                  <a:schemeClr val="bg1"/>
                </a:solidFill>
              </a:rPr>
            </a:br>
            <a:r>
              <a:rPr lang="fr-FR" dirty="0" err="1" smtClean="0">
                <a:solidFill>
                  <a:schemeClr val="bg1"/>
                </a:solidFill>
              </a:rPr>
              <a:t>achieve</a:t>
            </a:r>
            <a:r>
              <a:rPr lang="fr-FR" dirty="0" smtClean="0">
                <a:solidFill>
                  <a:schemeClr val="bg1"/>
                </a:solidFill>
              </a:rPr>
              <a:t> collaborative </a:t>
            </a:r>
            <a:r>
              <a:rPr lang="fr-FR" dirty="0" err="1" smtClean="0">
                <a:solidFill>
                  <a:schemeClr val="bg1"/>
                </a:solidFill>
              </a:rPr>
              <a:t>mind</a:t>
            </a:r>
            <a:r>
              <a:rPr lang="fr-FR" dirty="0" smtClean="0">
                <a:solidFill>
                  <a:schemeClr val="bg1"/>
                </a:solidFill>
              </a:rPr>
              <a:t> </a:t>
            </a:r>
            <a:r>
              <a:rPr lang="fr-FR" dirty="0" err="1" smtClean="0">
                <a:solidFill>
                  <a:schemeClr val="bg1"/>
                </a:solidFill>
              </a:rPr>
              <a:t>mapping</a:t>
            </a:r>
            <a:r>
              <a:rPr lang="fr-FR" dirty="0">
                <a:solidFill>
                  <a:schemeClr val="bg1"/>
                </a:solidFill>
              </a:rPr>
              <a:t/>
            </a:r>
            <a:br>
              <a:rPr lang="fr-FR" dirty="0">
                <a:solidFill>
                  <a:schemeClr val="bg1"/>
                </a:solidFill>
              </a:rPr>
            </a:br>
            <a:r>
              <a:rPr lang="fr-FR" dirty="0" err="1" smtClean="0">
                <a:solidFill>
                  <a:schemeClr val="bg1"/>
                </a:solidFill>
              </a:rPr>
              <a:t>through</a:t>
            </a:r>
            <a:r>
              <a:rPr lang="fr-FR" dirty="0" smtClean="0">
                <a:solidFill>
                  <a:schemeClr val="bg1"/>
                </a:solidFill>
              </a:rPr>
              <a:t> </a:t>
            </a:r>
            <a:r>
              <a:rPr lang="fr-FR" dirty="0" err="1" smtClean="0">
                <a:solidFill>
                  <a:schemeClr val="bg1"/>
                </a:solidFill>
              </a:rPr>
              <a:t>versionning</a:t>
            </a:r>
            <a:endParaRPr lang="fr-FR" dirty="0">
              <a:solidFill>
                <a:schemeClr val="bg1"/>
              </a:solidFill>
            </a:endParaRPr>
          </a:p>
        </p:txBody>
      </p:sp>
      <p:sp>
        <p:nvSpPr>
          <p:cNvPr id="8" name="Titre 1"/>
          <p:cNvSpPr txBox="1">
            <a:spLocks/>
          </p:cNvSpPr>
          <p:nvPr/>
        </p:nvSpPr>
        <p:spPr>
          <a:xfrm>
            <a:off x="-8107" y="5229200"/>
            <a:ext cx="9144000" cy="1080120"/>
          </a:xfrm>
          <a:prstGeom prst="rect">
            <a:avLst/>
          </a:prstGeom>
        </p:spPr>
        <p:txBody>
          <a:bodyPr/>
          <a:lst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a:lstStyle>
          <a:p>
            <a:r>
              <a:rPr lang="fr-FR" dirty="0" smtClean="0">
                <a:solidFill>
                  <a:schemeClr val="bg1"/>
                </a:solidFill>
              </a:rPr>
              <a:t>(clic on the </a:t>
            </a:r>
            <a:r>
              <a:rPr lang="fr-FR" dirty="0" err="1" smtClean="0">
                <a:solidFill>
                  <a:schemeClr val="bg1"/>
                </a:solidFill>
              </a:rPr>
              <a:t>map</a:t>
            </a:r>
            <a:r>
              <a:rPr lang="fr-FR" dirty="0" smtClean="0">
                <a:solidFill>
                  <a:schemeClr val="bg1"/>
                </a:solidFill>
              </a:rPr>
              <a:t> to </a:t>
            </a:r>
            <a:r>
              <a:rPr lang="fr-FR" dirty="0" err="1" smtClean="0">
                <a:solidFill>
                  <a:schemeClr val="bg1"/>
                </a:solidFill>
              </a:rPr>
              <a:t>choose</a:t>
            </a:r>
            <a:r>
              <a:rPr lang="fr-FR" dirty="0" smtClean="0">
                <a:solidFill>
                  <a:schemeClr val="bg1"/>
                </a:solidFill>
              </a:rPr>
              <a:t> a </a:t>
            </a:r>
            <a:r>
              <a:rPr lang="fr-FR" dirty="0" err="1" smtClean="0">
                <a:solidFill>
                  <a:schemeClr val="bg1"/>
                </a:solidFill>
              </a:rPr>
              <a:t>video</a:t>
            </a:r>
            <a:r>
              <a:rPr lang="fr-FR" smtClean="0">
                <a:solidFill>
                  <a:schemeClr val="bg1"/>
                </a:solidFill>
              </a:rPr>
              <a:t>)</a:t>
            </a:r>
            <a:endParaRPr lang="fr-FR" dirty="0">
              <a:solidFill>
                <a:schemeClr val="bg1"/>
              </a:solidFill>
            </a:endParaRPr>
          </a:p>
        </p:txBody>
      </p:sp>
    </p:spTree>
    <p:extLst>
      <p:ext uri="{BB962C8B-B14F-4D97-AF65-F5344CB8AC3E}">
        <p14:creationId xmlns:p14="http://schemas.microsoft.com/office/powerpoint/2010/main" val="1674245146"/>
      </p:ext>
    </p:extLst>
  </p:cSld>
  <p:clrMapOvr>
    <a:masterClrMapping/>
  </p:clrMapOvr>
  <mc:AlternateContent xmlns:mc="http://schemas.openxmlformats.org/markup-compatibility/2006" xmlns:p14="http://schemas.microsoft.com/office/powerpoint/2010/main">
    <mc:Choice Requires="p14">
      <p:transition spd="slow" p14:dur="1300" advClick="0" advTm="8000">
        <p14:pan/>
      </p:transition>
    </mc:Choice>
    <mc:Fallback xmlns="">
      <p:transition spd="slow" advClick="0" advTm="8000">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273</TotalTime>
  <Words>195</Words>
  <Application>Microsoft Office PowerPoint</Application>
  <PresentationFormat>Affichage à l'écran (4:3)</PresentationFormat>
  <Paragraphs>37</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blank</vt:lpstr>
      <vt:lpstr>Présentation PowerPoint</vt:lpstr>
      <vt:lpstr>working alone</vt:lpstr>
      <vt:lpstr>working alone</vt:lpstr>
      <vt:lpstr>basic sharing</vt:lpstr>
      <vt:lpstr>basic sharing</vt:lpstr>
      <vt:lpstr>cloud sharing</vt:lpstr>
      <vt:lpstr>collaborative work trough versionning</vt:lpstr>
      <vt:lpstr>collaborative work trough versionning</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GEORGET Sébastien DMGP/PORTAIL</dc:creator>
  <cp:lastModifiedBy>GEORGET Sébastien DMGP/PORTAIL</cp:lastModifiedBy>
  <cp:revision>22</cp:revision>
  <dcterms:created xsi:type="dcterms:W3CDTF">2013-07-09T05:54:41Z</dcterms:created>
  <dcterms:modified xsi:type="dcterms:W3CDTF">2013-07-19T09:42:42Z</dcterms:modified>
</cp:coreProperties>
</file>