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D53"/>
    <a:srgbClr val="5B574D"/>
    <a:srgbClr val="6E695E"/>
    <a:srgbClr val="727270"/>
    <a:srgbClr val="677F77"/>
    <a:srgbClr val="7F7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900BF-8C0F-491F-9837-CF8F31049984}" v="970" dt="2023-07-09T22:18:4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FALCHETTA" userId="8dece0de-b7bc-4aa1-8f12-e2e8426e5acf" providerId="ADAL" clId="{31C900BF-8C0F-491F-9837-CF8F31049984}"/>
    <pc:docChg chg="undo redo custSel addSld delSld modSld sldOrd">
      <pc:chgData name="DARIO FALCHETTA" userId="8dece0de-b7bc-4aa1-8f12-e2e8426e5acf" providerId="ADAL" clId="{31C900BF-8C0F-491F-9837-CF8F31049984}" dt="2023-07-09T22:18:40.763" v="2871" actId="20577"/>
      <pc:docMkLst>
        <pc:docMk/>
      </pc:docMkLst>
      <pc:sldChg chg="addSp modSp mod">
        <pc:chgData name="DARIO FALCHETTA" userId="8dece0de-b7bc-4aa1-8f12-e2e8426e5acf" providerId="ADAL" clId="{31C900BF-8C0F-491F-9837-CF8F31049984}" dt="2023-06-30T13:53:23.868" v="756" actId="1076"/>
        <pc:sldMkLst>
          <pc:docMk/>
          <pc:sldMk cId="3701531028" sldId="256"/>
        </pc:sldMkLst>
        <pc:spChg chg="add mod">
          <ac:chgData name="DARIO FALCHETTA" userId="8dece0de-b7bc-4aa1-8f12-e2e8426e5acf" providerId="ADAL" clId="{31C900BF-8C0F-491F-9837-CF8F31049984}" dt="2023-06-29T09:06:50.551" v="110" actId="1076"/>
          <ac:spMkLst>
            <pc:docMk/>
            <pc:sldMk cId="3701531028" sldId="256"/>
            <ac:spMk id="2" creationId="{2C43DE8F-DB9B-BB05-D2C3-611275A0D4F5}"/>
          </ac:spMkLst>
        </pc:spChg>
        <pc:spChg chg="add mod">
          <ac:chgData name="DARIO FALCHETTA" userId="8dece0de-b7bc-4aa1-8f12-e2e8426e5acf" providerId="ADAL" clId="{31C900BF-8C0F-491F-9837-CF8F31049984}" dt="2023-06-29T09:06:55.615" v="112" actId="14100"/>
          <ac:spMkLst>
            <pc:docMk/>
            <pc:sldMk cId="3701531028" sldId="256"/>
            <ac:spMk id="3" creationId="{424436E7-AEFA-6785-9E6C-77021E62B252}"/>
          </ac:spMkLst>
        </pc:spChg>
        <pc:spChg chg="add mod">
          <ac:chgData name="DARIO FALCHETTA" userId="8dece0de-b7bc-4aa1-8f12-e2e8426e5acf" providerId="ADAL" clId="{31C900BF-8C0F-491F-9837-CF8F31049984}" dt="2023-06-30T13:53:23.868" v="756" actId="1076"/>
          <ac:spMkLst>
            <pc:docMk/>
            <pc:sldMk cId="3701531028" sldId="256"/>
            <ac:spMk id="4" creationId="{95582D07-CA6D-9A36-2E23-82BFA2FE3E0B}"/>
          </ac:spMkLst>
        </pc:spChg>
        <pc:spChg chg="mod">
          <ac:chgData name="DARIO FALCHETTA" userId="8dece0de-b7bc-4aa1-8f12-e2e8426e5acf" providerId="ADAL" clId="{31C900BF-8C0F-491F-9837-CF8F31049984}" dt="2023-06-27T07:12:20.807" v="4" actId="1076"/>
          <ac:spMkLst>
            <pc:docMk/>
            <pc:sldMk cId="3701531028" sldId="256"/>
            <ac:spMk id="6" creationId="{CB40BE4B-060A-6BCD-128D-D543FC42A5AB}"/>
          </ac:spMkLst>
        </pc:spChg>
        <pc:spChg chg="mod">
          <ac:chgData name="DARIO FALCHETTA" userId="8dece0de-b7bc-4aa1-8f12-e2e8426e5acf" providerId="ADAL" clId="{31C900BF-8C0F-491F-9837-CF8F31049984}" dt="2023-06-27T07:12:15.613" v="3" actId="1076"/>
          <ac:spMkLst>
            <pc:docMk/>
            <pc:sldMk cId="3701531028" sldId="256"/>
            <ac:spMk id="7" creationId="{73FDFAC7-C9F0-47CE-76A1-A3C821CE58B2}"/>
          </ac:spMkLst>
        </pc:spChg>
        <pc:spChg chg="mod">
          <ac:chgData name="DARIO FALCHETTA" userId="8dece0de-b7bc-4aa1-8f12-e2e8426e5acf" providerId="ADAL" clId="{31C900BF-8C0F-491F-9837-CF8F31049984}" dt="2023-06-27T07:12:04.707" v="1" actId="1076"/>
          <ac:spMkLst>
            <pc:docMk/>
            <pc:sldMk cId="3701531028" sldId="256"/>
            <ac:spMk id="9" creationId="{2121ACD4-E15C-F876-2C36-0374D5A6723C}"/>
          </ac:spMkLst>
        </pc:spChg>
        <pc:spChg chg="mod">
          <ac:chgData name="DARIO FALCHETTA" userId="8dece0de-b7bc-4aa1-8f12-e2e8426e5acf" providerId="ADAL" clId="{31C900BF-8C0F-491F-9837-CF8F31049984}" dt="2023-06-27T07:11:58.233" v="0" actId="1076"/>
          <ac:spMkLst>
            <pc:docMk/>
            <pc:sldMk cId="3701531028" sldId="256"/>
            <ac:spMk id="11" creationId="{E64CE285-BEDE-96EC-5023-04BB88D85606}"/>
          </ac:spMkLst>
        </pc:spChg>
        <pc:spChg chg="mod">
          <ac:chgData name="DARIO FALCHETTA" userId="8dece0de-b7bc-4aa1-8f12-e2e8426e5acf" providerId="ADAL" clId="{31C900BF-8C0F-491F-9837-CF8F31049984}" dt="2023-06-27T07:12:28.834" v="5" actId="1076"/>
          <ac:spMkLst>
            <pc:docMk/>
            <pc:sldMk cId="3701531028" sldId="256"/>
            <ac:spMk id="13" creationId="{AC2022A1-C253-1B47-2C53-D7ED4BEE177A}"/>
          </ac:spMkLst>
        </pc:spChg>
        <pc:spChg chg="mod">
          <ac:chgData name="DARIO FALCHETTA" userId="8dece0de-b7bc-4aa1-8f12-e2e8426e5acf" providerId="ADAL" clId="{31C900BF-8C0F-491F-9837-CF8F31049984}" dt="2023-06-27T07:12:39.042" v="6" actId="1076"/>
          <ac:spMkLst>
            <pc:docMk/>
            <pc:sldMk cId="3701531028" sldId="256"/>
            <ac:spMk id="17" creationId="{E5B79619-FF7D-8380-14DC-24134152B332}"/>
          </ac:spMkLst>
        </pc:spChg>
        <pc:picChg chg="mod">
          <ac:chgData name="DARIO FALCHETTA" userId="8dece0de-b7bc-4aa1-8f12-e2e8426e5acf" providerId="ADAL" clId="{31C900BF-8C0F-491F-9837-CF8F31049984}" dt="2023-06-27T07:12:08.760" v="2" actId="1076"/>
          <ac:picMkLst>
            <pc:docMk/>
            <pc:sldMk cId="3701531028" sldId="256"/>
            <ac:picMk id="5" creationId="{A5C08EF9-DA04-37B9-AEAB-D8352CB88429}"/>
          </ac:picMkLst>
        </pc:picChg>
      </pc:sldChg>
      <pc:sldChg chg="addSp delSp modSp new mod">
        <pc:chgData name="DARIO FALCHETTA" userId="8dece0de-b7bc-4aa1-8f12-e2e8426e5acf" providerId="ADAL" clId="{31C900BF-8C0F-491F-9837-CF8F31049984}" dt="2023-07-07T17:01:41.050" v="2861" actId="20577"/>
        <pc:sldMkLst>
          <pc:docMk/>
          <pc:sldMk cId="1518812604" sldId="257"/>
        </pc:sldMkLst>
        <pc:spChg chg="del mod">
          <ac:chgData name="DARIO FALCHETTA" userId="8dece0de-b7bc-4aa1-8f12-e2e8426e5acf" providerId="ADAL" clId="{31C900BF-8C0F-491F-9837-CF8F31049984}" dt="2023-06-27T07:46:35.887" v="38" actId="478"/>
          <ac:spMkLst>
            <pc:docMk/>
            <pc:sldMk cId="1518812604" sldId="257"/>
            <ac:spMk id="2" creationId="{3D05B1B6-9C7C-9110-C841-9712CB16A5A0}"/>
          </ac:spMkLst>
        </pc:spChg>
        <pc:spChg chg="add mod">
          <ac:chgData name="DARIO FALCHETTA" userId="8dece0de-b7bc-4aa1-8f12-e2e8426e5acf" providerId="ADAL" clId="{31C900BF-8C0F-491F-9837-CF8F31049984}" dt="2023-06-29T09:07:05.667" v="113"/>
          <ac:spMkLst>
            <pc:docMk/>
            <pc:sldMk cId="1518812604" sldId="257"/>
            <ac:spMk id="2" creationId="{A74E58BC-5236-8224-C8A6-22D5D173DD2C}"/>
          </ac:spMkLst>
        </pc:spChg>
        <pc:spChg chg="del mod">
          <ac:chgData name="DARIO FALCHETTA" userId="8dece0de-b7bc-4aa1-8f12-e2e8426e5acf" providerId="ADAL" clId="{31C900BF-8C0F-491F-9837-CF8F31049984}" dt="2023-06-27T07:46:35.887" v="38" actId="478"/>
          <ac:spMkLst>
            <pc:docMk/>
            <pc:sldMk cId="1518812604" sldId="257"/>
            <ac:spMk id="3" creationId="{503441E0-BAF2-CC76-84BA-E2B1091FB408}"/>
          </ac:spMkLst>
        </pc:spChg>
        <pc:spChg chg="add mod">
          <ac:chgData name="DARIO FALCHETTA" userId="8dece0de-b7bc-4aa1-8f12-e2e8426e5acf" providerId="ADAL" clId="{31C900BF-8C0F-491F-9837-CF8F31049984}" dt="2023-07-07T17:01:41.050" v="2861" actId="20577"/>
          <ac:spMkLst>
            <pc:docMk/>
            <pc:sldMk cId="1518812604" sldId="257"/>
            <ac:spMk id="3" creationId="{7AEBBFB7-009B-A708-B974-76F1F3BB8E44}"/>
          </ac:spMkLst>
        </pc:spChg>
        <pc:spChg chg="add del mod">
          <ac:chgData name="DARIO FALCHETTA" userId="8dece0de-b7bc-4aa1-8f12-e2e8426e5acf" providerId="ADAL" clId="{31C900BF-8C0F-491F-9837-CF8F31049984}" dt="2023-07-04T10:46:55.940" v="2712" actId="478"/>
          <ac:spMkLst>
            <pc:docMk/>
            <pc:sldMk cId="1518812604" sldId="257"/>
            <ac:spMk id="4" creationId="{DE2509D3-0A41-E534-FE86-E9C50865F11E}"/>
          </ac:spMkLst>
        </pc:spChg>
        <pc:spChg chg="add mod">
          <ac:chgData name="DARIO FALCHETTA" userId="8dece0de-b7bc-4aa1-8f12-e2e8426e5acf" providerId="ADAL" clId="{31C900BF-8C0F-491F-9837-CF8F31049984}" dt="2023-06-29T09:07:11.985" v="114" actId="1076"/>
          <ac:spMkLst>
            <pc:docMk/>
            <pc:sldMk cId="1518812604" sldId="257"/>
            <ac:spMk id="6" creationId="{0E4AE1B2-1DBC-489E-7507-CA1069D95711}"/>
          </ac:spMkLst>
        </pc:spChg>
        <pc:spChg chg="add mod">
          <ac:chgData name="DARIO FALCHETTA" userId="8dece0de-b7bc-4aa1-8f12-e2e8426e5acf" providerId="ADAL" clId="{31C900BF-8C0F-491F-9837-CF8F31049984}" dt="2023-07-03T11:01:06.464" v="2361" actId="20577"/>
          <ac:spMkLst>
            <pc:docMk/>
            <pc:sldMk cId="1518812604" sldId="257"/>
            <ac:spMk id="7" creationId="{003924AE-DD3A-C96F-2467-60590238DBAA}"/>
          </ac:spMkLst>
        </pc:spChg>
        <pc:spChg chg="add del">
          <ac:chgData name="DARIO FALCHETTA" userId="8dece0de-b7bc-4aa1-8f12-e2e8426e5acf" providerId="ADAL" clId="{31C900BF-8C0F-491F-9837-CF8F31049984}" dt="2023-07-01T11:23:43.923" v="888" actId="22"/>
          <ac:spMkLst>
            <pc:docMk/>
            <pc:sldMk cId="1518812604" sldId="257"/>
            <ac:spMk id="10" creationId="{7E488861-9C47-32B2-3A58-0482CA9FB12F}"/>
          </ac:spMkLst>
        </pc:spChg>
        <pc:spChg chg="add mod">
          <ac:chgData name="DARIO FALCHETTA" userId="8dece0de-b7bc-4aa1-8f12-e2e8426e5acf" providerId="ADAL" clId="{31C900BF-8C0F-491F-9837-CF8F31049984}" dt="2023-07-01T11:27:09.665" v="1021" actId="122"/>
          <ac:spMkLst>
            <pc:docMk/>
            <pc:sldMk cId="1518812604" sldId="257"/>
            <ac:spMk id="11" creationId="{AD6AA3D9-D860-3818-746A-D10D26958A41}"/>
          </ac:spMkLst>
        </pc:spChg>
        <pc:spChg chg="add mod">
          <ac:chgData name="DARIO FALCHETTA" userId="8dece0de-b7bc-4aa1-8f12-e2e8426e5acf" providerId="ADAL" clId="{31C900BF-8C0F-491F-9837-CF8F31049984}" dt="2023-07-01T11:27:07.041" v="1020" actId="122"/>
          <ac:spMkLst>
            <pc:docMk/>
            <pc:sldMk cId="1518812604" sldId="257"/>
            <ac:spMk id="12" creationId="{96AA3D04-99F7-157A-12B3-3FB66D5D2900}"/>
          </ac:spMkLst>
        </pc:spChg>
        <pc:spChg chg="add mod">
          <ac:chgData name="DARIO FALCHETTA" userId="8dece0de-b7bc-4aa1-8f12-e2e8426e5acf" providerId="ADAL" clId="{31C900BF-8C0F-491F-9837-CF8F31049984}" dt="2023-07-01T11:27:04.723" v="1019" actId="1076"/>
          <ac:spMkLst>
            <pc:docMk/>
            <pc:sldMk cId="1518812604" sldId="257"/>
            <ac:spMk id="13" creationId="{BB4D8810-3FFB-47C4-9452-9631849EF090}"/>
          </ac:spMkLst>
        </pc:spChg>
        <pc:picChg chg="add mod">
          <ac:chgData name="DARIO FALCHETTA" userId="8dece0de-b7bc-4aa1-8f12-e2e8426e5acf" providerId="ADAL" clId="{31C900BF-8C0F-491F-9837-CF8F31049984}" dt="2023-06-30T13:37:47.223" v="746" actId="1076"/>
          <ac:picMkLst>
            <pc:docMk/>
            <pc:sldMk cId="1518812604" sldId="257"/>
            <ac:picMk id="5" creationId="{FF54BA5B-B9C3-CD25-EA76-0A7DCAE9C9F0}"/>
          </ac:picMkLst>
        </pc:picChg>
        <pc:picChg chg="add mod">
          <ac:chgData name="DARIO FALCHETTA" userId="8dece0de-b7bc-4aa1-8f12-e2e8426e5acf" providerId="ADAL" clId="{31C900BF-8C0F-491F-9837-CF8F31049984}" dt="2023-06-30T13:37:47.223" v="746" actId="1076"/>
          <ac:picMkLst>
            <pc:docMk/>
            <pc:sldMk cId="1518812604" sldId="257"/>
            <ac:picMk id="8" creationId="{2750125A-3401-9406-9BE4-EDFF3549241B}"/>
          </ac:picMkLst>
        </pc:picChg>
        <pc:picChg chg="add del mod">
          <ac:chgData name="DARIO FALCHETTA" userId="8dece0de-b7bc-4aa1-8f12-e2e8426e5acf" providerId="ADAL" clId="{31C900BF-8C0F-491F-9837-CF8F31049984}" dt="2023-06-30T14:16:20.145" v="801"/>
          <ac:picMkLst>
            <pc:docMk/>
            <pc:sldMk cId="1518812604" sldId="257"/>
            <ac:picMk id="9" creationId="{DAD5DD36-A19F-EA7D-E4A1-743D8CCACF38}"/>
          </ac:picMkLst>
        </pc:picChg>
      </pc:sldChg>
      <pc:sldChg chg="addSp delSp modSp new mod">
        <pc:chgData name="DARIO FALCHETTA" userId="8dece0de-b7bc-4aa1-8f12-e2e8426e5acf" providerId="ADAL" clId="{31C900BF-8C0F-491F-9837-CF8F31049984}" dt="2023-07-09T13:27:43.222" v="2866" actId="122"/>
        <pc:sldMkLst>
          <pc:docMk/>
          <pc:sldMk cId="4270061165" sldId="258"/>
        </pc:sldMkLst>
        <pc:spChg chg="del">
          <ac:chgData name="DARIO FALCHETTA" userId="8dece0de-b7bc-4aa1-8f12-e2e8426e5acf" providerId="ADAL" clId="{31C900BF-8C0F-491F-9837-CF8F31049984}" dt="2023-06-30T13:38:23.143" v="753" actId="478"/>
          <ac:spMkLst>
            <pc:docMk/>
            <pc:sldMk cId="4270061165" sldId="258"/>
            <ac:spMk id="2" creationId="{631BC9A5-D303-EEE2-0987-2EA50C6B01EA}"/>
          </ac:spMkLst>
        </pc:spChg>
        <pc:spChg chg="add mod">
          <ac:chgData name="DARIO FALCHETTA" userId="8dece0de-b7bc-4aa1-8f12-e2e8426e5acf" providerId="ADAL" clId="{31C900BF-8C0F-491F-9837-CF8F31049984}" dt="2023-07-02T14:35:30.768" v="1390" actId="1076"/>
          <ac:spMkLst>
            <pc:docMk/>
            <pc:sldMk cId="4270061165" sldId="258"/>
            <ac:spMk id="2" creationId="{E981BE20-D532-BBCB-B27A-9EE5DC14DDD3}"/>
          </ac:spMkLst>
        </pc:spChg>
        <pc:spChg chg="del">
          <ac:chgData name="DARIO FALCHETTA" userId="8dece0de-b7bc-4aa1-8f12-e2e8426e5acf" providerId="ADAL" clId="{31C900BF-8C0F-491F-9837-CF8F31049984}" dt="2023-06-30T13:38:24.688" v="754" actId="478"/>
          <ac:spMkLst>
            <pc:docMk/>
            <pc:sldMk cId="4270061165" sldId="258"/>
            <ac:spMk id="3" creationId="{C8506037-6E82-2575-E9C1-F4351D37F053}"/>
          </ac:spMkLst>
        </pc:spChg>
        <pc:spChg chg="add mod">
          <ac:chgData name="DARIO FALCHETTA" userId="8dece0de-b7bc-4aa1-8f12-e2e8426e5acf" providerId="ADAL" clId="{31C900BF-8C0F-491F-9837-CF8F31049984}" dt="2023-06-30T13:38:20.353" v="752"/>
          <ac:spMkLst>
            <pc:docMk/>
            <pc:sldMk cId="4270061165" sldId="258"/>
            <ac:spMk id="4" creationId="{44E343F0-98E2-9D90-856C-697E8AAC67EA}"/>
          </ac:spMkLst>
        </pc:spChg>
        <pc:spChg chg="add del mod">
          <ac:chgData name="DARIO FALCHETTA" userId="8dece0de-b7bc-4aa1-8f12-e2e8426e5acf" providerId="ADAL" clId="{31C900BF-8C0F-491F-9837-CF8F31049984}" dt="2023-07-01T11:32:56.151" v="1136" actId="22"/>
          <ac:spMkLst>
            <pc:docMk/>
            <pc:sldMk cId="4270061165" sldId="258"/>
            <ac:spMk id="5" creationId="{B219D127-31BB-4607-43C4-8BB0C9B615A6}"/>
          </ac:spMkLst>
        </pc:spChg>
        <pc:spChg chg="add del mod">
          <ac:chgData name="DARIO FALCHETTA" userId="8dece0de-b7bc-4aa1-8f12-e2e8426e5acf" providerId="ADAL" clId="{31C900BF-8C0F-491F-9837-CF8F31049984}" dt="2023-06-30T13:53:47.306" v="758"/>
          <ac:spMkLst>
            <pc:docMk/>
            <pc:sldMk cId="4270061165" sldId="258"/>
            <ac:spMk id="5" creationId="{C818024A-95F4-69DA-BBE6-C53CB55AB811}"/>
          </ac:spMkLst>
        </pc:spChg>
        <pc:spChg chg="add mod">
          <ac:chgData name="DARIO FALCHETTA" userId="8dece0de-b7bc-4aa1-8f12-e2e8426e5acf" providerId="ADAL" clId="{31C900BF-8C0F-491F-9837-CF8F31049984}" dt="2023-06-30T13:55:34.532" v="778" actId="20577"/>
          <ac:spMkLst>
            <pc:docMk/>
            <pc:sldMk cId="4270061165" sldId="258"/>
            <ac:spMk id="6" creationId="{01E5E04F-65B6-0EE4-964E-A8C0CE5D1786}"/>
          </ac:spMkLst>
        </pc:spChg>
        <pc:spChg chg="add mod">
          <ac:chgData name="DARIO FALCHETTA" userId="8dece0de-b7bc-4aa1-8f12-e2e8426e5acf" providerId="ADAL" clId="{31C900BF-8C0F-491F-9837-CF8F31049984}" dt="2023-07-03T11:01:55.875" v="2364" actId="1076"/>
          <ac:spMkLst>
            <pc:docMk/>
            <pc:sldMk cId="4270061165" sldId="258"/>
            <ac:spMk id="7" creationId="{D7CE9B7F-5AA5-9AB9-99C0-5531ECDD012E}"/>
          </ac:spMkLst>
        </pc:spChg>
        <pc:spChg chg="add mod">
          <ac:chgData name="DARIO FALCHETTA" userId="8dece0de-b7bc-4aa1-8f12-e2e8426e5acf" providerId="ADAL" clId="{31C900BF-8C0F-491F-9837-CF8F31049984}" dt="2023-07-09T13:27:43.222" v="2866" actId="122"/>
          <ac:spMkLst>
            <pc:docMk/>
            <pc:sldMk cId="4270061165" sldId="258"/>
            <ac:spMk id="9" creationId="{D432D142-5CCD-2E53-17F5-E584BE1A3CA7}"/>
          </ac:spMkLst>
        </pc:spChg>
        <pc:picChg chg="add mod">
          <ac:chgData name="DARIO FALCHETTA" userId="8dece0de-b7bc-4aa1-8f12-e2e8426e5acf" providerId="ADAL" clId="{31C900BF-8C0F-491F-9837-CF8F31049984}" dt="2023-07-01T11:43:14.665" v="1374" actId="1076"/>
          <ac:picMkLst>
            <pc:docMk/>
            <pc:sldMk cId="4270061165" sldId="258"/>
            <ac:picMk id="8" creationId="{11BDA91F-4128-27BE-9EA5-16C582050860}"/>
          </ac:picMkLst>
        </pc:picChg>
        <pc:picChg chg="add del mod">
          <ac:chgData name="DARIO FALCHETTA" userId="8dece0de-b7bc-4aa1-8f12-e2e8426e5acf" providerId="ADAL" clId="{31C900BF-8C0F-491F-9837-CF8F31049984}" dt="2023-06-30T14:16:29.546" v="805"/>
          <ac:picMkLst>
            <pc:docMk/>
            <pc:sldMk cId="4270061165" sldId="258"/>
            <ac:picMk id="9" creationId="{314E8EDF-AE4B-A156-CD7B-04BDF04AF07F}"/>
          </ac:picMkLst>
        </pc:picChg>
      </pc:sldChg>
      <pc:sldChg chg="addSp delSp modSp new mod">
        <pc:chgData name="DARIO FALCHETTA" userId="8dece0de-b7bc-4aa1-8f12-e2e8426e5acf" providerId="ADAL" clId="{31C900BF-8C0F-491F-9837-CF8F31049984}" dt="2023-07-09T22:18:40.763" v="2871" actId="20577"/>
        <pc:sldMkLst>
          <pc:docMk/>
          <pc:sldMk cId="1971976220" sldId="259"/>
        </pc:sldMkLst>
        <pc:spChg chg="del">
          <ac:chgData name="DARIO FALCHETTA" userId="8dece0de-b7bc-4aa1-8f12-e2e8426e5acf" providerId="ADAL" clId="{31C900BF-8C0F-491F-9837-CF8F31049984}" dt="2023-06-30T14:14:20.330" v="783" actId="478"/>
          <ac:spMkLst>
            <pc:docMk/>
            <pc:sldMk cId="1971976220" sldId="259"/>
            <ac:spMk id="2" creationId="{15314255-9DA0-A33C-81E9-EBADD5A0DA9A}"/>
          </ac:spMkLst>
        </pc:spChg>
        <pc:spChg chg="add del mod">
          <ac:chgData name="DARIO FALCHETTA" userId="8dece0de-b7bc-4aa1-8f12-e2e8426e5acf" providerId="ADAL" clId="{31C900BF-8C0F-491F-9837-CF8F31049984}" dt="2023-07-02T15:10:26.422" v="1710" actId="478"/>
          <ac:spMkLst>
            <pc:docMk/>
            <pc:sldMk cId="1971976220" sldId="259"/>
            <ac:spMk id="2" creationId="{6DE28F3A-24CA-A19F-A982-89585F5F4290}"/>
          </ac:spMkLst>
        </pc:spChg>
        <pc:spChg chg="add mod">
          <ac:chgData name="DARIO FALCHETTA" userId="8dece0de-b7bc-4aa1-8f12-e2e8426e5acf" providerId="ADAL" clId="{31C900BF-8C0F-491F-9837-CF8F31049984}" dt="2023-07-09T22:18:40.763" v="2871" actId="20577"/>
          <ac:spMkLst>
            <pc:docMk/>
            <pc:sldMk cId="1971976220" sldId="259"/>
            <ac:spMk id="3" creationId="{3764B3A0-4F11-14B0-CFA3-CE3BA939271D}"/>
          </ac:spMkLst>
        </pc:spChg>
        <pc:spChg chg="del">
          <ac:chgData name="DARIO FALCHETTA" userId="8dece0de-b7bc-4aa1-8f12-e2e8426e5acf" providerId="ADAL" clId="{31C900BF-8C0F-491F-9837-CF8F31049984}" dt="2023-06-30T14:14:21.324" v="784" actId="478"/>
          <ac:spMkLst>
            <pc:docMk/>
            <pc:sldMk cId="1971976220" sldId="259"/>
            <ac:spMk id="3" creationId="{F7E9AA7D-20F6-02B8-0200-0BA8902D00FE}"/>
          </ac:spMkLst>
        </pc:spChg>
        <pc:spChg chg="add mod">
          <ac:chgData name="DARIO FALCHETTA" userId="8dece0de-b7bc-4aa1-8f12-e2e8426e5acf" providerId="ADAL" clId="{31C900BF-8C0F-491F-9837-CF8F31049984}" dt="2023-06-30T14:14:22.302" v="785"/>
          <ac:spMkLst>
            <pc:docMk/>
            <pc:sldMk cId="1971976220" sldId="259"/>
            <ac:spMk id="4" creationId="{0C807387-9FCB-AFE0-0F5F-8A8E44BC1EE4}"/>
          </ac:spMkLst>
        </pc:spChg>
        <pc:spChg chg="add mod">
          <ac:chgData name="DARIO FALCHETTA" userId="8dece0de-b7bc-4aa1-8f12-e2e8426e5acf" providerId="ADAL" clId="{31C900BF-8C0F-491F-9837-CF8F31049984}" dt="2023-07-07T14:34:06.409" v="2860" actId="20577"/>
          <ac:spMkLst>
            <pc:docMk/>
            <pc:sldMk cId="1971976220" sldId="259"/>
            <ac:spMk id="5" creationId="{4F152E0E-EFAE-C8F0-E12B-F3C07CB618AF}"/>
          </ac:spMkLst>
        </pc:spChg>
        <pc:spChg chg="add mod">
          <ac:chgData name="DARIO FALCHETTA" userId="8dece0de-b7bc-4aa1-8f12-e2e8426e5acf" providerId="ADAL" clId="{31C900BF-8C0F-491F-9837-CF8F31049984}" dt="2023-07-02T15:26:02.537" v="2107" actId="1076"/>
          <ac:spMkLst>
            <pc:docMk/>
            <pc:sldMk cId="1971976220" sldId="259"/>
            <ac:spMk id="7" creationId="{9B68D62D-279A-CBE0-EB8C-AAEAB1171A6A}"/>
          </ac:spMkLst>
        </pc:spChg>
        <pc:spChg chg="add mod">
          <ac:chgData name="DARIO FALCHETTA" userId="8dece0de-b7bc-4aa1-8f12-e2e8426e5acf" providerId="ADAL" clId="{31C900BF-8C0F-491F-9837-CF8F31049984}" dt="2023-07-03T11:03:48.714" v="2369" actId="1076"/>
          <ac:spMkLst>
            <pc:docMk/>
            <pc:sldMk cId="1971976220" sldId="259"/>
            <ac:spMk id="10" creationId="{90E0EFD0-68DF-A94A-F4A8-19D940522D59}"/>
          </ac:spMkLst>
        </pc:spChg>
        <pc:picChg chg="add del mod">
          <ac:chgData name="DARIO FALCHETTA" userId="8dece0de-b7bc-4aa1-8f12-e2e8426e5acf" providerId="ADAL" clId="{31C900BF-8C0F-491F-9837-CF8F31049984}" dt="2023-06-30T14:18:13.054" v="806" actId="478"/>
          <ac:picMkLst>
            <pc:docMk/>
            <pc:sldMk cId="1971976220" sldId="259"/>
            <ac:picMk id="7" creationId="{D8F2706E-99C1-F830-1EA5-171C6F918CAD}"/>
          </ac:picMkLst>
        </pc:picChg>
        <pc:picChg chg="add mod">
          <ac:chgData name="DARIO FALCHETTA" userId="8dece0de-b7bc-4aa1-8f12-e2e8426e5acf" providerId="ADAL" clId="{31C900BF-8C0F-491F-9837-CF8F31049984}" dt="2023-07-03T11:03:48.714" v="2369" actId="1076"/>
          <ac:picMkLst>
            <pc:docMk/>
            <pc:sldMk cId="1971976220" sldId="259"/>
            <ac:picMk id="9" creationId="{D64CEC52-1733-8CB1-5CAC-EBF6037A0589}"/>
          </ac:picMkLst>
        </pc:picChg>
      </pc:sldChg>
      <pc:sldChg chg="addSp delSp modSp new mod">
        <pc:chgData name="DARIO FALCHETTA" userId="8dece0de-b7bc-4aa1-8f12-e2e8426e5acf" providerId="ADAL" clId="{31C900BF-8C0F-491F-9837-CF8F31049984}" dt="2023-07-05T11:32:55.899" v="2858" actId="478"/>
        <pc:sldMkLst>
          <pc:docMk/>
          <pc:sldMk cId="2583170928" sldId="260"/>
        </pc:sldMkLst>
        <pc:spChg chg="add mod">
          <ac:chgData name="DARIO FALCHETTA" userId="8dece0de-b7bc-4aa1-8f12-e2e8426e5acf" providerId="ADAL" clId="{31C900BF-8C0F-491F-9837-CF8F31049984}" dt="2023-07-05T11:21:50.745" v="2743" actId="208"/>
          <ac:spMkLst>
            <pc:docMk/>
            <pc:sldMk cId="2583170928" sldId="260"/>
            <ac:spMk id="2" creationId="{E65E7614-E4F9-79BF-379B-637D9CF21855}"/>
          </ac:spMkLst>
        </pc:spChg>
        <pc:spChg chg="del">
          <ac:chgData name="DARIO FALCHETTA" userId="8dece0de-b7bc-4aa1-8f12-e2e8426e5acf" providerId="ADAL" clId="{31C900BF-8C0F-491F-9837-CF8F31049984}" dt="2023-06-30T14:21:28.080" v="839" actId="478"/>
          <ac:spMkLst>
            <pc:docMk/>
            <pc:sldMk cId="2583170928" sldId="260"/>
            <ac:spMk id="2" creationId="{EDE893CC-A8A9-A4DE-0686-0350F058D926}"/>
          </ac:spMkLst>
        </pc:spChg>
        <pc:spChg chg="del">
          <ac:chgData name="DARIO FALCHETTA" userId="8dece0de-b7bc-4aa1-8f12-e2e8426e5acf" providerId="ADAL" clId="{31C900BF-8C0F-491F-9837-CF8F31049984}" dt="2023-06-30T14:21:29.846" v="840" actId="478"/>
          <ac:spMkLst>
            <pc:docMk/>
            <pc:sldMk cId="2583170928" sldId="260"/>
            <ac:spMk id="3" creationId="{8AE10963-63E9-298B-7531-90B8953565C9}"/>
          </ac:spMkLst>
        </pc:spChg>
        <pc:spChg chg="add mod">
          <ac:chgData name="DARIO FALCHETTA" userId="8dece0de-b7bc-4aa1-8f12-e2e8426e5acf" providerId="ADAL" clId="{31C900BF-8C0F-491F-9837-CF8F31049984}" dt="2023-06-30T14:21:30.765" v="841"/>
          <ac:spMkLst>
            <pc:docMk/>
            <pc:sldMk cId="2583170928" sldId="260"/>
            <ac:spMk id="4" creationId="{27AA9534-3F4B-34EB-ACE6-B381376F01C5}"/>
          </ac:spMkLst>
        </pc:spChg>
        <pc:spChg chg="add mod">
          <ac:chgData name="DARIO FALCHETTA" userId="8dece0de-b7bc-4aa1-8f12-e2e8426e5acf" providerId="ADAL" clId="{31C900BF-8C0F-491F-9837-CF8F31049984}" dt="2023-07-02T15:28:38.535" v="2120" actId="1076"/>
          <ac:spMkLst>
            <pc:docMk/>
            <pc:sldMk cId="2583170928" sldId="260"/>
            <ac:spMk id="5" creationId="{375B8E2A-EF43-44F6-2711-FA956A1765C4}"/>
          </ac:spMkLst>
        </pc:spChg>
        <pc:spChg chg="add del mod">
          <ac:chgData name="DARIO FALCHETTA" userId="8dece0de-b7bc-4aa1-8f12-e2e8426e5acf" providerId="ADAL" clId="{31C900BF-8C0F-491F-9837-CF8F31049984}" dt="2023-07-05T11:32:07.576" v="2842" actId="478"/>
          <ac:spMkLst>
            <pc:docMk/>
            <pc:sldMk cId="2583170928" sldId="260"/>
            <ac:spMk id="6" creationId="{6E09B73F-0015-6BA0-626F-7DC5330FA41C}"/>
          </ac:spMkLst>
        </pc:spChg>
        <pc:spChg chg="add mod">
          <ac:chgData name="DARIO FALCHETTA" userId="8dece0de-b7bc-4aa1-8f12-e2e8426e5acf" providerId="ADAL" clId="{31C900BF-8C0F-491F-9837-CF8F31049984}" dt="2023-07-05T11:13:50.051" v="2737" actId="1076"/>
          <ac:spMkLst>
            <pc:docMk/>
            <pc:sldMk cId="2583170928" sldId="260"/>
            <ac:spMk id="10" creationId="{C7DF4E98-1C96-3A42-4F2F-110FB0743E15}"/>
          </ac:spMkLst>
        </pc:spChg>
        <pc:spChg chg="add mod">
          <ac:chgData name="DARIO FALCHETTA" userId="8dece0de-b7bc-4aa1-8f12-e2e8426e5acf" providerId="ADAL" clId="{31C900BF-8C0F-491F-9837-CF8F31049984}" dt="2023-07-05T11:13:58.387" v="2740" actId="20577"/>
          <ac:spMkLst>
            <pc:docMk/>
            <pc:sldMk cId="2583170928" sldId="260"/>
            <ac:spMk id="11" creationId="{202B6405-C106-2FAC-B7ED-C0CC314DCEF9}"/>
          </ac:spMkLst>
        </pc:spChg>
        <pc:spChg chg="add del mod">
          <ac:chgData name="DARIO FALCHETTA" userId="8dece0de-b7bc-4aa1-8f12-e2e8426e5acf" providerId="ADAL" clId="{31C900BF-8C0F-491F-9837-CF8F31049984}" dt="2023-07-05T11:27:14.959" v="2803" actId="478"/>
          <ac:spMkLst>
            <pc:docMk/>
            <pc:sldMk cId="2583170928" sldId="260"/>
            <ac:spMk id="19" creationId="{551D992D-C3D3-5FD5-F469-BD171D921E23}"/>
          </ac:spMkLst>
        </pc:spChg>
        <pc:graphicFrameChg chg="add del mod">
          <ac:chgData name="DARIO FALCHETTA" userId="8dece0de-b7bc-4aa1-8f12-e2e8426e5acf" providerId="ADAL" clId="{31C900BF-8C0F-491F-9837-CF8F31049984}" dt="2023-07-02T15:36:35.890" v="2323"/>
          <ac:graphicFrameMkLst>
            <pc:docMk/>
            <pc:sldMk cId="2583170928" sldId="260"/>
            <ac:graphicFrameMk id="12" creationId="{9C63AFE3-5C7D-479A-721F-E01463B0F664}"/>
          </ac:graphicFrameMkLst>
        </pc:graphicFrameChg>
        <pc:picChg chg="add mod">
          <ac:chgData name="DARIO FALCHETTA" userId="8dece0de-b7bc-4aa1-8f12-e2e8426e5acf" providerId="ADAL" clId="{31C900BF-8C0F-491F-9837-CF8F31049984}" dt="2023-07-05T11:32:51.921" v="2857" actId="1036"/>
          <ac:picMkLst>
            <pc:docMk/>
            <pc:sldMk cId="2583170928" sldId="260"/>
            <ac:picMk id="3" creationId="{0E6E06DF-9F15-6E48-1D76-FEB30C253C5D}"/>
          </ac:picMkLst>
        </pc:picChg>
        <pc:picChg chg="add del">
          <ac:chgData name="DARIO FALCHETTA" userId="8dece0de-b7bc-4aa1-8f12-e2e8426e5acf" providerId="ADAL" clId="{31C900BF-8C0F-491F-9837-CF8F31049984}" dt="2023-07-02T15:18:02.457" v="1751" actId="22"/>
          <ac:picMkLst>
            <pc:docMk/>
            <pc:sldMk cId="2583170928" sldId="260"/>
            <ac:picMk id="3" creationId="{E013FF0C-AF0F-4306-12F9-F016E160D1AB}"/>
          </ac:picMkLst>
        </pc:picChg>
        <pc:picChg chg="add del">
          <ac:chgData name="DARIO FALCHETTA" userId="8dece0de-b7bc-4aa1-8f12-e2e8426e5acf" providerId="ADAL" clId="{31C900BF-8C0F-491F-9837-CF8F31049984}" dt="2023-07-02T15:18:42.098" v="1753" actId="22"/>
          <ac:picMkLst>
            <pc:docMk/>
            <pc:sldMk cId="2583170928" sldId="260"/>
            <ac:picMk id="7" creationId="{219A29B2-B99C-6761-E188-62B214A4AA93}"/>
          </ac:picMkLst>
        </pc:picChg>
        <pc:picChg chg="add del mod">
          <ac:chgData name="DARIO FALCHETTA" userId="8dece0de-b7bc-4aa1-8f12-e2e8426e5acf" providerId="ADAL" clId="{31C900BF-8C0F-491F-9837-CF8F31049984}" dt="2023-07-05T11:22:59.144" v="2763" actId="22"/>
          <ac:picMkLst>
            <pc:docMk/>
            <pc:sldMk cId="2583170928" sldId="260"/>
            <ac:picMk id="8" creationId="{EA1A04BA-830C-AD30-6262-49A737971DB1}"/>
          </ac:picMkLst>
        </pc:picChg>
        <pc:picChg chg="add del mod">
          <ac:chgData name="DARIO FALCHETTA" userId="8dece0de-b7bc-4aa1-8f12-e2e8426e5acf" providerId="ADAL" clId="{31C900BF-8C0F-491F-9837-CF8F31049984}" dt="2023-07-05T11:02:15.377" v="2713" actId="478"/>
          <ac:picMkLst>
            <pc:docMk/>
            <pc:sldMk cId="2583170928" sldId="260"/>
            <ac:picMk id="9" creationId="{A3E51658-CA8D-5A73-E762-EF0298DE1088}"/>
          </ac:picMkLst>
        </pc:picChg>
        <pc:picChg chg="add del">
          <ac:chgData name="DARIO FALCHETTA" userId="8dece0de-b7bc-4aa1-8f12-e2e8426e5acf" providerId="ADAL" clId="{31C900BF-8C0F-491F-9837-CF8F31049984}" dt="2023-07-05T11:23:22.753" v="2767" actId="22"/>
          <ac:picMkLst>
            <pc:docMk/>
            <pc:sldMk cId="2583170928" sldId="260"/>
            <ac:picMk id="12" creationId="{7B6453F7-6A76-D29E-1B3E-B8FA0D21FC09}"/>
          </ac:picMkLst>
        </pc:picChg>
        <pc:picChg chg="add del mod">
          <ac:chgData name="DARIO FALCHETTA" userId="8dece0de-b7bc-4aa1-8f12-e2e8426e5acf" providerId="ADAL" clId="{31C900BF-8C0F-491F-9837-CF8F31049984}" dt="2023-07-05T11:24:22.672" v="2777" actId="478"/>
          <ac:picMkLst>
            <pc:docMk/>
            <pc:sldMk cId="2583170928" sldId="260"/>
            <ac:picMk id="14" creationId="{2C79C8FA-59C4-A4C4-963B-F32A6B69E87C}"/>
          </ac:picMkLst>
        </pc:picChg>
        <pc:picChg chg="add del mod">
          <ac:chgData name="DARIO FALCHETTA" userId="8dece0de-b7bc-4aa1-8f12-e2e8426e5acf" providerId="ADAL" clId="{31C900BF-8C0F-491F-9837-CF8F31049984}" dt="2023-07-02T15:37:16.746" v="2327" actId="478"/>
          <ac:picMkLst>
            <pc:docMk/>
            <pc:sldMk cId="2583170928" sldId="260"/>
            <ac:picMk id="14" creationId="{6758143F-0315-6544-5F08-2C01BFB66327}"/>
          </ac:picMkLst>
        </pc:picChg>
        <pc:picChg chg="add del mod">
          <ac:chgData name="DARIO FALCHETTA" userId="8dece0de-b7bc-4aa1-8f12-e2e8426e5acf" providerId="ADAL" clId="{31C900BF-8C0F-491F-9837-CF8F31049984}" dt="2023-07-05T11:02:16.209" v="2714" actId="478"/>
          <ac:picMkLst>
            <pc:docMk/>
            <pc:sldMk cId="2583170928" sldId="260"/>
            <ac:picMk id="16" creationId="{BCCF2E42-B5B4-FB12-198D-911E5A642573}"/>
          </ac:picMkLst>
        </pc:picChg>
        <pc:picChg chg="add del mod">
          <ac:chgData name="DARIO FALCHETTA" userId="8dece0de-b7bc-4aa1-8f12-e2e8426e5acf" providerId="ADAL" clId="{31C900BF-8C0F-491F-9837-CF8F31049984}" dt="2023-07-05T11:25:21.720" v="2794" actId="478"/>
          <ac:picMkLst>
            <pc:docMk/>
            <pc:sldMk cId="2583170928" sldId="260"/>
            <ac:picMk id="16" creationId="{CFE1EFD9-D53E-61F6-1082-BC7EE9348FF4}"/>
          </ac:picMkLst>
        </pc:picChg>
        <pc:picChg chg="add del mod">
          <ac:chgData name="DARIO FALCHETTA" userId="8dece0de-b7bc-4aa1-8f12-e2e8426e5acf" providerId="ADAL" clId="{31C900BF-8C0F-491F-9837-CF8F31049984}" dt="2023-07-05T11:28:31.842" v="2805" actId="478"/>
          <ac:picMkLst>
            <pc:docMk/>
            <pc:sldMk cId="2583170928" sldId="260"/>
            <ac:picMk id="18" creationId="{59A8374B-CACE-7D69-8FAA-82F498E8CB4C}"/>
          </ac:picMkLst>
        </pc:picChg>
        <pc:picChg chg="add del mod">
          <ac:chgData name="DARIO FALCHETTA" userId="8dece0de-b7bc-4aa1-8f12-e2e8426e5acf" providerId="ADAL" clId="{31C900BF-8C0F-491F-9837-CF8F31049984}" dt="2023-07-05T11:30:15.072" v="2817" actId="478"/>
          <ac:picMkLst>
            <pc:docMk/>
            <pc:sldMk cId="2583170928" sldId="260"/>
            <ac:picMk id="21" creationId="{C401AE18-80A0-D294-708F-EE0F47ABDD92}"/>
          </ac:picMkLst>
        </pc:picChg>
        <pc:picChg chg="add del mod">
          <ac:chgData name="DARIO FALCHETTA" userId="8dece0de-b7bc-4aa1-8f12-e2e8426e5acf" providerId="ADAL" clId="{31C900BF-8C0F-491F-9837-CF8F31049984}" dt="2023-07-05T11:30:15.895" v="2818" actId="478"/>
          <ac:picMkLst>
            <pc:docMk/>
            <pc:sldMk cId="2583170928" sldId="260"/>
            <ac:picMk id="23" creationId="{CFDFC894-4FB1-F65F-878C-30F91F415820}"/>
          </ac:picMkLst>
        </pc:picChg>
        <pc:picChg chg="add del mod">
          <ac:chgData name="DARIO FALCHETTA" userId="8dece0de-b7bc-4aa1-8f12-e2e8426e5acf" providerId="ADAL" clId="{31C900BF-8C0F-491F-9837-CF8F31049984}" dt="2023-07-05T11:30:45.580" v="2826" actId="478"/>
          <ac:picMkLst>
            <pc:docMk/>
            <pc:sldMk cId="2583170928" sldId="260"/>
            <ac:picMk id="25" creationId="{DB93A891-C4FE-710F-7B2E-8F1B7DD3FBF7}"/>
          </ac:picMkLst>
        </pc:picChg>
        <pc:picChg chg="add del mod">
          <ac:chgData name="DARIO FALCHETTA" userId="8dece0de-b7bc-4aa1-8f12-e2e8426e5acf" providerId="ADAL" clId="{31C900BF-8C0F-491F-9837-CF8F31049984}" dt="2023-07-05T11:31:59.743" v="2839" actId="478"/>
          <ac:picMkLst>
            <pc:docMk/>
            <pc:sldMk cId="2583170928" sldId="260"/>
            <ac:picMk id="27" creationId="{458D66FC-EC4D-706D-EEA2-5D7A5A6C6220}"/>
          </ac:picMkLst>
        </pc:picChg>
        <pc:picChg chg="add del mod">
          <ac:chgData name="DARIO FALCHETTA" userId="8dece0de-b7bc-4aa1-8f12-e2e8426e5acf" providerId="ADAL" clId="{31C900BF-8C0F-491F-9837-CF8F31049984}" dt="2023-07-05T11:32:06.147" v="2841" actId="478"/>
          <ac:picMkLst>
            <pc:docMk/>
            <pc:sldMk cId="2583170928" sldId="260"/>
            <ac:picMk id="29" creationId="{4F4416F6-C1B8-650F-E286-45BD95A5132B}"/>
          </ac:picMkLst>
        </pc:picChg>
        <pc:picChg chg="add mod">
          <ac:chgData name="DARIO FALCHETTA" userId="8dece0de-b7bc-4aa1-8f12-e2e8426e5acf" providerId="ADAL" clId="{31C900BF-8C0F-491F-9837-CF8F31049984}" dt="2023-07-05T11:32:46.899" v="2855" actId="1036"/>
          <ac:picMkLst>
            <pc:docMk/>
            <pc:sldMk cId="2583170928" sldId="260"/>
            <ac:picMk id="31" creationId="{E4658A60-09FA-0D3E-3C4C-3D14B0AE7767}"/>
          </ac:picMkLst>
        </pc:picChg>
        <pc:cxnChg chg="add del mod">
          <ac:chgData name="DARIO FALCHETTA" userId="8dece0de-b7bc-4aa1-8f12-e2e8426e5acf" providerId="ADAL" clId="{31C900BF-8C0F-491F-9837-CF8F31049984}" dt="2023-07-05T11:32:55.899" v="2858" actId="478"/>
          <ac:cxnSpMkLst>
            <pc:docMk/>
            <pc:sldMk cId="2583170928" sldId="260"/>
            <ac:cxnSpMk id="33" creationId="{669CFA16-CBC8-775B-0FB8-C2937708CBCC}"/>
          </ac:cxnSpMkLst>
        </pc:cxnChg>
      </pc:sldChg>
      <pc:sldChg chg="new del">
        <pc:chgData name="DARIO FALCHETTA" userId="8dece0de-b7bc-4aa1-8f12-e2e8426e5acf" providerId="ADAL" clId="{31C900BF-8C0F-491F-9837-CF8F31049984}" dt="2023-06-30T14:21:21.244" v="838" actId="680"/>
        <pc:sldMkLst>
          <pc:docMk/>
          <pc:sldMk cId="548698506" sldId="261"/>
        </pc:sldMkLst>
      </pc:sldChg>
      <pc:sldChg chg="addSp delSp modSp new mod ord">
        <pc:chgData name="DARIO FALCHETTA" userId="8dece0de-b7bc-4aa1-8f12-e2e8426e5acf" providerId="ADAL" clId="{31C900BF-8C0F-491F-9837-CF8F31049984}" dt="2023-07-07T18:09:00.972" v="2865"/>
        <pc:sldMkLst>
          <pc:docMk/>
          <pc:sldMk cId="3924547822" sldId="261"/>
        </pc:sldMkLst>
        <pc:spChg chg="add mod">
          <ac:chgData name="DARIO FALCHETTA" userId="8dece0de-b7bc-4aa1-8f12-e2e8426e5acf" providerId="ADAL" clId="{31C900BF-8C0F-491F-9837-CF8F31049984}" dt="2023-07-03T11:17:43.625" v="2607" actId="20577"/>
          <ac:spMkLst>
            <pc:docMk/>
            <pc:sldMk cId="3924547822" sldId="261"/>
            <ac:spMk id="2" creationId="{67A5E9BC-E2CD-57BB-3316-6D61B387FF72}"/>
          </ac:spMkLst>
        </pc:spChg>
        <pc:spChg chg="del">
          <ac:chgData name="DARIO FALCHETTA" userId="8dece0de-b7bc-4aa1-8f12-e2e8426e5acf" providerId="ADAL" clId="{31C900BF-8C0F-491F-9837-CF8F31049984}" dt="2023-06-30T14:22:10.135" v="864" actId="478"/>
          <ac:spMkLst>
            <pc:docMk/>
            <pc:sldMk cId="3924547822" sldId="261"/>
            <ac:spMk id="2" creationId="{C521CF9E-F61B-CF1C-FD88-A34012CA0E85}"/>
          </ac:spMkLst>
        </pc:spChg>
        <pc:spChg chg="del">
          <ac:chgData name="DARIO FALCHETTA" userId="8dece0de-b7bc-4aa1-8f12-e2e8426e5acf" providerId="ADAL" clId="{31C900BF-8C0F-491F-9837-CF8F31049984}" dt="2023-06-30T14:22:11.493" v="865" actId="478"/>
          <ac:spMkLst>
            <pc:docMk/>
            <pc:sldMk cId="3924547822" sldId="261"/>
            <ac:spMk id="3" creationId="{DEABAD1D-BEA3-3EBB-3C56-313517F9D35A}"/>
          </ac:spMkLst>
        </pc:spChg>
        <pc:spChg chg="add mod">
          <ac:chgData name="DARIO FALCHETTA" userId="8dece0de-b7bc-4aa1-8f12-e2e8426e5acf" providerId="ADAL" clId="{31C900BF-8C0F-491F-9837-CF8F31049984}" dt="2023-06-30T14:22:00.548" v="861"/>
          <ac:spMkLst>
            <pc:docMk/>
            <pc:sldMk cId="3924547822" sldId="261"/>
            <ac:spMk id="4" creationId="{FD571E32-53E5-F416-B1AC-089243EBDCCC}"/>
          </ac:spMkLst>
        </pc:spChg>
        <pc:spChg chg="add mod">
          <ac:chgData name="DARIO FALCHETTA" userId="8dece0de-b7bc-4aa1-8f12-e2e8426e5acf" providerId="ADAL" clId="{31C900BF-8C0F-491F-9837-CF8F31049984}" dt="2023-06-30T14:22:13.981" v="874" actId="20577"/>
          <ac:spMkLst>
            <pc:docMk/>
            <pc:sldMk cId="3924547822" sldId="261"/>
            <ac:spMk id="5" creationId="{45CE5748-E3FC-882E-A19F-2D61B9AAA6BF}"/>
          </ac:spMkLst>
        </pc:spChg>
        <pc:spChg chg="add mod">
          <ac:chgData name="DARIO FALCHETTA" userId="8dece0de-b7bc-4aa1-8f12-e2e8426e5acf" providerId="ADAL" clId="{31C900BF-8C0F-491F-9837-CF8F31049984}" dt="2023-07-03T11:20:47.630" v="2673" actId="122"/>
          <ac:spMkLst>
            <pc:docMk/>
            <pc:sldMk cId="3924547822" sldId="261"/>
            <ac:spMk id="7" creationId="{2575CFE1-BBDF-1090-DF8C-F898F4C428A7}"/>
          </ac:spMkLst>
        </pc:spChg>
        <pc:picChg chg="add mod">
          <ac:chgData name="DARIO FALCHETTA" userId="8dece0de-b7bc-4aa1-8f12-e2e8426e5acf" providerId="ADAL" clId="{31C900BF-8C0F-491F-9837-CF8F31049984}" dt="2023-07-03T11:18:34.678" v="2610" actId="1076"/>
          <ac:picMkLst>
            <pc:docMk/>
            <pc:sldMk cId="3924547822" sldId="261"/>
            <ac:picMk id="6" creationId="{31C4A26C-C481-48A1-1AC3-BDBB8EF8DBBA}"/>
          </ac:picMkLst>
        </pc:picChg>
      </pc:sldChg>
      <pc:sldChg chg="addSp modSp new del">
        <pc:chgData name="DARIO FALCHETTA" userId="8dece0de-b7bc-4aa1-8f12-e2e8426e5acf" providerId="ADAL" clId="{31C900BF-8C0F-491F-9837-CF8F31049984}" dt="2023-06-30T14:22:07.547" v="863" actId="2696"/>
        <pc:sldMkLst>
          <pc:docMk/>
          <pc:sldMk cId="64622566" sldId="262"/>
        </pc:sldMkLst>
        <pc:spChg chg="add mod">
          <ac:chgData name="DARIO FALCHETTA" userId="8dece0de-b7bc-4aa1-8f12-e2e8426e5acf" providerId="ADAL" clId="{31C900BF-8C0F-491F-9837-CF8F31049984}" dt="2023-06-30T14:22:01.421" v="862"/>
          <ac:spMkLst>
            <pc:docMk/>
            <pc:sldMk cId="64622566" sldId="262"/>
            <ac:spMk id="4" creationId="{19455CA0-DF06-647D-1C6E-121404465485}"/>
          </ac:spMkLst>
        </pc:spChg>
        <pc:spChg chg="add mod">
          <ac:chgData name="DARIO FALCHETTA" userId="8dece0de-b7bc-4aa1-8f12-e2e8426e5acf" providerId="ADAL" clId="{31C900BF-8C0F-491F-9837-CF8F31049984}" dt="2023-06-30T14:22:01.421" v="862"/>
          <ac:spMkLst>
            <pc:docMk/>
            <pc:sldMk cId="64622566" sldId="262"/>
            <ac:spMk id="5" creationId="{D6AE5F24-9AEC-2B3E-6DD3-272EBBE217D4}"/>
          </ac:spMkLst>
        </pc:spChg>
      </pc:sldChg>
      <pc:sldChg chg="add del">
        <pc:chgData name="DARIO FALCHETTA" userId="8dece0de-b7bc-4aa1-8f12-e2e8426e5acf" providerId="ADAL" clId="{31C900BF-8C0F-491F-9837-CF8F31049984}" dt="2023-07-03T11:20:15.459" v="2627" actId="47"/>
        <pc:sldMkLst>
          <pc:docMk/>
          <pc:sldMk cId="2226171105" sldId="262"/>
        </pc:sldMkLst>
      </pc:sldChg>
      <pc:sldChg chg="delSp new del mod">
        <pc:chgData name="DARIO FALCHETTA" userId="8dece0de-b7bc-4aa1-8f12-e2e8426e5acf" providerId="ADAL" clId="{31C900BF-8C0F-491F-9837-CF8F31049984}" dt="2023-06-30T14:21:55.782" v="860" actId="2696"/>
        <pc:sldMkLst>
          <pc:docMk/>
          <pc:sldMk cId="502407653" sldId="263"/>
        </pc:sldMkLst>
        <pc:spChg chg="del">
          <ac:chgData name="DARIO FALCHETTA" userId="8dece0de-b7bc-4aa1-8f12-e2e8426e5acf" providerId="ADAL" clId="{31C900BF-8C0F-491F-9837-CF8F31049984}" dt="2023-06-30T14:21:50.016" v="858" actId="478"/>
          <ac:spMkLst>
            <pc:docMk/>
            <pc:sldMk cId="502407653" sldId="263"/>
            <ac:spMk id="2" creationId="{8E669A19-EF21-E6F5-DFF3-9C4B56D4241A}"/>
          </ac:spMkLst>
        </pc:spChg>
        <pc:spChg chg="del">
          <ac:chgData name="DARIO FALCHETTA" userId="8dece0de-b7bc-4aa1-8f12-e2e8426e5acf" providerId="ADAL" clId="{31C900BF-8C0F-491F-9837-CF8F31049984}" dt="2023-06-30T14:21:51.346" v="859" actId="478"/>
          <ac:spMkLst>
            <pc:docMk/>
            <pc:sldMk cId="502407653" sldId="263"/>
            <ac:spMk id="3" creationId="{C946E68E-D39D-3E5A-0F31-33D556407459}"/>
          </ac:spMkLst>
        </pc:spChg>
      </pc:sldChg>
      <pc:sldChg chg="addSp delSp modSp add mod ord">
        <pc:chgData name="DARIO FALCHETTA" userId="8dece0de-b7bc-4aa1-8f12-e2e8426e5acf" providerId="ADAL" clId="{31C900BF-8C0F-491F-9837-CF8F31049984}" dt="2023-07-09T13:53:33.121" v="2868"/>
        <pc:sldMkLst>
          <pc:docMk/>
          <pc:sldMk cId="1366716915" sldId="263"/>
        </pc:sldMkLst>
        <pc:spChg chg="add del mod">
          <ac:chgData name="DARIO FALCHETTA" userId="8dece0de-b7bc-4aa1-8f12-e2e8426e5acf" providerId="ADAL" clId="{31C900BF-8C0F-491F-9837-CF8F31049984}" dt="2023-07-03T11:20:54.958" v="2675"/>
          <ac:spMkLst>
            <pc:docMk/>
            <pc:sldMk cId="1366716915" sldId="263"/>
            <ac:spMk id="8" creationId="{F716A5F9-BDB0-C046-4218-5E7F343CD046}"/>
          </ac:spMkLst>
        </pc:spChg>
        <pc:spChg chg="add mod">
          <ac:chgData name="DARIO FALCHETTA" userId="8dece0de-b7bc-4aa1-8f12-e2e8426e5acf" providerId="ADAL" clId="{31C900BF-8C0F-491F-9837-CF8F31049984}" dt="2023-07-03T11:21:20.228" v="2703" actId="122"/>
          <ac:spMkLst>
            <pc:docMk/>
            <pc:sldMk cId="1366716915" sldId="263"/>
            <ac:spMk id="9" creationId="{51D02E7C-6E88-85C7-2180-3008F3F00E23}"/>
          </ac:spMkLst>
        </pc:spChg>
        <pc:picChg chg="add mod">
          <ac:chgData name="DARIO FALCHETTA" userId="8dece0de-b7bc-4aa1-8f12-e2e8426e5acf" providerId="ADAL" clId="{31C900BF-8C0F-491F-9837-CF8F31049984}" dt="2023-07-03T11:20:07.668" v="2626" actId="14100"/>
          <ac:picMkLst>
            <pc:docMk/>
            <pc:sldMk cId="1366716915" sldId="263"/>
            <ac:picMk id="7" creationId="{374C963F-83A7-D7C8-77B8-A06A232C6860}"/>
          </ac:picMkLst>
        </pc:picChg>
      </pc:sldChg>
      <pc:sldChg chg="new del">
        <pc:chgData name="DARIO FALCHETTA" userId="8dece0de-b7bc-4aa1-8f12-e2e8426e5acf" providerId="ADAL" clId="{31C900BF-8C0F-491F-9837-CF8F31049984}" dt="2023-07-01T11:27:56.433" v="1025" actId="680"/>
        <pc:sldMkLst>
          <pc:docMk/>
          <pc:sldMk cId="243546050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43EDD-2512-FB27-F420-C1382169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BF894A-C85F-231B-675E-1DC53765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A888D-4B42-DE92-9896-5078C5FD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0D681-0C57-10DA-AAE4-C3D900B6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FF101B-89DE-58A1-8513-402148CD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91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A4706-D939-676E-7112-2DA96085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8DCBA-BC57-0A17-7873-46B055AF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593008-EBED-4E09-A845-B544C114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E5D09-7657-6B16-4ED2-34F49C4D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C92A3-90FF-D94C-245F-B5C2565D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6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3D0F44-C771-B40C-358E-8955248F1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C1F87F-4437-1F2C-0AD8-AA685D0B4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F59ED3-2EB9-B309-7F27-A255357B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29970-1C8A-4AB7-1A18-A4038673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C364C-A1EC-4110-22AE-76B0485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54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40A15-C8BE-70AE-02DC-C7F8F0AC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867A8-5F95-9518-57B2-AFA776FE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E14F3A-7A44-AB9B-8E17-FD04939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CCDAA-C0F8-2F83-6B80-8DB56D6C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04D4E6-2359-9C69-9D8C-3F068888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CB5FE-4E7A-5D1B-4CCB-5878DFA1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AA134D-2844-7B42-17FE-A972E3CF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FB2FD7-C823-EB6B-10BF-4203F625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7D9AD8-48EB-A9F7-663E-3DC46392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25D0E8-6621-DB86-941C-4C639CDA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4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6AF0F-9323-9308-8145-1B8E4822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62EE9-733A-8160-4B72-D97A212D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F8FF26-8340-48C8-5DAC-244FB318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676FC-3593-A61F-1309-31222CF1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819047-3325-04AF-96B8-0A88E6F2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008552-C5B8-9FBB-2B9B-92E50556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68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56623-7E8E-4A5A-3CF8-E0672093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C7E42A-656D-F411-3A1A-FF5D0360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40D09A-41CD-56A1-CC9A-BD5A5427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B94F94-E84C-8722-7859-D8B832D27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9DA0FD-2E82-19B2-06C4-B3091C3CA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BD79A8-DBC0-517D-F46F-7AEDB8F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430933-7B10-C16F-B917-D72A6C0B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2CDFF8-952A-84F9-C99A-871256F8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50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BE2F7-D3E4-27C3-6B4A-1FDD14B1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B47F30-3086-2E6C-D431-D2A7650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F387D1-4CBA-9A1A-C843-4F8DBAE9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696EE0-B085-CCD5-613D-DE2D9838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13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B38296-78FA-B6DD-8A69-E84E4E06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E5FE1E-9A0D-C780-3EA6-3D29B270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9E4933-34FB-73A3-AC5F-AAB8008B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42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9C15-4088-9BE4-9629-B3A489DE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2C4771-5EB7-F1B1-7961-018D53BB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F10832-3A55-1ED2-6BCB-5FE813F35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C11145-F1E6-2718-6EF7-84EF9AB6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57773E-AC80-2C33-4F05-36B762DB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88CCAA-F3AB-CDBE-9A7E-CA6625C5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0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DE5B6-7699-DEF4-A4CB-651AA434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1ED88C-97AB-7EFE-8C78-E0C6BEC24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0318E2-5919-E274-2990-F3DB2346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4092CB-4758-2727-FA49-6DE660C8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A08506-624E-8461-09A2-46A5F111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DF7619-5FE5-2107-1FDC-2369336B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2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66F318-8C44-E44D-9104-ECF3675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017E3E-335E-74B5-149C-FC70F718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DF17D-2B4A-CDDB-55D0-62B2E1BB2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A83B-4BF6-43BA-A7B7-E19394D34E1D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C293E-2E51-CB85-E9BD-2BB1483DA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9517F-7437-4633-DB72-28BB5992D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CA8A-06ED-4E0A-87C2-28F8BA7625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pi.com/the-intuition-behind-kernel-method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chive.ics.uci.edu/dataset/365/polish+companies+bankruptcy+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mblema, simbolo, vestiti, cresta">
            <a:extLst>
              <a:ext uri="{FF2B5EF4-FFF2-40B4-BE49-F238E27FC236}">
                <a16:creationId xmlns:a16="http://schemas.microsoft.com/office/drawing/2014/main" id="{A5C08EF9-DA04-37B9-AEAB-D8352CB8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26" y="1252641"/>
            <a:ext cx="1467929" cy="14679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40BE4B-060A-6BCD-128D-D543FC42A5AB}"/>
              </a:ext>
            </a:extLst>
          </p:cNvPr>
          <p:cNvSpPr txBox="1"/>
          <p:nvPr/>
        </p:nvSpPr>
        <p:spPr>
          <a:xfrm>
            <a:off x="2903449" y="283997"/>
            <a:ext cx="63850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FDFAC7-C9F0-47CE-76A1-A3C821CE58B2}"/>
              </a:ext>
            </a:extLst>
          </p:cNvPr>
          <p:cNvSpPr txBox="1"/>
          <p:nvPr/>
        </p:nvSpPr>
        <p:spPr>
          <a:xfrm>
            <a:off x="3222611" y="764792"/>
            <a:ext cx="5746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SCIENZE ECONOMICHE E STATISTICHE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21ACD4-E15C-F876-2C36-0374D5A6723C}"/>
              </a:ext>
            </a:extLst>
          </p:cNvPr>
          <p:cNvSpPr txBox="1"/>
          <p:nvPr/>
        </p:nvSpPr>
        <p:spPr>
          <a:xfrm>
            <a:off x="3919251" y="2997568"/>
            <a:ext cx="4353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STATISTICA PER I BIG DATA</a:t>
            </a:r>
          </a:p>
          <a:p>
            <a:pPr algn="ctr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Tesi di laurea in STATISTICAL LEARNING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4CE285-BEDE-96EC-5023-04BB88D85606}"/>
              </a:ext>
            </a:extLst>
          </p:cNvPr>
          <p:cNvSpPr txBox="1"/>
          <p:nvPr/>
        </p:nvSpPr>
        <p:spPr>
          <a:xfrm>
            <a:off x="3048711" y="3856810"/>
            <a:ext cx="60945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it-IT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</a:t>
            </a:r>
          </a:p>
          <a:p>
            <a:pPr algn="ctr"/>
            <a:r>
              <a:rPr lang="it-IT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it-IT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Bankruptcy</a:t>
            </a:r>
            <a:r>
              <a:rPr lang="it-IT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2022A1-C253-1B47-2C53-D7ED4BEE177A}"/>
              </a:ext>
            </a:extLst>
          </p:cNvPr>
          <p:cNvSpPr txBox="1"/>
          <p:nvPr/>
        </p:nvSpPr>
        <p:spPr>
          <a:xfrm>
            <a:off x="1110264" y="5270087"/>
            <a:ext cx="3586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Relatore:</a:t>
            </a:r>
          </a:p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Ch.mo Prof.</a:t>
            </a:r>
          </a:p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Pietro CORETTO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B79619-FF7D-8380-14DC-24134152B332}"/>
              </a:ext>
            </a:extLst>
          </p:cNvPr>
          <p:cNvSpPr txBox="1"/>
          <p:nvPr/>
        </p:nvSpPr>
        <p:spPr>
          <a:xfrm>
            <a:off x="7495345" y="5287438"/>
            <a:ext cx="3586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Candidato:</a:t>
            </a:r>
          </a:p>
          <a:p>
            <a:pPr algn="r"/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Dario FALCHETTA</a:t>
            </a:r>
          </a:p>
          <a:p>
            <a:pPr algn="r"/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0212800916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43DE8F-DB9B-BB05-D2C3-611275A0D4F5}"/>
              </a:ext>
            </a:extLst>
          </p:cNvPr>
          <p:cNvSpPr txBox="1"/>
          <p:nvPr/>
        </p:nvSpPr>
        <p:spPr>
          <a:xfrm>
            <a:off x="3919249" y="6283255"/>
            <a:ext cx="4353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2022/2023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4436E7-AEFA-6785-9E6C-77021E62B252}"/>
              </a:ext>
            </a:extLst>
          </p:cNvPr>
          <p:cNvSpPr/>
          <p:nvPr/>
        </p:nvSpPr>
        <p:spPr>
          <a:xfrm>
            <a:off x="0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5582D07-CA6D-9A36-2E23-82BFA2FE3E0B}"/>
              </a:ext>
            </a:extLst>
          </p:cNvPr>
          <p:cNvSpPr/>
          <p:nvPr/>
        </p:nvSpPr>
        <p:spPr>
          <a:xfrm>
            <a:off x="11674393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5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F54BA5B-B9C3-CD25-EA76-0A7DCAE9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69" y="1210762"/>
            <a:ext cx="5809437" cy="28769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4AE1B2-1DBC-489E-7507-CA1069D95711}"/>
              </a:ext>
            </a:extLst>
          </p:cNvPr>
          <p:cNvSpPr txBox="1"/>
          <p:nvPr/>
        </p:nvSpPr>
        <p:spPr>
          <a:xfrm>
            <a:off x="517585" y="0"/>
            <a:ext cx="38078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Maximal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50125A-3401-9406-9BE4-EDFF3549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29" y="1210762"/>
            <a:ext cx="2617104" cy="261097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74E58BC-5236-8224-C8A6-22D5D173DD2C}"/>
              </a:ext>
            </a:extLst>
          </p:cNvPr>
          <p:cNvSpPr/>
          <p:nvPr/>
        </p:nvSpPr>
        <p:spPr>
          <a:xfrm>
            <a:off x="0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AEBBFB7-009B-A708-B974-76F1F3BB8E44}"/>
                  </a:ext>
                </a:extLst>
              </p:cNvPr>
              <p:cNvSpPr txBox="1"/>
              <p:nvPr/>
            </p:nvSpPr>
            <p:spPr>
              <a:xfrm>
                <a:off x="2111314" y="4528102"/>
                <a:ext cx="7969371" cy="140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Iperpiano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it-IT" dirty="0"/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Corretta classificazione: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=+1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AEBBFB7-009B-A708-B974-76F1F3BB8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314" y="4528102"/>
                <a:ext cx="7969371" cy="1406282"/>
              </a:xfrm>
              <a:prstGeom prst="rect">
                <a:avLst/>
              </a:prstGeom>
              <a:blipFill>
                <a:blip r:embed="rId4"/>
                <a:stretch>
                  <a:fillRect l="-612" t="-13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3924AE-DD3A-C96F-2467-60590238DBAA}"/>
              </a:ext>
            </a:extLst>
          </p:cNvPr>
          <p:cNvSpPr txBox="1"/>
          <p:nvPr/>
        </p:nvSpPr>
        <p:spPr>
          <a:xfrm>
            <a:off x="2838444" y="1001720"/>
            <a:ext cx="654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An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Statistical Learning, Capitolo 9, T.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Hastie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James,  D. Witten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D6AA3D9-D860-3818-746A-D10D26958A41}"/>
              </a:ext>
            </a:extLst>
          </p:cNvPr>
          <p:cNvSpPr txBox="1"/>
          <p:nvPr/>
        </p:nvSpPr>
        <p:spPr>
          <a:xfrm>
            <a:off x="2421503" y="3949165"/>
            <a:ext cx="17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 possibili iperpiani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6AA3D04-99F7-157A-12B3-3FB66D5D2900}"/>
              </a:ext>
            </a:extLst>
          </p:cNvPr>
          <p:cNvSpPr txBox="1"/>
          <p:nvPr/>
        </p:nvSpPr>
        <p:spPr>
          <a:xfrm>
            <a:off x="5155894" y="3949164"/>
            <a:ext cx="191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Separazione dei data points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B4D8810-3FFB-47C4-9452-9631849EF090}"/>
              </a:ext>
            </a:extLst>
          </p:cNvPr>
          <p:cNvSpPr txBox="1"/>
          <p:nvPr/>
        </p:nvSpPr>
        <p:spPr>
          <a:xfrm>
            <a:off x="7778454" y="3944087"/>
            <a:ext cx="191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Iperpiano separatore ottimo e margine</a:t>
            </a:r>
          </a:p>
        </p:txBody>
      </p:sp>
    </p:spTree>
    <p:extLst>
      <p:ext uri="{BB962C8B-B14F-4D97-AF65-F5344CB8AC3E}">
        <p14:creationId xmlns:p14="http://schemas.microsoft.com/office/powerpoint/2010/main" val="15188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4E343F0-98E2-9D90-856C-697E8AAC67EA}"/>
              </a:ext>
            </a:extLst>
          </p:cNvPr>
          <p:cNvSpPr/>
          <p:nvPr/>
        </p:nvSpPr>
        <p:spPr>
          <a:xfrm>
            <a:off x="0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E5E04F-65B6-0EE4-964E-A8C0CE5D1786}"/>
              </a:ext>
            </a:extLst>
          </p:cNvPr>
          <p:cNvSpPr txBox="1"/>
          <p:nvPr/>
        </p:nvSpPr>
        <p:spPr>
          <a:xfrm>
            <a:off x="517585" y="0"/>
            <a:ext cx="35304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DA91F-4128-27BE-9EA5-16C58205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05" y="593838"/>
            <a:ext cx="5521549" cy="548199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81BE20-D532-BBCB-B27A-9EE5DC14DDD3}"/>
              </a:ext>
            </a:extLst>
          </p:cNvPr>
          <p:cNvSpPr txBox="1"/>
          <p:nvPr/>
        </p:nvSpPr>
        <p:spPr>
          <a:xfrm>
            <a:off x="668471" y="1225257"/>
            <a:ext cx="364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 di «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Iperparametro di penalizzazione 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CE9B7F-5AA5-9AB9-99C0-5531ECDD012E}"/>
              </a:ext>
            </a:extLst>
          </p:cNvPr>
          <p:cNvSpPr txBox="1"/>
          <p:nvPr/>
        </p:nvSpPr>
        <p:spPr>
          <a:xfrm>
            <a:off x="4785503" y="353943"/>
            <a:ext cx="65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An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Statistical Learning, Capitolo 9, T.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Hastie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James,  D. Witten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432D142-5CCD-2E53-17F5-E584BE1A3CA7}"/>
              </a:ext>
            </a:extLst>
          </p:cNvPr>
          <p:cNvSpPr txBox="1"/>
          <p:nvPr/>
        </p:nvSpPr>
        <p:spPr>
          <a:xfrm>
            <a:off x="6103548" y="6075834"/>
            <a:ext cx="364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Margini per diversi valori di C 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descrescenti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valore massimo in alto a sinistra e minimo in basso a destra)</a:t>
            </a:r>
          </a:p>
        </p:txBody>
      </p:sp>
    </p:spTree>
    <p:extLst>
      <p:ext uri="{BB962C8B-B14F-4D97-AF65-F5344CB8AC3E}">
        <p14:creationId xmlns:p14="http://schemas.microsoft.com/office/powerpoint/2010/main" val="42700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807387-9FCB-AFE0-0F5F-8A8E44BC1EE4}"/>
              </a:ext>
            </a:extLst>
          </p:cNvPr>
          <p:cNvSpPr/>
          <p:nvPr/>
        </p:nvSpPr>
        <p:spPr>
          <a:xfrm>
            <a:off x="0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152E0E-EFAE-C8F0-E12B-F3C07CB618AF}"/>
              </a:ext>
            </a:extLst>
          </p:cNvPr>
          <p:cNvSpPr txBox="1"/>
          <p:nvPr/>
        </p:nvSpPr>
        <p:spPr>
          <a:xfrm>
            <a:off x="517585" y="0"/>
            <a:ext cx="62972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 &amp; Kernel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 descr="Immagine che contiene diagramma, testo, linea, schermata">
            <a:extLst>
              <a:ext uri="{FF2B5EF4-FFF2-40B4-BE49-F238E27FC236}">
                <a16:creationId xmlns:a16="http://schemas.microsoft.com/office/drawing/2014/main" id="{D64CEC52-1733-8CB1-5CAC-EBF6037A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85" y="621891"/>
            <a:ext cx="7849630" cy="44167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E0EFD0-68DF-A94A-F4A8-19D940522D59}"/>
              </a:ext>
            </a:extLst>
          </p:cNvPr>
          <p:cNvSpPr txBox="1"/>
          <p:nvPr/>
        </p:nvSpPr>
        <p:spPr>
          <a:xfrm>
            <a:off x="3861554" y="4815884"/>
            <a:ext cx="446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https://www.hashpi.com/the-intuition-behind-kernel-methods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764B3A0-4F11-14B0-CFA3-CE3BA939271D}"/>
                  </a:ext>
                </a:extLst>
              </p:cNvPr>
              <p:cNvSpPr txBox="1"/>
              <p:nvPr/>
            </p:nvSpPr>
            <p:spPr>
              <a:xfrm>
                <a:off x="517585" y="5397627"/>
                <a:ext cx="5027694" cy="1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lineare: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polinomiale: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RBF:</a:t>
                </a:r>
                <a:r>
                  <a:rPr lang="it-IT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𝑅𝐵𝐹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764B3A0-4F11-14B0-CFA3-CE3BA9392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5" y="5397627"/>
                <a:ext cx="5027694" cy="1164229"/>
              </a:xfrm>
              <a:prstGeom prst="rect">
                <a:avLst/>
              </a:prstGeom>
              <a:blipFill>
                <a:blip r:embed="rId4"/>
                <a:stretch>
                  <a:fillRect l="-848" t="-1047" b="-6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B68D62D-279A-CBE0-EB8C-AAEAB1171A6A}"/>
                  </a:ext>
                </a:extLst>
              </p:cNvPr>
              <p:cNvSpPr txBox="1"/>
              <p:nvPr/>
            </p:nvSpPr>
            <p:spPr>
              <a:xfrm>
                <a:off x="1800978" y="525861"/>
                <a:ext cx="8771772" cy="725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kernel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it-IT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è una funzione tale che, considerata una trasformazione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𝒱</m:t>
                    </m:r>
                  </m:oMath>
                </a14:m>
                <a:r>
                  <a:rPr lang="it-IT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𝒱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B68D62D-279A-CBE0-EB8C-AAEAB117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78" y="525861"/>
                <a:ext cx="8771772" cy="725840"/>
              </a:xfrm>
              <a:prstGeom prst="rect">
                <a:avLst/>
              </a:prstGeom>
              <a:blipFill>
                <a:blip r:embed="rId5"/>
                <a:stretch>
                  <a:fillRect l="-556" t="-4202" r="-417" b="-16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7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AA9534-3F4B-34EB-ACE6-B381376F01C5}"/>
              </a:ext>
            </a:extLst>
          </p:cNvPr>
          <p:cNvSpPr/>
          <p:nvPr/>
        </p:nvSpPr>
        <p:spPr>
          <a:xfrm>
            <a:off x="0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5B8E2A-EF43-44F6-2711-FA956A1765C4}"/>
              </a:ext>
            </a:extLst>
          </p:cNvPr>
          <p:cNvSpPr txBox="1"/>
          <p:nvPr/>
        </p:nvSpPr>
        <p:spPr>
          <a:xfrm>
            <a:off x="517585" y="0"/>
            <a:ext cx="758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DF4E98-1C96-3A42-4F2F-110FB0743E15}"/>
              </a:ext>
            </a:extLst>
          </p:cNvPr>
          <p:cNvSpPr txBox="1"/>
          <p:nvPr/>
        </p:nvSpPr>
        <p:spPr>
          <a:xfrm>
            <a:off x="3692137" y="4542130"/>
            <a:ext cx="480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UCI machine learning repository</a:t>
            </a:r>
          </a:p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https://archive.ics.uci.edu/dataset/365/polish+companies+bankruptcy+data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02B6405-C106-2FAC-B7ED-C0CC314DCEF9}"/>
              </a:ext>
            </a:extLst>
          </p:cNvPr>
          <p:cNvSpPr txBox="1"/>
          <p:nvPr/>
        </p:nvSpPr>
        <p:spPr>
          <a:xfrm>
            <a:off x="726057" y="5221454"/>
            <a:ext cx="5482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 sbilanciate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Elevata dimensionalità e forte struttura di correlazione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latin typeface="Times New Roman" panose="02020603050405020304" pitchFamily="18" charset="0"/>
                <a:cs typeface="Times New Roman" panose="02020603050405020304" pitchFamily="18" charset="0"/>
              </a:rPr>
              <a:t>Riduzione PCA</a:t>
            </a:r>
            <a:endParaRPr lang="it-IT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6E06DF-9F15-6E48-1D76-FEB30C25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78" y="710102"/>
            <a:ext cx="9431547" cy="372451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65E7614-E4F9-79BF-379B-637D9CF21855}"/>
              </a:ext>
            </a:extLst>
          </p:cNvPr>
          <p:cNvSpPr/>
          <p:nvPr/>
        </p:nvSpPr>
        <p:spPr>
          <a:xfrm>
            <a:off x="4071938" y="2640806"/>
            <a:ext cx="335756" cy="13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E4658A60-09FA-0D3E-3C4C-3D14B0AE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41" y="2646435"/>
            <a:ext cx="321246" cy="1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D571E32-53E5-F416-B1AC-089243EBDCCC}"/>
              </a:ext>
            </a:extLst>
          </p:cNvPr>
          <p:cNvSpPr/>
          <p:nvPr/>
        </p:nvSpPr>
        <p:spPr>
          <a:xfrm>
            <a:off x="0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CE5748-E3FC-882E-A19F-2D61B9AAA6BF}"/>
              </a:ext>
            </a:extLst>
          </p:cNvPr>
          <p:cNvSpPr txBox="1"/>
          <p:nvPr/>
        </p:nvSpPr>
        <p:spPr>
          <a:xfrm>
            <a:off x="517585" y="0"/>
            <a:ext cx="13163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A5E9BC-E2CD-57BB-3316-6D61B387FF72}"/>
              </a:ext>
            </a:extLst>
          </p:cNvPr>
          <p:cNvSpPr txBox="1"/>
          <p:nvPr/>
        </p:nvSpPr>
        <p:spPr>
          <a:xfrm>
            <a:off x="517585" y="661280"/>
            <a:ext cx="6258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Dettagli del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standardizzati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it-IT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endParaRPr lang="it-IT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-folds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e AUC invece che ACC</a:t>
            </a:r>
            <a:endParaRPr lang="it-IT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C4A26C-C481-48A1-1AC3-BDBB8EF8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11" y="1230071"/>
            <a:ext cx="6904340" cy="48946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75CFE1-BBDF-1090-DF8C-F898F4C428A7}"/>
              </a:ext>
            </a:extLst>
          </p:cNvPr>
          <p:cNvSpPr txBox="1"/>
          <p:nvPr/>
        </p:nvSpPr>
        <p:spPr>
          <a:xfrm>
            <a:off x="5858735" y="6124755"/>
            <a:ext cx="446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AUC funzioni kernel</a:t>
            </a:r>
          </a:p>
        </p:txBody>
      </p:sp>
    </p:spTree>
    <p:extLst>
      <p:ext uri="{BB962C8B-B14F-4D97-AF65-F5344CB8AC3E}">
        <p14:creationId xmlns:p14="http://schemas.microsoft.com/office/powerpoint/2010/main" val="392454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D571E32-53E5-F416-B1AC-089243EBDCCC}"/>
              </a:ext>
            </a:extLst>
          </p:cNvPr>
          <p:cNvSpPr/>
          <p:nvPr/>
        </p:nvSpPr>
        <p:spPr>
          <a:xfrm>
            <a:off x="0" y="0"/>
            <a:ext cx="517585" cy="6866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CE5748-E3FC-882E-A19F-2D61B9AAA6BF}"/>
              </a:ext>
            </a:extLst>
          </p:cNvPr>
          <p:cNvSpPr txBox="1"/>
          <p:nvPr/>
        </p:nvSpPr>
        <p:spPr>
          <a:xfrm>
            <a:off x="517585" y="0"/>
            <a:ext cx="13163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A5E9BC-E2CD-57BB-3316-6D61B387FF72}"/>
              </a:ext>
            </a:extLst>
          </p:cNvPr>
          <p:cNvSpPr txBox="1"/>
          <p:nvPr/>
        </p:nvSpPr>
        <p:spPr>
          <a:xfrm>
            <a:off x="517585" y="661280"/>
            <a:ext cx="6258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Dettagli del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standardizzati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it-IT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endParaRPr lang="it-IT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-folds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e AUC invece che ACC</a:t>
            </a:r>
            <a:endParaRPr lang="it-IT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C4A26C-C481-48A1-1AC3-BDBB8EF8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11" y="1230071"/>
            <a:ext cx="6904340" cy="48946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4C963F-83A7-D7C8-77B8-A06A232C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63" y="1230072"/>
            <a:ext cx="6850098" cy="48946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D02E7C-6E88-85C7-2180-3008F3F00E23}"/>
              </a:ext>
            </a:extLst>
          </p:cNvPr>
          <p:cNvSpPr txBox="1"/>
          <p:nvPr/>
        </p:nvSpPr>
        <p:spPr>
          <a:xfrm>
            <a:off x="5858735" y="6124755"/>
            <a:ext cx="446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ROC funzioni kernel</a:t>
            </a:r>
          </a:p>
        </p:txBody>
      </p:sp>
    </p:spTree>
    <p:extLst>
      <p:ext uri="{BB962C8B-B14F-4D97-AF65-F5344CB8AC3E}">
        <p14:creationId xmlns:p14="http://schemas.microsoft.com/office/powerpoint/2010/main" val="1366716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320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 FALCHETTA</dc:creator>
  <cp:lastModifiedBy>DARIO FALCHETTA</cp:lastModifiedBy>
  <cp:revision>2</cp:revision>
  <dcterms:created xsi:type="dcterms:W3CDTF">2023-06-27T06:51:39Z</dcterms:created>
  <dcterms:modified xsi:type="dcterms:W3CDTF">2023-07-10T08:40:33Z</dcterms:modified>
</cp:coreProperties>
</file>