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25" d="100"/>
          <a:sy n="125" d="100"/>
        </p:scale>
        <p:origin x="72" y="-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6DC3-BCDE-41D2-BB11-E94BBFCEA3A4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5B5-72BA-410B-AACD-CB60EF31BE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878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6DC3-BCDE-41D2-BB11-E94BBFCEA3A4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5B5-72BA-410B-AACD-CB60EF31BE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2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6DC3-BCDE-41D2-BB11-E94BBFCEA3A4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5B5-72BA-410B-AACD-CB60EF31BE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491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6DC3-BCDE-41D2-BB11-E94BBFCEA3A4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5B5-72BA-410B-AACD-CB60EF31BE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503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6DC3-BCDE-41D2-BB11-E94BBFCEA3A4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5B5-72BA-410B-AACD-CB60EF31BE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208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6DC3-BCDE-41D2-BB11-E94BBFCEA3A4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5B5-72BA-410B-AACD-CB60EF31BE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165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6DC3-BCDE-41D2-BB11-E94BBFCEA3A4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5B5-72BA-410B-AACD-CB60EF31BE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754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6DC3-BCDE-41D2-BB11-E94BBFCEA3A4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5B5-72BA-410B-AACD-CB60EF31BE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2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6DC3-BCDE-41D2-BB11-E94BBFCEA3A4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5B5-72BA-410B-AACD-CB60EF31BE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075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6DC3-BCDE-41D2-BB11-E94BBFCEA3A4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5B5-72BA-410B-AACD-CB60EF31BE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76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6DC3-BCDE-41D2-BB11-E94BBFCEA3A4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55B5-72BA-410B-AACD-CB60EF31BE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680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06DC3-BCDE-41D2-BB11-E94BBFCEA3A4}" type="datetimeFigureOut">
              <a:rPr lang="fr-CA" smtClean="0"/>
              <a:t>2017-01-29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55B5-72BA-410B-AACD-CB60EF31BE2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604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89" y="1526522"/>
            <a:ext cx="3966882" cy="396688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>
                <a:effectLst>
                  <a:glow rad="139700">
                    <a:schemeClr val="bg1">
                      <a:alpha val="40000"/>
                    </a:schemeClr>
                  </a:glow>
                </a:effectLst>
              </a:rPr>
              <a:t>(</a:t>
            </a:r>
            <a:r>
              <a:rPr lang="fr-CA" dirty="0" smtClean="0">
                <a:effectLst>
                  <a:glow rad="139700">
                    <a:schemeClr val="bg1"/>
                  </a:glow>
                </a:effectLst>
              </a:rPr>
              <a:t>supposons que c’est le logo des archers de Jonquière)</a:t>
            </a:r>
            <a:endParaRPr lang="fr-CA" dirty="0">
              <a:effectLst>
                <a:glow rad="139700">
                  <a:schemeClr val="bg1"/>
                </a:glo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5493404"/>
            <a:ext cx="9144000" cy="1655762"/>
          </a:xfrm>
        </p:spPr>
        <p:txBody>
          <a:bodyPr/>
          <a:lstStyle/>
          <a:p>
            <a:r>
              <a:rPr lang="fr-CA" dirty="0" smtClean="0"/>
              <a:t>Page d’</a:t>
            </a:r>
            <a:r>
              <a:rPr lang="fr-CA" dirty="0" err="1" smtClean="0"/>
              <a:t>aceuil</a:t>
            </a:r>
            <a:r>
              <a:rPr lang="fr-CA" dirty="0" smtClean="0"/>
              <a:t>. L’écran  en entier est un bouton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12192000" cy="6762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Soleil 5"/>
          <p:cNvSpPr/>
          <p:nvPr/>
        </p:nvSpPr>
        <p:spPr>
          <a:xfrm>
            <a:off x="11353800" y="0"/>
            <a:ext cx="838200" cy="676274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11668125" y="971551"/>
            <a:ext cx="76200" cy="237172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0820400" y="34099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Bouton Paramètres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152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09600" y="0"/>
            <a:ext cx="15544800" cy="769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5900" y="0"/>
            <a:ext cx="9867900" cy="6910388"/>
          </a:xfrm>
        </p:spPr>
        <p:txBody>
          <a:bodyPr>
            <a:noAutofit/>
          </a:bodyPr>
          <a:lstStyle/>
          <a:p>
            <a:r>
              <a:rPr lang="fr-CA" sz="59500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AB</a:t>
            </a:r>
            <a:endParaRPr lang="fr-CA" sz="595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439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09600" y="0"/>
            <a:ext cx="15544800" cy="7696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5900" y="0"/>
            <a:ext cx="9867900" cy="6910388"/>
          </a:xfrm>
          <a:ln>
            <a:noFill/>
          </a:ln>
        </p:spPr>
        <p:txBody>
          <a:bodyPr>
            <a:noAutofit/>
          </a:bodyPr>
          <a:lstStyle/>
          <a:p>
            <a:r>
              <a:rPr lang="fr-CA" sz="41300" dirty="0" smtClean="0">
                <a:ln w="28575">
                  <a:solidFill>
                    <a:schemeClr val="bg1"/>
                  </a:solidFill>
                </a:ln>
              </a:rPr>
              <a:t>1:23</a:t>
            </a:r>
            <a:endParaRPr lang="fr-CA" sz="41300" dirty="0">
              <a:ln w="28575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976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69469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itre 6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881063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Paramètres</a:t>
            </a:r>
            <a:endParaRPr lang="fr-CA" dirty="0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2476500" y="2209800"/>
            <a:ext cx="9144000" cy="3746500"/>
          </a:xfrm>
        </p:spPr>
        <p:txBody>
          <a:bodyPr>
            <a:normAutofit/>
          </a:bodyPr>
          <a:lstStyle/>
          <a:p>
            <a:pPr algn="l"/>
            <a:r>
              <a:rPr lang="fr-CA" sz="2800" dirty="0" smtClean="0"/>
              <a:t>Permuter AB-CD</a:t>
            </a:r>
          </a:p>
          <a:p>
            <a:pPr algn="l"/>
            <a:r>
              <a:rPr lang="fr-CA" sz="2800" dirty="0" smtClean="0"/>
              <a:t>Temps de mise en place</a:t>
            </a:r>
          </a:p>
          <a:p>
            <a:pPr algn="l"/>
            <a:r>
              <a:rPr lang="fr-CA" sz="2800" dirty="0" smtClean="0"/>
              <a:t>Temps de tir</a:t>
            </a:r>
          </a:p>
          <a:p>
            <a:pPr algn="l"/>
            <a:r>
              <a:rPr lang="fr-CA" sz="2800" dirty="0" smtClean="0"/>
              <a:t>Nombre de volées</a:t>
            </a:r>
          </a:p>
          <a:p>
            <a:pPr algn="l"/>
            <a:r>
              <a:rPr lang="fr-CA" sz="2800" dirty="0" smtClean="0"/>
              <a:t>Temps (en minutes ou en secondes)</a:t>
            </a:r>
          </a:p>
          <a:p>
            <a:pPr algn="l"/>
            <a:r>
              <a:rPr lang="fr-CA" sz="2800" dirty="0" smtClean="0"/>
              <a:t>Démarrer une pause</a:t>
            </a:r>
            <a:endParaRPr lang="fr-CA" sz="2800" dirty="0"/>
          </a:p>
        </p:txBody>
      </p:sp>
      <p:sp>
        <p:nvSpPr>
          <p:cNvPr id="11" name="Sous-titre 7"/>
          <p:cNvSpPr txBox="1">
            <a:spLocks/>
          </p:cNvSpPr>
          <p:nvPr/>
        </p:nvSpPr>
        <p:spPr>
          <a:xfrm>
            <a:off x="1524000" y="2209800"/>
            <a:ext cx="91440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 sz="2800" dirty="0" smtClean="0"/>
              <a:t>OUI – </a:t>
            </a:r>
          </a:p>
          <a:p>
            <a:pPr algn="l"/>
            <a:r>
              <a:rPr lang="fr-CA" sz="2800" dirty="0" smtClean="0"/>
              <a:t>10s</a:t>
            </a:r>
          </a:p>
          <a:p>
            <a:pPr algn="l"/>
            <a:r>
              <a:rPr lang="fr-CA" sz="2800" dirty="0" smtClean="0"/>
              <a:t>2m</a:t>
            </a:r>
          </a:p>
          <a:p>
            <a:pPr algn="l"/>
            <a:r>
              <a:rPr lang="fr-CA" sz="2800" dirty="0" smtClean="0"/>
              <a:t>10</a:t>
            </a:r>
          </a:p>
          <a:p>
            <a:pPr algn="l"/>
            <a:r>
              <a:rPr lang="fr-CA" sz="2800" dirty="0" smtClean="0"/>
              <a:t>min</a:t>
            </a:r>
          </a:p>
          <a:p>
            <a:pPr algn="l"/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15499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383663"/>
              </p:ext>
            </p:extLst>
          </p:nvPr>
        </p:nvGraphicFramePr>
        <p:xfrm>
          <a:off x="1689100" y="3159125"/>
          <a:ext cx="4686300" cy="2802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6300"/>
              </a:tblGrid>
              <a:tr h="335485">
                <a:tc>
                  <a:txBody>
                    <a:bodyPr/>
                    <a:lstStyle/>
                    <a:p>
                      <a:r>
                        <a:rPr lang="fr-CA" dirty="0" smtClean="0"/>
                        <a:t>Paramètres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6290">
                <a:tc>
                  <a:txBody>
                    <a:bodyPr/>
                    <a:lstStyle/>
                    <a:p>
                      <a:r>
                        <a:rPr lang="fr-CA" dirty="0" smtClean="0"/>
                        <a:t>Permutation AB-CD</a:t>
                      </a:r>
                    </a:p>
                    <a:p>
                      <a:r>
                        <a:rPr lang="fr-CA" dirty="0" smtClean="0"/>
                        <a:t>Temps</a:t>
                      </a:r>
                      <a:r>
                        <a:rPr lang="fr-CA" baseline="0" dirty="0" smtClean="0"/>
                        <a:t> de mise en place</a:t>
                      </a:r>
                    </a:p>
                    <a:p>
                      <a:r>
                        <a:rPr lang="fr-CA" baseline="0" dirty="0" smtClean="0"/>
                        <a:t>Temps de tir</a:t>
                      </a:r>
                    </a:p>
                    <a:p>
                      <a:r>
                        <a:rPr lang="fr-CA" baseline="0" dirty="0" smtClean="0"/>
                        <a:t>Nombre de volées</a:t>
                      </a:r>
                    </a:p>
                    <a:p>
                      <a:r>
                        <a:rPr lang="fr-CA" baseline="0" dirty="0" smtClean="0"/>
                        <a:t>Temps en secondes ou en minutes</a:t>
                      </a:r>
                    </a:p>
                    <a:p>
                      <a:r>
                        <a:rPr lang="fr-CA" baseline="0" dirty="0" smtClean="0"/>
                        <a:t>Temps de pause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6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78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(supposons que c’est le logo des archers de Jonquière)</vt:lpstr>
      <vt:lpstr>AB</vt:lpstr>
      <vt:lpstr>1:23</vt:lpstr>
      <vt:lpstr>Paramètres</vt:lpstr>
      <vt:lpstr>Présentation PowerPoint</vt:lpstr>
    </vt:vector>
  </TitlesOfParts>
  <Company>Cegep de Jonquiere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(supposons que c’est le logo des archers de Jonquière)</dc:title>
  <dc:creator>utilisateur</dc:creator>
  <cp:lastModifiedBy>utilisateur</cp:lastModifiedBy>
  <cp:revision>3</cp:revision>
  <dcterms:created xsi:type="dcterms:W3CDTF">2017-01-30T00:27:45Z</dcterms:created>
  <dcterms:modified xsi:type="dcterms:W3CDTF">2017-01-30T16:55:41Z</dcterms:modified>
</cp:coreProperties>
</file>