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egepjonquiere-my.sharepoint.com/personal/aymensioud_cegepjonquiere_ca/Documents/420-Projet-2017/Remises/Equipe%202/Equipe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egepjonquiere-my.sharepoint.com/personal/aymensioud_cegepjonquiere_ca/Documents/420-Projet-2017/Remises/Equipe%202/Equipe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97042050928307E-2"/>
          <c:y val="0.10708911916233164"/>
          <c:w val="0.89424587381122811"/>
          <c:h val="0.717097125538046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Infos!$I$41</c:f>
              <c:strCache>
                <c:ptCount val="1"/>
                <c:pt idx="0">
                  <c:v>David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Infos!$H$42:$H$56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Infos!$I$42:$I$56</c:f>
              <c:numCache>
                <c:formatCode>0.00</c:formatCode>
                <c:ptCount val="15"/>
                <c:pt idx="0">
                  <c:v>10.5</c:v>
                </c:pt>
                <c:pt idx="1">
                  <c:v>27</c:v>
                </c:pt>
                <c:pt idx="2">
                  <c:v>42.5</c:v>
                </c:pt>
                <c:pt idx="3">
                  <c:v>58.5</c:v>
                </c:pt>
                <c:pt idx="4">
                  <c:v>67</c:v>
                </c:pt>
                <c:pt idx="5">
                  <c:v>84</c:v>
                </c:pt>
                <c:pt idx="6">
                  <c:v>91</c:v>
                </c:pt>
                <c:pt idx="7">
                  <c:v>116</c:v>
                </c:pt>
                <c:pt idx="8">
                  <c:v>137.5</c:v>
                </c:pt>
                <c:pt idx="9">
                  <c:v>159</c:v>
                </c:pt>
                <c:pt idx="10">
                  <c:v>178</c:v>
                </c:pt>
                <c:pt idx="11">
                  <c:v>201</c:v>
                </c:pt>
                <c:pt idx="12">
                  <c:v>221.5</c:v>
                </c:pt>
                <c:pt idx="13">
                  <c:v>229</c:v>
                </c:pt>
                <c:pt idx="14">
                  <c:v>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C-4D6F-8E2F-05EE4A970B13}"/>
            </c:ext>
          </c:extLst>
        </c:ser>
        <c:ser>
          <c:idx val="1"/>
          <c:order val="1"/>
          <c:tx>
            <c:strRef>
              <c:f>Infos!$J$41</c:f>
              <c:strCache>
                <c:ptCount val="1"/>
                <c:pt idx="0">
                  <c:v>Franck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Infos!$H$42:$H$56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Infos!$J$42:$J$56</c:f>
              <c:numCache>
                <c:formatCode>0.00</c:formatCode>
                <c:ptCount val="15"/>
                <c:pt idx="0">
                  <c:v>11</c:v>
                </c:pt>
                <c:pt idx="1">
                  <c:v>28</c:v>
                </c:pt>
                <c:pt idx="2">
                  <c:v>51</c:v>
                </c:pt>
                <c:pt idx="3">
                  <c:v>64</c:v>
                </c:pt>
                <c:pt idx="4">
                  <c:v>82</c:v>
                </c:pt>
                <c:pt idx="5">
                  <c:v>100</c:v>
                </c:pt>
                <c:pt idx="6">
                  <c:v>105</c:v>
                </c:pt>
                <c:pt idx="7">
                  <c:v>122.5</c:v>
                </c:pt>
                <c:pt idx="8">
                  <c:v>150</c:v>
                </c:pt>
                <c:pt idx="9">
                  <c:v>170</c:v>
                </c:pt>
                <c:pt idx="10">
                  <c:v>185.5</c:v>
                </c:pt>
                <c:pt idx="11">
                  <c:v>205.5</c:v>
                </c:pt>
                <c:pt idx="12">
                  <c:v>224.5</c:v>
                </c:pt>
                <c:pt idx="13">
                  <c:v>236.5</c:v>
                </c:pt>
                <c:pt idx="14">
                  <c:v>264.5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BC-4D6F-8E2F-05EE4A970B13}"/>
            </c:ext>
          </c:extLst>
        </c:ser>
        <c:ser>
          <c:idx val="2"/>
          <c:order val="2"/>
          <c:tx>
            <c:strRef>
              <c:f>Infos!$K$41</c:f>
              <c:strCache>
                <c:ptCount val="1"/>
                <c:pt idx="0">
                  <c:v>Francis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Infos!$H$42:$H$56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Infos!$K$42:$K$56</c:f>
              <c:numCache>
                <c:formatCode>0.00</c:formatCode>
                <c:ptCount val="15"/>
                <c:pt idx="0">
                  <c:v>13</c:v>
                </c:pt>
                <c:pt idx="1">
                  <c:v>34</c:v>
                </c:pt>
                <c:pt idx="2">
                  <c:v>56</c:v>
                </c:pt>
                <c:pt idx="3">
                  <c:v>70.5</c:v>
                </c:pt>
                <c:pt idx="4">
                  <c:v>89</c:v>
                </c:pt>
                <c:pt idx="5">
                  <c:v>106.5</c:v>
                </c:pt>
                <c:pt idx="6">
                  <c:v>118.5</c:v>
                </c:pt>
                <c:pt idx="7">
                  <c:v>143.5</c:v>
                </c:pt>
                <c:pt idx="8">
                  <c:v>171</c:v>
                </c:pt>
                <c:pt idx="9">
                  <c:v>198.5</c:v>
                </c:pt>
                <c:pt idx="10">
                  <c:v>215.5</c:v>
                </c:pt>
                <c:pt idx="11">
                  <c:v>229</c:v>
                </c:pt>
                <c:pt idx="12">
                  <c:v>250.5</c:v>
                </c:pt>
                <c:pt idx="13">
                  <c:v>274.5</c:v>
                </c:pt>
                <c:pt idx="14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BC-4D6F-8E2F-05EE4A970B13}"/>
            </c:ext>
          </c:extLst>
        </c:ser>
        <c:ser>
          <c:idx val="3"/>
          <c:order val="3"/>
          <c:tx>
            <c:strRef>
              <c:f>Infos!$L$41</c:f>
              <c:strCache>
                <c:ptCount val="1"/>
                <c:pt idx="0">
                  <c:v>Marc-Ant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Infos!$H$42:$H$56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Infos!$L$42:$L$56</c:f>
              <c:numCache>
                <c:formatCode>0.00</c:formatCode>
                <c:ptCount val="15"/>
                <c:pt idx="0">
                  <c:v>13.5</c:v>
                </c:pt>
                <c:pt idx="1">
                  <c:v>31</c:v>
                </c:pt>
                <c:pt idx="2">
                  <c:v>52.5</c:v>
                </c:pt>
                <c:pt idx="3">
                  <c:v>72</c:v>
                </c:pt>
                <c:pt idx="4">
                  <c:v>86.5</c:v>
                </c:pt>
                <c:pt idx="5">
                  <c:v>101</c:v>
                </c:pt>
                <c:pt idx="6">
                  <c:v>116.5</c:v>
                </c:pt>
                <c:pt idx="7">
                  <c:v>137.5</c:v>
                </c:pt>
                <c:pt idx="8">
                  <c:v>169.5</c:v>
                </c:pt>
                <c:pt idx="9">
                  <c:v>191.5</c:v>
                </c:pt>
                <c:pt idx="10">
                  <c:v>213.5</c:v>
                </c:pt>
                <c:pt idx="11">
                  <c:v>231.5</c:v>
                </c:pt>
                <c:pt idx="12">
                  <c:v>253.5</c:v>
                </c:pt>
                <c:pt idx="13">
                  <c:v>278.5</c:v>
                </c:pt>
                <c:pt idx="14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BC-4D6F-8E2F-05EE4A970B13}"/>
            </c:ext>
          </c:extLst>
        </c:ser>
        <c:ser>
          <c:idx val="4"/>
          <c:order val="4"/>
          <c:tx>
            <c:strRef>
              <c:f>Infos!$M$41</c:f>
              <c:strCache>
                <c:ptCount val="1"/>
                <c:pt idx="0">
                  <c:v>Hans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Infos!$H$42:$H$56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Infos!$M$42:$M$56</c:f>
              <c:numCache>
                <c:formatCode>0.00</c:formatCode>
                <c:ptCount val="15"/>
                <c:pt idx="0">
                  <c:v>13.5</c:v>
                </c:pt>
                <c:pt idx="1">
                  <c:v>28</c:v>
                </c:pt>
                <c:pt idx="2">
                  <c:v>50.5</c:v>
                </c:pt>
                <c:pt idx="3">
                  <c:v>62.5</c:v>
                </c:pt>
                <c:pt idx="4">
                  <c:v>78</c:v>
                </c:pt>
                <c:pt idx="5">
                  <c:v>93.5</c:v>
                </c:pt>
                <c:pt idx="6">
                  <c:v>98</c:v>
                </c:pt>
                <c:pt idx="7">
                  <c:v>119</c:v>
                </c:pt>
                <c:pt idx="8">
                  <c:v>140.5</c:v>
                </c:pt>
                <c:pt idx="9">
                  <c:v>160.5</c:v>
                </c:pt>
                <c:pt idx="10">
                  <c:v>187.5</c:v>
                </c:pt>
                <c:pt idx="11">
                  <c:v>209.5</c:v>
                </c:pt>
                <c:pt idx="12">
                  <c:v>226</c:v>
                </c:pt>
                <c:pt idx="13">
                  <c:v>263.5</c:v>
                </c:pt>
                <c:pt idx="14">
                  <c:v>283.5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BC-4D6F-8E2F-05EE4A970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52863544"/>
        <c:axId val="752862232"/>
      </c:barChart>
      <c:catAx>
        <c:axId val="752863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52862232"/>
        <c:crosses val="autoZero"/>
        <c:auto val="1"/>
        <c:lblAlgn val="ctr"/>
        <c:lblOffset val="100"/>
        <c:noMultiLvlLbl val="0"/>
      </c:catAx>
      <c:valAx>
        <c:axId val="7528622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75286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3127268813565835E-2"/>
          <c:y val="0.87024698484840557"/>
          <c:w val="0.5123891647870058"/>
          <c:h val="0.12975301515159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A"/>
              <a:t>heures de travail faites par semaine selon membre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Infos!$C$25</c:f>
              <c:strCache>
                <c:ptCount val="1"/>
                <c:pt idx="0">
                  <c:v>David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Infos!$B$26:$B$40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Infos!$C$26:$C$40</c:f>
              <c:numCache>
                <c:formatCode>0.00</c:formatCode>
                <c:ptCount val="15"/>
                <c:pt idx="0">
                  <c:v>10.5</c:v>
                </c:pt>
                <c:pt idx="1">
                  <c:v>16.5</c:v>
                </c:pt>
                <c:pt idx="2">
                  <c:v>15.5</c:v>
                </c:pt>
                <c:pt idx="3">
                  <c:v>16</c:v>
                </c:pt>
                <c:pt idx="4">
                  <c:v>8.5</c:v>
                </c:pt>
                <c:pt idx="5">
                  <c:v>17</c:v>
                </c:pt>
                <c:pt idx="6">
                  <c:v>7</c:v>
                </c:pt>
                <c:pt idx="7">
                  <c:v>25</c:v>
                </c:pt>
                <c:pt idx="8">
                  <c:v>21.5</c:v>
                </c:pt>
                <c:pt idx="9">
                  <c:v>21.5</c:v>
                </c:pt>
                <c:pt idx="10">
                  <c:v>19</c:v>
                </c:pt>
                <c:pt idx="11">
                  <c:v>23</c:v>
                </c:pt>
                <c:pt idx="12">
                  <c:v>20.5</c:v>
                </c:pt>
                <c:pt idx="13">
                  <c:v>7.5</c:v>
                </c:pt>
                <c:pt idx="1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0-431C-A2B5-F6F7E598400B}"/>
            </c:ext>
          </c:extLst>
        </c:ser>
        <c:ser>
          <c:idx val="1"/>
          <c:order val="1"/>
          <c:tx>
            <c:strRef>
              <c:f>Infos!$D$25</c:f>
              <c:strCache>
                <c:ptCount val="1"/>
                <c:pt idx="0">
                  <c:v>Franck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Infos!$B$26:$B$40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Infos!$D$26:$D$40</c:f>
              <c:numCache>
                <c:formatCode>0.00</c:formatCode>
                <c:ptCount val="15"/>
                <c:pt idx="0">
                  <c:v>11</c:v>
                </c:pt>
                <c:pt idx="1">
                  <c:v>17</c:v>
                </c:pt>
                <c:pt idx="2">
                  <c:v>23</c:v>
                </c:pt>
                <c:pt idx="3">
                  <c:v>13</c:v>
                </c:pt>
                <c:pt idx="4">
                  <c:v>18</c:v>
                </c:pt>
                <c:pt idx="5">
                  <c:v>18</c:v>
                </c:pt>
                <c:pt idx="6">
                  <c:v>5</c:v>
                </c:pt>
                <c:pt idx="7">
                  <c:v>17.5</c:v>
                </c:pt>
                <c:pt idx="8">
                  <c:v>27.5</c:v>
                </c:pt>
                <c:pt idx="9">
                  <c:v>20</c:v>
                </c:pt>
                <c:pt idx="10">
                  <c:v>15.5</c:v>
                </c:pt>
                <c:pt idx="11">
                  <c:v>20</c:v>
                </c:pt>
                <c:pt idx="12">
                  <c:v>19</c:v>
                </c:pt>
                <c:pt idx="13">
                  <c:v>12</c:v>
                </c:pt>
                <c:pt idx="14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0-431C-A2B5-F6F7E598400B}"/>
            </c:ext>
          </c:extLst>
        </c:ser>
        <c:ser>
          <c:idx val="2"/>
          <c:order val="2"/>
          <c:tx>
            <c:strRef>
              <c:f>Infos!$E$25</c:f>
              <c:strCache>
                <c:ptCount val="1"/>
                <c:pt idx="0">
                  <c:v>Francis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Infos!$B$26:$B$40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Infos!$E$26:$E$40</c:f>
              <c:numCache>
                <c:formatCode>0.00</c:formatCode>
                <c:ptCount val="15"/>
                <c:pt idx="0">
                  <c:v>13</c:v>
                </c:pt>
                <c:pt idx="1">
                  <c:v>21</c:v>
                </c:pt>
                <c:pt idx="2">
                  <c:v>22</c:v>
                </c:pt>
                <c:pt idx="3">
                  <c:v>14.5</c:v>
                </c:pt>
                <c:pt idx="4">
                  <c:v>18.5</c:v>
                </c:pt>
                <c:pt idx="5">
                  <c:v>17.5</c:v>
                </c:pt>
                <c:pt idx="6">
                  <c:v>12</c:v>
                </c:pt>
                <c:pt idx="7">
                  <c:v>25</c:v>
                </c:pt>
                <c:pt idx="8">
                  <c:v>27.5</c:v>
                </c:pt>
                <c:pt idx="9">
                  <c:v>27.5</c:v>
                </c:pt>
                <c:pt idx="10">
                  <c:v>17</c:v>
                </c:pt>
                <c:pt idx="11">
                  <c:v>13.5</c:v>
                </c:pt>
                <c:pt idx="12">
                  <c:v>21.5</c:v>
                </c:pt>
                <c:pt idx="13">
                  <c:v>24</c:v>
                </c:pt>
                <c:pt idx="14">
                  <c:v>20.5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0-431C-A2B5-F6F7E598400B}"/>
            </c:ext>
          </c:extLst>
        </c:ser>
        <c:ser>
          <c:idx val="3"/>
          <c:order val="3"/>
          <c:tx>
            <c:strRef>
              <c:f>Infos!$F$25</c:f>
              <c:strCache>
                <c:ptCount val="1"/>
                <c:pt idx="0">
                  <c:v>Marc-Ant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Infos!$B$26:$B$40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Infos!$F$26:$F$40</c:f>
              <c:numCache>
                <c:formatCode>0.00</c:formatCode>
                <c:ptCount val="15"/>
                <c:pt idx="0">
                  <c:v>13.5</c:v>
                </c:pt>
                <c:pt idx="1">
                  <c:v>17.5</c:v>
                </c:pt>
                <c:pt idx="2">
                  <c:v>21.5</c:v>
                </c:pt>
                <c:pt idx="3">
                  <c:v>19.5</c:v>
                </c:pt>
                <c:pt idx="4">
                  <c:v>14.5</c:v>
                </c:pt>
                <c:pt idx="5">
                  <c:v>14.5</c:v>
                </c:pt>
                <c:pt idx="6">
                  <c:v>15.5</c:v>
                </c:pt>
                <c:pt idx="7">
                  <c:v>21</c:v>
                </c:pt>
                <c:pt idx="8">
                  <c:v>32</c:v>
                </c:pt>
                <c:pt idx="9">
                  <c:v>22</c:v>
                </c:pt>
                <c:pt idx="10">
                  <c:v>22</c:v>
                </c:pt>
                <c:pt idx="11">
                  <c:v>18</c:v>
                </c:pt>
                <c:pt idx="12">
                  <c:v>22</c:v>
                </c:pt>
                <c:pt idx="13">
                  <c:v>25</c:v>
                </c:pt>
                <c:pt idx="14">
                  <c:v>16.5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0-431C-A2B5-F6F7E598400B}"/>
            </c:ext>
          </c:extLst>
        </c:ser>
        <c:ser>
          <c:idx val="4"/>
          <c:order val="4"/>
          <c:tx>
            <c:strRef>
              <c:f>Infos!$G$25</c:f>
              <c:strCache>
                <c:ptCount val="1"/>
                <c:pt idx="0">
                  <c:v>Hans</c:v>
                </c:pt>
              </c:strCache>
            </c:strRef>
          </c:tx>
          <c:spPr>
            <a:ln w="22225" cap="rnd" cmpd="sng" algn="ctr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Infos!$B$26:$B$40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Infos!$G$26:$G$40</c:f>
              <c:numCache>
                <c:formatCode>0.00</c:formatCode>
                <c:ptCount val="15"/>
                <c:pt idx="0">
                  <c:v>13.5</c:v>
                </c:pt>
                <c:pt idx="1">
                  <c:v>14.5</c:v>
                </c:pt>
                <c:pt idx="2">
                  <c:v>22.5</c:v>
                </c:pt>
                <c:pt idx="3">
                  <c:v>12</c:v>
                </c:pt>
                <c:pt idx="4">
                  <c:v>15.5</c:v>
                </c:pt>
                <c:pt idx="5">
                  <c:v>15.5</c:v>
                </c:pt>
                <c:pt idx="6">
                  <c:v>4.5</c:v>
                </c:pt>
                <c:pt idx="7">
                  <c:v>21</c:v>
                </c:pt>
                <c:pt idx="8">
                  <c:v>21.5</c:v>
                </c:pt>
                <c:pt idx="9">
                  <c:v>20</c:v>
                </c:pt>
                <c:pt idx="10">
                  <c:v>27</c:v>
                </c:pt>
                <c:pt idx="11">
                  <c:v>22</c:v>
                </c:pt>
                <c:pt idx="12">
                  <c:v>16.5</c:v>
                </c:pt>
                <c:pt idx="13">
                  <c:v>37.5</c:v>
                </c:pt>
                <c:pt idx="1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00-431C-A2B5-F6F7E5984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811887016"/>
        <c:axId val="811887344"/>
      </c:lineChart>
      <c:catAx>
        <c:axId val="811887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/>
                  <a:t>semaine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11887344"/>
        <c:crosses val="autoZero"/>
        <c:auto val="1"/>
        <c:lblAlgn val="ctr"/>
        <c:lblOffset val="100"/>
        <c:noMultiLvlLbl val="0"/>
      </c:catAx>
      <c:valAx>
        <c:axId val="811887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CA"/>
                  <a:t>Heures de travail faites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1188701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653C2-2A88-4F9A-968D-489174E3027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0CEF5D7-A687-481A-8F0A-0BE89D1950D4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Préparation et structure du projet</a:t>
          </a:r>
          <a:endParaRPr lang="fr-FR" dirty="0">
            <a:solidFill>
              <a:schemeClr val="tx1"/>
            </a:solidFill>
          </a:endParaRPr>
        </a:p>
      </dgm:t>
    </dgm:pt>
    <dgm:pt modelId="{A722D4EB-7BD8-40FF-A301-83B2AF99AE2D}" type="parTrans" cxnId="{07606339-B918-43BF-A4A2-72B867D0D3D2}">
      <dgm:prSet/>
      <dgm:spPr/>
      <dgm:t>
        <a:bodyPr/>
        <a:lstStyle/>
        <a:p>
          <a:endParaRPr lang="fr-FR"/>
        </a:p>
      </dgm:t>
    </dgm:pt>
    <dgm:pt modelId="{DF19D38D-2BBB-43DE-A892-70670413DA26}" type="sibTrans" cxnId="{07606339-B918-43BF-A4A2-72B867D0D3D2}">
      <dgm:prSet/>
      <dgm:spPr/>
      <dgm:t>
        <a:bodyPr/>
        <a:lstStyle/>
        <a:p>
          <a:endParaRPr lang="fr-FR"/>
        </a:p>
      </dgm:t>
    </dgm:pt>
    <dgm:pt modelId="{7D822E09-3988-47B7-BF3C-3CCA9D60ADFD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Mandat</a:t>
          </a:r>
          <a:endParaRPr lang="fr-FR" dirty="0">
            <a:solidFill>
              <a:schemeClr val="tx1"/>
            </a:solidFill>
          </a:endParaRPr>
        </a:p>
      </dgm:t>
    </dgm:pt>
    <dgm:pt modelId="{57A31399-C4F0-4748-A36D-3FB674443F27}" type="parTrans" cxnId="{182D1C35-9375-4BA5-930E-C04550DD8EFF}">
      <dgm:prSet/>
      <dgm:spPr/>
      <dgm:t>
        <a:bodyPr/>
        <a:lstStyle/>
        <a:p>
          <a:endParaRPr lang="fr-FR"/>
        </a:p>
      </dgm:t>
    </dgm:pt>
    <dgm:pt modelId="{902B94F8-6790-4298-BD8A-4B3BAA19DF8D}" type="sibTrans" cxnId="{182D1C35-9375-4BA5-930E-C04550DD8EFF}">
      <dgm:prSet/>
      <dgm:spPr/>
      <dgm:t>
        <a:bodyPr/>
        <a:lstStyle/>
        <a:p>
          <a:endParaRPr lang="fr-FR"/>
        </a:p>
      </dgm:t>
    </dgm:pt>
    <dgm:pt modelId="{018A389D-7CC9-4556-9E80-AD4566C9EE9E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Contexte</a:t>
          </a:r>
          <a:endParaRPr lang="fr-FR" dirty="0">
            <a:solidFill>
              <a:schemeClr val="tx1"/>
            </a:solidFill>
          </a:endParaRPr>
        </a:p>
      </dgm:t>
    </dgm:pt>
    <dgm:pt modelId="{D56BDE9F-5F62-49C1-9F2F-076C699A4F47}" type="parTrans" cxnId="{EB6ED5D4-27C2-4869-9D73-A949CEC1F5F4}">
      <dgm:prSet/>
      <dgm:spPr/>
      <dgm:t>
        <a:bodyPr/>
        <a:lstStyle/>
        <a:p>
          <a:endParaRPr lang="fr-FR"/>
        </a:p>
      </dgm:t>
    </dgm:pt>
    <dgm:pt modelId="{583A7C49-060C-4B8C-9FC5-53CDAECCB8A4}" type="sibTrans" cxnId="{EB6ED5D4-27C2-4869-9D73-A949CEC1F5F4}">
      <dgm:prSet/>
      <dgm:spPr/>
      <dgm:t>
        <a:bodyPr/>
        <a:lstStyle/>
        <a:p>
          <a:endParaRPr lang="fr-FR"/>
        </a:p>
      </dgm:t>
    </dgm:pt>
    <dgm:pt modelId="{02F6D138-F690-4E81-BBA0-196D3FAEDEB8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Présentation du produit final</a:t>
          </a:r>
          <a:endParaRPr lang="fr-FR" dirty="0">
            <a:solidFill>
              <a:schemeClr val="tx1"/>
            </a:solidFill>
          </a:endParaRPr>
        </a:p>
      </dgm:t>
    </dgm:pt>
    <dgm:pt modelId="{FA4B302F-C459-4C6B-93D7-97BBA573DF3C}" type="parTrans" cxnId="{894DE726-81D4-4745-AB23-D5BE5A5D9238}">
      <dgm:prSet/>
      <dgm:spPr/>
      <dgm:t>
        <a:bodyPr/>
        <a:lstStyle/>
        <a:p>
          <a:endParaRPr lang="fr-FR"/>
        </a:p>
      </dgm:t>
    </dgm:pt>
    <dgm:pt modelId="{48DEA498-E904-43CA-A004-4D6E63BDE58C}" type="sibTrans" cxnId="{894DE726-81D4-4745-AB23-D5BE5A5D9238}">
      <dgm:prSet/>
      <dgm:spPr/>
      <dgm:t>
        <a:bodyPr/>
        <a:lstStyle/>
        <a:p>
          <a:endParaRPr lang="fr-FR"/>
        </a:p>
      </dgm:t>
    </dgm:pt>
    <dgm:pt modelId="{8055BE22-38C3-4114-87ED-5F631BAB34A8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Bilan</a:t>
          </a:r>
          <a:endParaRPr lang="fr-FR" dirty="0">
            <a:solidFill>
              <a:schemeClr val="tx1"/>
            </a:solidFill>
          </a:endParaRPr>
        </a:p>
      </dgm:t>
    </dgm:pt>
    <dgm:pt modelId="{7BDADFBE-7DC1-4E7B-912C-B7F6C626021F}" type="parTrans" cxnId="{E9B943BC-7C30-42F4-8820-451704A11555}">
      <dgm:prSet/>
      <dgm:spPr/>
      <dgm:t>
        <a:bodyPr/>
        <a:lstStyle/>
        <a:p>
          <a:endParaRPr lang="fr-FR"/>
        </a:p>
      </dgm:t>
    </dgm:pt>
    <dgm:pt modelId="{2BB9AAC5-9FC6-42BC-9F68-8DDF9245685B}" type="sibTrans" cxnId="{E9B943BC-7C30-42F4-8820-451704A11555}">
      <dgm:prSet/>
      <dgm:spPr/>
      <dgm:t>
        <a:bodyPr/>
        <a:lstStyle/>
        <a:p>
          <a:endParaRPr lang="fr-FR"/>
        </a:p>
      </dgm:t>
    </dgm:pt>
    <dgm:pt modelId="{16EDDBEF-EC0F-4048-B38F-4D81169AAFF7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Période de questions</a:t>
          </a:r>
          <a:endParaRPr lang="fr-FR" dirty="0">
            <a:solidFill>
              <a:schemeClr val="tx1"/>
            </a:solidFill>
          </a:endParaRPr>
        </a:p>
      </dgm:t>
    </dgm:pt>
    <dgm:pt modelId="{6244D98D-08A4-4BCD-811D-21883D184AD7}" type="parTrans" cxnId="{B12AEDBA-CBC6-44C2-9911-B428FA07249F}">
      <dgm:prSet/>
      <dgm:spPr/>
      <dgm:t>
        <a:bodyPr/>
        <a:lstStyle/>
        <a:p>
          <a:endParaRPr lang="fr-FR"/>
        </a:p>
      </dgm:t>
    </dgm:pt>
    <dgm:pt modelId="{4ABDEEB1-214B-4F6A-8846-A461BE9C2382}" type="sibTrans" cxnId="{B12AEDBA-CBC6-44C2-9911-B428FA07249F}">
      <dgm:prSet/>
      <dgm:spPr/>
      <dgm:t>
        <a:bodyPr/>
        <a:lstStyle/>
        <a:p>
          <a:endParaRPr lang="fr-FR"/>
        </a:p>
      </dgm:t>
    </dgm:pt>
    <dgm:pt modelId="{01E1A7D2-6A86-40F0-B594-E09A72BD2D39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Planification à la tâche</a:t>
          </a:r>
          <a:endParaRPr lang="fr-FR" dirty="0">
            <a:solidFill>
              <a:schemeClr val="tx1"/>
            </a:solidFill>
          </a:endParaRPr>
        </a:p>
      </dgm:t>
    </dgm:pt>
    <dgm:pt modelId="{E399BA7B-20D8-498A-94F8-0B8996AC2E55}" type="parTrans" cxnId="{07BB59B6-DA20-457F-9F86-C84D92662A8F}">
      <dgm:prSet/>
      <dgm:spPr/>
      <dgm:t>
        <a:bodyPr/>
        <a:lstStyle/>
        <a:p>
          <a:endParaRPr lang="fr-FR"/>
        </a:p>
      </dgm:t>
    </dgm:pt>
    <dgm:pt modelId="{AC206B3E-24A0-42C7-82AC-ED8958692E20}" type="sibTrans" cxnId="{07BB59B6-DA20-457F-9F86-C84D92662A8F}">
      <dgm:prSet/>
      <dgm:spPr/>
      <dgm:t>
        <a:bodyPr/>
        <a:lstStyle/>
        <a:p>
          <a:endParaRPr lang="fr-FR"/>
        </a:p>
      </dgm:t>
    </dgm:pt>
    <dgm:pt modelId="{ADD6CCF0-D46C-42FA-8F48-5F0C029EDB16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Causes de l’échec</a:t>
          </a:r>
          <a:endParaRPr lang="fr-FR" dirty="0">
            <a:solidFill>
              <a:schemeClr val="tx1"/>
            </a:solidFill>
          </a:endParaRPr>
        </a:p>
      </dgm:t>
    </dgm:pt>
    <dgm:pt modelId="{3D1B320B-2DBC-44A2-829B-3504B127D42C}" type="parTrans" cxnId="{1E0821FF-43CF-4024-9F57-F6BF509FDBD5}">
      <dgm:prSet/>
      <dgm:spPr/>
      <dgm:t>
        <a:bodyPr/>
        <a:lstStyle/>
        <a:p>
          <a:endParaRPr lang="fr-FR"/>
        </a:p>
      </dgm:t>
    </dgm:pt>
    <dgm:pt modelId="{F6198DBF-A522-438E-A30C-C713F31B5080}" type="sibTrans" cxnId="{1E0821FF-43CF-4024-9F57-F6BF509FDBD5}">
      <dgm:prSet/>
      <dgm:spPr/>
      <dgm:t>
        <a:bodyPr/>
        <a:lstStyle/>
        <a:p>
          <a:endParaRPr lang="fr-FR"/>
        </a:p>
      </dgm:t>
    </dgm:pt>
    <dgm:pt modelId="{AF6D7BB6-0DF5-4A46-A8DF-0075D318B290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Recommandations</a:t>
          </a:r>
          <a:endParaRPr lang="fr-FR" dirty="0">
            <a:solidFill>
              <a:schemeClr val="tx1"/>
            </a:solidFill>
          </a:endParaRPr>
        </a:p>
      </dgm:t>
    </dgm:pt>
    <dgm:pt modelId="{C5F3863F-F0B0-44FA-A244-7113F3089670}" type="parTrans" cxnId="{947B85D5-863D-4D76-8012-3E3585844FAB}">
      <dgm:prSet/>
      <dgm:spPr/>
      <dgm:t>
        <a:bodyPr/>
        <a:lstStyle/>
        <a:p>
          <a:endParaRPr lang="fr-FR"/>
        </a:p>
      </dgm:t>
    </dgm:pt>
    <dgm:pt modelId="{A4C37ADD-46F0-4E2F-B580-4574A468CFC3}" type="sibTrans" cxnId="{947B85D5-863D-4D76-8012-3E3585844FAB}">
      <dgm:prSet/>
      <dgm:spPr/>
      <dgm:t>
        <a:bodyPr/>
        <a:lstStyle/>
        <a:p>
          <a:endParaRPr lang="fr-FR"/>
        </a:p>
      </dgm:t>
    </dgm:pt>
    <dgm:pt modelId="{D3379EC9-64AE-4552-91AF-AFD89C5BF5D5}" type="pres">
      <dgm:prSet presAssocID="{954653C2-2A88-4F9A-968D-489174E3027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4E7C38D-9089-46BA-A304-DBB9CD78D53B}" type="pres">
      <dgm:prSet presAssocID="{B0CEF5D7-A687-481A-8F0A-0BE89D1950D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39FF75-C0D8-478F-828E-3858077B451E}" type="pres">
      <dgm:prSet presAssocID="{DF19D38D-2BBB-43DE-A892-70670413DA26}" presName="sibTrans" presStyleCnt="0"/>
      <dgm:spPr/>
    </dgm:pt>
    <dgm:pt modelId="{1772772C-41B3-4D76-B30F-EBAA1C77E8BB}" type="pres">
      <dgm:prSet presAssocID="{02F6D138-F690-4E81-BBA0-196D3FAEDEB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C4CCFAB-EF69-40D0-BF69-6C08E1A494DC}" type="pres">
      <dgm:prSet presAssocID="{48DEA498-E904-43CA-A004-4D6E63BDE58C}" presName="sibTrans" presStyleCnt="0"/>
      <dgm:spPr/>
    </dgm:pt>
    <dgm:pt modelId="{8CE322E9-5487-4EA5-BFBA-9FD05727BFAB}" type="pres">
      <dgm:prSet presAssocID="{8055BE22-38C3-4114-87ED-5F631BAB34A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C6F22FE-A99D-4294-9D67-E9032FA9BC15}" type="pres">
      <dgm:prSet presAssocID="{2BB9AAC5-9FC6-42BC-9F68-8DDF9245685B}" presName="sibTrans" presStyleCnt="0"/>
      <dgm:spPr/>
    </dgm:pt>
    <dgm:pt modelId="{57E97FB7-E2E6-4B81-A35C-B324DA8DFF73}" type="pres">
      <dgm:prSet presAssocID="{16EDDBEF-EC0F-4048-B38F-4D81169AAFF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B943BC-7C30-42F4-8820-451704A11555}" srcId="{954653C2-2A88-4F9A-968D-489174E30277}" destId="{8055BE22-38C3-4114-87ED-5F631BAB34A8}" srcOrd="2" destOrd="0" parTransId="{7BDADFBE-7DC1-4E7B-912C-B7F6C626021F}" sibTransId="{2BB9AAC5-9FC6-42BC-9F68-8DDF9245685B}"/>
    <dgm:cxn modelId="{89A5EE32-5731-42CB-A31D-8A1F46E3C299}" type="presOf" srcId="{7D822E09-3988-47B7-BF3C-3CCA9D60ADFD}" destId="{34E7C38D-9089-46BA-A304-DBB9CD78D53B}" srcOrd="0" destOrd="1" presId="urn:microsoft.com/office/officeart/2005/8/layout/default"/>
    <dgm:cxn modelId="{BFB1DD53-7950-492C-ABA7-DF63D634C02A}" type="presOf" srcId="{ADD6CCF0-D46C-42FA-8F48-5F0C029EDB16}" destId="{8CE322E9-5487-4EA5-BFBA-9FD05727BFAB}" srcOrd="0" destOrd="1" presId="urn:microsoft.com/office/officeart/2005/8/layout/default"/>
    <dgm:cxn modelId="{36361ECA-D9BF-4A2E-8D05-745514849FF7}" type="presOf" srcId="{16EDDBEF-EC0F-4048-B38F-4D81169AAFF7}" destId="{57E97FB7-E2E6-4B81-A35C-B324DA8DFF73}" srcOrd="0" destOrd="0" presId="urn:microsoft.com/office/officeart/2005/8/layout/default"/>
    <dgm:cxn modelId="{3375AD87-0C7F-4E70-969D-587231712C61}" type="presOf" srcId="{8055BE22-38C3-4114-87ED-5F631BAB34A8}" destId="{8CE322E9-5487-4EA5-BFBA-9FD05727BFAB}" srcOrd="0" destOrd="0" presId="urn:microsoft.com/office/officeart/2005/8/layout/default"/>
    <dgm:cxn modelId="{EB6ED5D4-27C2-4869-9D73-A949CEC1F5F4}" srcId="{B0CEF5D7-A687-481A-8F0A-0BE89D1950D4}" destId="{018A389D-7CC9-4556-9E80-AD4566C9EE9E}" srcOrd="1" destOrd="0" parTransId="{D56BDE9F-5F62-49C1-9F2F-076C699A4F47}" sibTransId="{583A7C49-060C-4B8C-9FC5-53CDAECCB8A4}"/>
    <dgm:cxn modelId="{129FE115-BEC6-48C9-AD0D-147A5C2EF049}" type="presOf" srcId="{02F6D138-F690-4E81-BBA0-196D3FAEDEB8}" destId="{1772772C-41B3-4D76-B30F-EBAA1C77E8BB}" srcOrd="0" destOrd="0" presId="urn:microsoft.com/office/officeart/2005/8/layout/default"/>
    <dgm:cxn modelId="{3CA157F5-C867-4F61-A377-AB9393104154}" type="presOf" srcId="{01E1A7D2-6A86-40F0-B594-E09A72BD2D39}" destId="{34E7C38D-9089-46BA-A304-DBB9CD78D53B}" srcOrd="0" destOrd="3" presId="urn:microsoft.com/office/officeart/2005/8/layout/default"/>
    <dgm:cxn modelId="{07606339-B918-43BF-A4A2-72B867D0D3D2}" srcId="{954653C2-2A88-4F9A-968D-489174E30277}" destId="{B0CEF5D7-A687-481A-8F0A-0BE89D1950D4}" srcOrd="0" destOrd="0" parTransId="{A722D4EB-7BD8-40FF-A301-83B2AF99AE2D}" sibTransId="{DF19D38D-2BBB-43DE-A892-70670413DA26}"/>
    <dgm:cxn modelId="{947B85D5-863D-4D76-8012-3E3585844FAB}" srcId="{8055BE22-38C3-4114-87ED-5F631BAB34A8}" destId="{AF6D7BB6-0DF5-4A46-A8DF-0075D318B290}" srcOrd="1" destOrd="0" parTransId="{C5F3863F-F0B0-44FA-A244-7113F3089670}" sibTransId="{A4C37ADD-46F0-4E2F-B580-4574A468CFC3}"/>
    <dgm:cxn modelId="{74F2B784-F88A-4539-87BD-9D2F7EA0E653}" type="presOf" srcId="{954653C2-2A88-4F9A-968D-489174E30277}" destId="{D3379EC9-64AE-4552-91AF-AFD89C5BF5D5}" srcOrd="0" destOrd="0" presId="urn:microsoft.com/office/officeart/2005/8/layout/default"/>
    <dgm:cxn modelId="{8594E171-2A8F-487F-9FF9-D07C4BDE66D0}" type="presOf" srcId="{B0CEF5D7-A687-481A-8F0A-0BE89D1950D4}" destId="{34E7C38D-9089-46BA-A304-DBB9CD78D53B}" srcOrd="0" destOrd="0" presId="urn:microsoft.com/office/officeart/2005/8/layout/default"/>
    <dgm:cxn modelId="{894DE726-81D4-4745-AB23-D5BE5A5D9238}" srcId="{954653C2-2A88-4F9A-968D-489174E30277}" destId="{02F6D138-F690-4E81-BBA0-196D3FAEDEB8}" srcOrd="1" destOrd="0" parTransId="{FA4B302F-C459-4C6B-93D7-97BBA573DF3C}" sibTransId="{48DEA498-E904-43CA-A004-4D6E63BDE58C}"/>
    <dgm:cxn modelId="{1E0821FF-43CF-4024-9F57-F6BF509FDBD5}" srcId="{8055BE22-38C3-4114-87ED-5F631BAB34A8}" destId="{ADD6CCF0-D46C-42FA-8F48-5F0C029EDB16}" srcOrd="0" destOrd="0" parTransId="{3D1B320B-2DBC-44A2-829B-3504B127D42C}" sibTransId="{F6198DBF-A522-438E-A30C-C713F31B5080}"/>
    <dgm:cxn modelId="{07BB59B6-DA20-457F-9F86-C84D92662A8F}" srcId="{B0CEF5D7-A687-481A-8F0A-0BE89D1950D4}" destId="{01E1A7D2-6A86-40F0-B594-E09A72BD2D39}" srcOrd="2" destOrd="0" parTransId="{E399BA7B-20D8-498A-94F8-0B8996AC2E55}" sibTransId="{AC206B3E-24A0-42C7-82AC-ED8958692E20}"/>
    <dgm:cxn modelId="{B12AEDBA-CBC6-44C2-9911-B428FA07249F}" srcId="{954653C2-2A88-4F9A-968D-489174E30277}" destId="{16EDDBEF-EC0F-4048-B38F-4D81169AAFF7}" srcOrd="3" destOrd="0" parTransId="{6244D98D-08A4-4BCD-811D-21883D184AD7}" sibTransId="{4ABDEEB1-214B-4F6A-8846-A461BE9C2382}"/>
    <dgm:cxn modelId="{182D1C35-9375-4BA5-930E-C04550DD8EFF}" srcId="{B0CEF5D7-A687-481A-8F0A-0BE89D1950D4}" destId="{7D822E09-3988-47B7-BF3C-3CCA9D60ADFD}" srcOrd="0" destOrd="0" parTransId="{57A31399-C4F0-4748-A36D-3FB674443F27}" sibTransId="{902B94F8-6790-4298-BD8A-4B3BAA19DF8D}"/>
    <dgm:cxn modelId="{DA4C2D9E-2FF2-427B-AFE5-CC835C382E6A}" type="presOf" srcId="{018A389D-7CC9-4556-9E80-AD4566C9EE9E}" destId="{34E7C38D-9089-46BA-A304-DBB9CD78D53B}" srcOrd="0" destOrd="2" presId="urn:microsoft.com/office/officeart/2005/8/layout/default"/>
    <dgm:cxn modelId="{3EF05C8A-8086-4BA6-8468-61C0B5F046F5}" type="presOf" srcId="{AF6D7BB6-0DF5-4A46-A8DF-0075D318B290}" destId="{8CE322E9-5487-4EA5-BFBA-9FD05727BFAB}" srcOrd="0" destOrd="2" presId="urn:microsoft.com/office/officeart/2005/8/layout/default"/>
    <dgm:cxn modelId="{28A0BC46-93E5-4FCE-86EF-3C9F2DC63964}" type="presParOf" srcId="{D3379EC9-64AE-4552-91AF-AFD89C5BF5D5}" destId="{34E7C38D-9089-46BA-A304-DBB9CD78D53B}" srcOrd="0" destOrd="0" presId="urn:microsoft.com/office/officeart/2005/8/layout/default"/>
    <dgm:cxn modelId="{7C0B770E-A4BD-443F-838A-B715136838FE}" type="presParOf" srcId="{D3379EC9-64AE-4552-91AF-AFD89C5BF5D5}" destId="{6A39FF75-C0D8-478F-828E-3858077B451E}" srcOrd="1" destOrd="0" presId="urn:microsoft.com/office/officeart/2005/8/layout/default"/>
    <dgm:cxn modelId="{D2E481BD-281E-452C-9A8B-F6462E4CD63A}" type="presParOf" srcId="{D3379EC9-64AE-4552-91AF-AFD89C5BF5D5}" destId="{1772772C-41B3-4D76-B30F-EBAA1C77E8BB}" srcOrd="2" destOrd="0" presId="urn:microsoft.com/office/officeart/2005/8/layout/default"/>
    <dgm:cxn modelId="{BFEE2C29-FD40-47ED-B252-5C268B9B805A}" type="presParOf" srcId="{D3379EC9-64AE-4552-91AF-AFD89C5BF5D5}" destId="{3C4CCFAB-EF69-40D0-BF69-6C08E1A494DC}" srcOrd="3" destOrd="0" presId="urn:microsoft.com/office/officeart/2005/8/layout/default"/>
    <dgm:cxn modelId="{04D81D50-3EEC-4697-BA4A-01B32CAA2481}" type="presParOf" srcId="{D3379EC9-64AE-4552-91AF-AFD89C5BF5D5}" destId="{8CE322E9-5487-4EA5-BFBA-9FD05727BFAB}" srcOrd="4" destOrd="0" presId="urn:microsoft.com/office/officeart/2005/8/layout/default"/>
    <dgm:cxn modelId="{9673D0DC-8B1B-4329-BC70-59DE7DF42B1E}" type="presParOf" srcId="{D3379EC9-64AE-4552-91AF-AFD89C5BF5D5}" destId="{9C6F22FE-A99D-4294-9D67-E9032FA9BC15}" srcOrd="5" destOrd="0" presId="urn:microsoft.com/office/officeart/2005/8/layout/default"/>
    <dgm:cxn modelId="{AD9453BF-2384-4608-AE33-EAF447588970}" type="presParOf" srcId="{D3379EC9-64AE-4552-91AF-AFD89C5BF5D5}" destId="{57E97FB7-E2E6-4B81-A35C-B324DA8DFF7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9421C0-E2B8-4DD3-AB64-2602D9A749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217B139-B146-42D4-8F29-89D5642654A2}">
      <dgm:prSet phldrT="[Texte]"/>
      <dgm:spPr/>
      <dgm:t>
        <a:bodyPr/>
        <a:lstStyle/>
        <a:p>
          <a:r>
            <a:rPr lang="fr-FR" dirty="0" smtClean="0"/>
            <a:t>Sprint 1</a:t>
          </a:r>
          <a:endParaRPr lang="fr-FR" dirty="0"/>
        </a:p>
      </dgm:t>
    </dgm:pt>
    <dgm:pt modelId="{62FAC21C-C99F-4B67-8D54-163956271E2B}" type="parTrans" cxnId="{12AFBBE6-66A9-4869-BC59-DDC6F686838C}">
      <dgm:prSet/>
      <dgm:spPr/>
      <dgm:t>
        <a:bodyPr/>
        <a:lstStyle/>
        <a:p>
          <a:endParaRPr lang="fr-FR"/>
        </a:p>
      </dgm:t>
    </dgm:pt>
    <dgm:pt modelId="{91E31BC6-2717-4122-BD7A-9B5927B0A681}" type="sibTrans" cxnId="{12AFBBE6-66A9-4869-BC59-DDC6F686838C}">
      <dgm:prSet/>
      <dgm:spPr/>
      <dgm:t>
        <a:bodyPr/>
        <a:lstStyle/>
        <a:p>
          <a:endParaRPr lang="fr-FR"/>
        </a:p>
      </dgm:t>
    </dgm:pt>
    <dgm:pt modelId="{1DA957AF-8080-4EC7-982C-86462FDEB602}">
      <dgm:prSet phldrT="[Texte]"/>
      <dgm:spPr/>
      <dgm:t>
        <a:bodyPr/>
        <a:lstStyle/>
        <a:p>
          <a:r>
            <a:rPr lang="fr-FR" dirty="0" smtClean="0"/>
            <a:t>Tableaux de bords</a:t>
          </a:r>
          <a:endParaRPr lang="fr-FR" dirty="0"/>
        </a:p>
      </dgm:t>
    </dgm:pt>
    <dgm:pt modelId="{3705A883-417F-4981-8304-3909C021768E}" type="parTrans" cxnId="{3FE63F3B-B7F4-41D3-988D-E4F932293847}">
      <dgm:prSet/>
      <dgm:spPr/>
      <dgm:t>
        <a:bodyPr/>
        <a:lstStyle/>
        <a:p>
          <a:endParaRPr lang="fr-FR"/>
        </a:p>
      </dgm:t>
    </dgm:pt>
    <dgm:pt modelId="{ED2B8D68-581F-4175-87A5-04E984E89B5E}" type="sibTrans" cxnId="{3FE63F3B-B7F4-41D3-988D-E4F932293847}">
      <dgm:prSet/>
      <dgm:spPr/>
      <dgm:t>
        <a:bodyPr/>
        <a:lstStyle/>
        <a:p>
          <a:endParaRPr lang="fr-FR"/>
        </a:p>
      </dgm:t>
    </dgm:pt>
    <dgm:pt modelId="{68C83A66-597D-4CB0-86CA-22E390E8543F}">
      <dgm:prSet phldrT="[Texte]"/>
      <dgm:spPr/>
      <dgm:t>
        <a:bodyPr/>
        <a:lstStyle/>
        <a:p>
          <a:r>
            <a:rPr lang="fr-FR" dirty="0" smtClean="0"/>
            <a:t>Profils</a:t>
          </a:r>
          <a:endParaRPr lang="fr-FR" dirty="0"/>
        </a:p>
      </dgm:t>
    </dgm:pt>
    <dgm:pt modelId="{4CF6083A-8DAD-4EB0-9785-3C42C9E1CF9A}" type="parTrans" cxnId="{B5049593-B9B3-490A-8311-51B7EA16C7D0}">
      <dgm:prSet/>
      <dgm:spPr/>
      <dgm:t>
        <a:bodyPr/>
        <a:lstStyle/>
        <a:p>
          <a:endParaRPr lang="fr-FR"/>
        </a:p>
      </dgm:t>
    </dgm:pt>
    <dgm:pt modelId="{E8A84342-561D-46DC-B39E-3C6F7EC656C2}" type="sibTrans" cxnId="{B5049593-B9B3-490A-8311-51B7EA16C7D0}">
      <dgm:prSet/>
      <dgm:spPr/>
      <dgm:t>
        <a:bodyPr/>
        <a:lstStyle/>
        <a:p>
          <a:endParaRPr lang="fr-FR"/>
        </a:p>
      </dgm:t>
    </dgm:pt>
    <dgm:pt modelId="{702BC649-2F82-4EA5-B63B-C22266B86EEB}">
      <dgm:prSet phldrT="[Texte]"/>
      <dgm:spPr/>
      <dgm:t>
        <a:bodyPr/>
        <a:lstStyle/>
        <a:p>
          <a:r>
            <a:rPr lang="fr-FR" dirty="0" smtClean="0"/>
            <a:t>Sprint 2</a:t>
          </a:r>
          <a:endParaRPr lang="fr-FR" dirty="0"/>
        </a:p>
      </dgm:t>
    </dgm:pt>
    <dgm:pt modelId="{22FD08D6-139A-4E86-90CB-9E63803432CC}" type="parTrans" cxnId="{133F762C-BA3D-4379-9F2C-B005DA83C5E9}">
      <dgm:prSet/>
      <dgm:spPr/>
      <dgm:t>
        <a:bodyPr/>
        <a:lstStyle/>
        <a:p>
          <a:endParaRPr lang="fr-FR"/>
        </a:p>
      </dgm:t>
    </dgm:pt>
    <dgm:pt modelId="{B376E6B6-B939-419A-A85B-636E1AA42540}" type="sibTrans" cxnId="{133F762C-BA3D-4379-9F2C-B005DA83C5E9}">
      <dgm:prSet/>
      <dgm:spPr/>
      <dgm:t>
        <a:bodyPr/>
        <a:lstStyle/>
        <a:p>
          <a:endParaRPr lang="fr-FR"/>
        </a:p>
      </dgm:t>
    </dgm:pt>
    <dgm:pt modelId="{14BB71CD-BD29-4F7F-8755-2D6F9B165EB9}">
      <dgm:prSet phldrT="[Texte]"/>
      <dgm:spPr/>
      <dgm:t>
        <a:bodyPr/>
        <a:lstStyle/>
        <a:p>
          <a:r>
            <a:rPr lang="fr-FR" dirty="0" smtClean="0"/>
            <a:t>Gestions de profils</a:t>
          </a:r>
          <a:endParaRPr lang="fr-FR" dirty="0"/>
        </a:p>
      </dgm:t>
    </dgm:pt>
    <dgm:pt modelId="{8F13A907-E3C8-4A2C-8804-BE6A5EB94243}" type="parTrans" cxnId="{0BE7FB69-38E1-4FB8-B261-24D7D1105334}">
      <dgm:prSet/>
      <dgm:spPr/>
      <dgm:t>
        <a:bodyPr/>
        <a:lstStyle/>
        <a:p>
          <a:endParaRPr lang="fr-FR"/>
        </a:p>
      </dgm:t>
    </dgm:pt>
    <dgm:pt modelId="{5158393F-E1FC-4F20-91F4-B81E7784F79B}" type="sibTrans" cxnId="{0BE7FB69-38E1-4FB8-B261-24D7D1105334}">
      <dgm:prSet/>
      <dgm:spPr/>
      <dgm:t>
        <a:bodyPr/>
        <a:lstStyle/>
        <a:p>
          <a:endParaRPr lang="fr-FR"/>
        </a:p>
      </dgm:t>
    </dgm:pt>
    <dgm:pt modelId="{6B200F89-2FC3-49DB-9B4F-B503FBA4659D}">
      <dgm:prSet phldrT="[Texte]"/>
      <dgm:spPr/>
      <dgm:t>
        <a:bodyPr/>
        <a:lstStyle/>
        <a:p>
          <a:r>
            <a:rPr lang="fr-FR" dirty="0" smtClean="0"/>
            <a:t>Tableaux de bords</a:t>
          </a:r>
          <a:endParaRPr lang="fr-FR" dirty="0"/>
        </a:p>
      </dgm:t>
    </dgm:pt>
    <dgm:pt modelId="{E02FB1B8-AD8B-422D-986E-1D9F1B9D7A04}" type="parTrans" cxnId="{E1196AAC-5C4B-4F92-9888-8B0F30ADE870}">
      <dgm:prSet/>
      <dgm:spPr/>
      <dgm:t>
        <a:bodyPr/>
        <a:lstStyle/>
        <a:p>
          <a:endParaRPr lang="fr-FR"/>
        </a:p>
      </dgm:t>
    </dgm:pt>
    <dgm:pt modelId="{1AE5BD66-7715-4569-9DB2-CAAD1E276A6A}" type="sibTrans" cxnId="{E1196AAC-5C4B-4F92-9888-8B0F30ADE870}">
      <dgm:prSet/>
      <dgm:spPr/>
      <dgm:t>
        <a:bodyPr/>
        <a:lstStyle/>
        <a:p>
          <a:endParaRPr lang="fr-FR"/>
        </a:p>
      </dgm:t>
    </dgm:pt>
    <dgm:pt modelId="{B2B4FB31-801A-4141-B50A-F9302979189F}">
      <dgm:prSet phldrT="[Texte]"/>
      <dgm:spPr/>
      <dgm:t>
        <a:bodyPr/>
        <a:lstStyle/>
        <a:p>
          <a:r>
            <a:rPr lang="fr-FR" dirty="0" smtClean="0"/>
            <a:t>Sprint 3</a:t>
          </a:r>
          <a:endParaRPr lang="fr-FR" dirty="0"/>
        </a:p>
      </dgm:t>
    </dgm:pt>
    <dgm:pt modelId="{93D3902C-FB5B-4C82-8E6D-76917D387B64}" type="parTrans" cxnId="{DB159141-BCFA-4624-9786-0DEEC5CA331A}">
      <dgm:prSet/>
      <dgm:spPr/>
      <dgm:t>
        <a:bodyPr/>
        <a:lstStyle/>
        <a:p>
          <a:endParaRPr lang="fr-FR"/>
        </a:p>
      </dgm:t>
    </dgm:pt>
    <dgm:pt modelId="{93599BD7-5230-443D-9BE7-74C364F495A0}" type="sibTrans" cxnId="{DB159141-BCFA-4624-9786-0DEEC5CA331A}">
      <dgm:prSet/>
      <dgm:spPr/>
      <dgm:t>
        <a:bodyPr/>
        <a:lstStyle/>
        <a:p>
          <a:endParaRPr lang="fr-FR"/>
        </a:p>
      </dgm:t>
    </dgm:pt>
    <dgm:pt modelId="{7D6058D0-B614-4710-9AE8-C7D58C11F09F}">
      <dgm:prSet phldrT="[Texte]"/>
      <dgm:spPr/>
      <dgm:t>
        <a:bodyPr/>
        <a:lstStyle/>
        <a:p>
          <a:r>
            <a:rPr lang="fr-FR" dirty="0" smtClean="0"/>
            <a:t>PDF</a:t>
          </a:r>
          <a:endParaRPr lang="fr-FR" dirty="0"/>
        </a:p>
      </dgm:t>
    </dgm:pt>
    <dgm:pt modelId="{8048CC8E-9BE2-41DF-82C4-236CE3C41EB5}" type="parTrans" cxnId="{46081400-E8A7-41C9-A5AA-9FB771100C78}">
      <dgm:prSet/>
      <dgm:spPr/>
      <dgm:t>
        <a:bodyPr/>
        <a:lstStyle/>
        <a:p>
          <a:endParaRPr lang="fr-FR"/>
        </a:p>
      </dgm:t>
    </dgm:pt>
    <dgm:pt modelId="{772B7DF3-EE8F-45DA-A4A1-BB0B6BEA941E}" type="sibTrans" cxnId="{46081400-E8A7-41C9-A5AA-9FB771100C78}">
      <dgm:prSet/>
      <dgm:spPr/>
      <dgm:t>
        <a:bodyPr/>
        <a:lstStyle/>
        <a:p>
          <a:endParaRPr lang="fr-FR"/>
        </a:p>
      </dgm:t>
    </dgm:pt>
    <dgm:pt modelId="{6DB5268A-DB3C-4AC7-B41D-616A8CB40E10}">
      <dgm:prSet phldrT="[Texte]"/>
      <dgm:spPr/>
      <dgm:t>
        <a:bodyPr/>
        <a:lstStyle/>
        <a:p>
          <a:r>
            <a:rPr lang="fr-FR" dirty="0" smtClean="0"/>
            <a:t>Évaluations</a:t>
          </a:r>
          <a:endParaRPr lang="fr-FR" dirty="0"/>
        </a:p>
      </dgm:t>
    </dgm:pt>
    <dgm:pt modelId="{6974441F-0449-4F55-ADEA-F9B2D0CB7209}" type="parTrans" cxnId="{7A04DA2D-4081-4119-B33E-D1969133BC52}">
      <dgm:prSet/>
      <dgm:spPr/>
      <dgm:t>
        <a:bodyPr/>
        <a:lstStyle/>
        <a:p>
          <a:endParaRPr lang="fr-FR"/>
        </a:p>
      </dgm:t>
    </dgm:pt>
    <dgm:pt modelId="{29B88E13-04B4-453E-B7F3-31C817D16F0D}" type="sibTrans" cxnId="{7A04DA2D-4081-4119-B33E-D1969133BC52}">
      <dgm:prSet/>
      <dgm:spPr/>
      <dgm:t>
        <a:bodyPr/>
        <a:lstStyle/>
        <a:p>
          <a:endParaRPr lang="fr-FR"/>
        </a:p>
      </dgm:t>
    </dgm:pt>
    <dgm:pt modelId="{2A7C944C-C3A4-4F01-A437-A4B4C6857956}">
      <dgm:prSet phldrT="[Texte]"/>
      <dgm:spPr/>
      <dgm:t>
        <a:bodyPr/>
        <a:lstStyle/>
        <a:p>
          <a:r>
            <a:rPr lang="fr-FR" dirty="0" smtClean="0"/>
            <a:t>Journal de bord</a:t>
          </a:r>
          <a:endParaRPr lang="fr-FR" dirty="0"/>
        </a:p>
      </dgm:t>
    </dgm:pt>
    <dgm:pt modelId="{C7A9EF19-B05B-44E5-A17C-58507EAC8E28}" type="parTrans" cxnId="{9AD7465A-C69C-41CE-B458-24327CEB0AD5}">
      <dgm:prSet/>
      <dgm:spPr/>
      <dgm:t>
        <a:bodyPr/>
        <a:lstStyle/>
        <a:p>
          <a:endParaRPr lang="fr-FR"/>
        </a:p>
      </dgm:t>
    </dgm:pt>
    <dgm:pt modelId="{4F7943F8-ACE9-45E3-A9F7-6C251B6B5F3A}" type="sibTrans" cxnId="{9AD7465A-C69C-41CE-B458-24327CEB0AD5}">
      <dgm:prSet/>
      <dgm:spPr/>
      <dgm:t>
        <a:bodyPr/>
        <a:lstStyle/>
        <a:p>
          <a:endParaRPr lang="fr-FR"/>
        </a:p>
      </dgm:t>
    </dgm:pt>
    <dgm:pt modelId="{B48EE50F-FB07-4B3C-AB8B-C61D9AA430B7}">
      <dgm:prSet phldrT="[Texte]"/>
      <dgm:spPr/>
      <dgm:t>
        <a:bodyPr/>
        <a:lstStyle/>
        <a:p>
          <a:r>
            <a:rPr lang="fr-FR" dirty="0" smtClean="0"/>
            <a:t>Interfaces</a:t>
          </a:r>
          <a:endParaRPr lang="fr-FR" dirty="0"/>
        </a:p>
      </dgm:t>
    </dgm:pt>
    <dgm:pt modelId="{5598D2CD-9B01-4D4E-90EC-AC64DD74C88C}" type="parTrans" cxnId="{9A1AA310-A307-4EDE-AB4B-B1F13F267306}">
      <dgm:prSet/>
      <dgm:spPr/>
      <dgm:t>
        <a:bodyPr/>
        <a:lstStyle/>
        <a:p>
          <a:endParaRPr lang="fr-FR"/>
        </a:p>
      </dgm:t>
    </dgm:pt>
    <dgm:pt modelId="{0BEC7665-9186-4110-88B2-67B3C0614F00}" type="sibTrans" cxnId="{9A1AA310-A307-4EDE-AB4B-B1F13F267306}">
      <dgm:prSet/>
      <dgm:spPr/>
      <dgm:t>
        <a:bodyPr/>
        <a:lstStyle/>
        <a:p>
          <a:endParaRPr lang="fr-FR"/>
        </a:p>
      </dgm:t>
    </dgm:pt>
    <dgm:pt modelId="{0A906935-0039-4B42-B46A-40204A36BB71}" type="pres">
      <dgm:prSet presAssocID="{DA9421C0-E2B8-4DD3-AB64-2602D9A749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5115088-4B83-43FF-9F57-BF21C26411C7}" type="pres">
      <dgm:prSet presAssocID="{C217B139-B146-42D4-8F29-89D5642654A2}" presName="composite" presStyleCnt="0"/>
      <dgm:spPr/>
    </dgm:pt>
    <dgm:pt modelId="{6EF5E265-8C08-421F-A229-970F8A9FCAAC}" type="pres">
      <dgm:prSet presAssocID="{C217B139-B146-42D4-8F29-89D5642654A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388246-7911-4517-B5F2-9389B4B75E39}" type="pres">
      <dgm:prSet presAssocID="{C217B139-B146-42D4-8F29-89D5642654A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CAE6D1-C760-4280-820C-53A687759E95}" type="pres">
      <dgm:prSet presAssocID="{91E31BC6-2717-4122-BD7A-9B5927B0A681}" presName="space" presStyleCnt="0"/>
      <dgm:spPr/>
    </dgm:pt>
    <dgm:pt modelId="{A025E098-F2C8-4B26-83E6-54C899ED5848}" type="pres">
      <dgm:prSet presAssocID="{702BC649-2F82-4EA5-B63B-C22266B86EEB}" presName="composite" presStyleCnt="0"/>
      <dgm:spPr/>
    </dgm:pt>
    <dgm:pt modelId="{471359D5-ADCB-4269-AA7C-EB6F003DAC4C}" type="pres">
      <dgm:prSet presAssocID="{702BC649-2F82-4EA5-B63B-C22266B86EE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9C2B2D-7F8F-45A5-B8E9-1CAC114491AF}" type="pres">
      <dgm:prSet presAssocID="{702BC649-2F82-4EA5-B63B-C22266B86EE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AD7FB02-337D-4DB3-9D69-31FDF8D1CB41}" type="pres">
      <dgm:prSet presAssocID="{B376E6B6-B939-419A-A85B-636E1AA42540}" presName="space" presStyleCnt="0"/>
      <dgm:spPr/>
    </dgm:pt>
    <dgm:pt modelId="{B82BFE08-8180-4867-B98B-6789BEBE0D64}" type="pres">
      <dgm:prSet presAssocID="{B2B4FB31-801A-4141-B50A-F9302979189F}" presName="composite" presStyleCnt="0"/>
      <dgm:spPr/>
    </dgm:pt>
    <dgm:pt modelId="{F9FFC0A0-E21C-4912-AFF3-EDC6E6FE66FF}" type="pres">
      <dgm:prSet presAssocID="{B2B4FB31-801A-4141-B50A-F9302979189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6A6E9E3-4B37-4F89-BAA4-9F1A35BE79A2}" type="pres">
      <dgm:prSet presAssocID="{B2B4FB31-801A-4141-B50A-F9302979189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F970D85-42F8-473F-931A-D4E2F5626252}" type="presOf" srcId="{7D6058D0-B614-4710-9AE8-C7D58C11F09F}" destId="{96A6E9E3-4B37-4F89-BAA4-9F1A35BE79A2}" srcOrd="0" destOrd="0" presId="urn:microsoft.com/office/officeart/2005/8/layout/hList1"/>
    <dgm:cxn modelId="{28CD049C-15FF-4DC2-B8AC-B7617F431B94}" type="presOf" srcId="{2A7C944C-C3A4-4F01-A437-A4B4C6857956}" destId="{BF388246-7911-4517-B5F2-9389B4B75E39}" srcOrd="0" destOrd="3" presId="urn:microsoft.com/office/officeart/2005/8/layout/hList1"/>
    <dgm:cxn modelId="{8030B7D4-D58D-4932-A017-98E324F75612}" type="presOf" srcId="{DA9421C0-E2B8-4DD3-AB64-2602D9A7499B}" destId="{0A906935-0039-4B42-B46A-40204A36BB71}" srcOrd="0" destOrd="0" presId="urn:microsoft.com/office/officeart/2005/8/layout/hList1"/>
    <dgm:cxn modelId="{3FE63F3B-B7F4-41D3-988D-E4F932293847}" srcId="{C217B139-B146-42D4-8F29-89D5642654A2}" destId="{1DA957AF-8080-4EC7-982C-86462FDEB602}" srcOrd="0" destOrd="0" parTransId="{3705A883-417F-4981-8304-3909C021768E}" sibTransId="{ED2B8D68-581F-4175-87A5-04E984E89B5E}"/>
    <dgm:cxn modelId="{413E1615-B730-42BF-BE03-0BF62ED1ED40}" type="presOf" srcId="{702BC649-2F82-4EA5-B63B-C22266B86EEB}" destId="{471359D5-ADCB-4269-AA7C-EB6F003DAC4C}" srcOrd="0" destOrd="0" presId="urn:microsoft.com/office/officeart/2005/8/layout/hList1"/>
    <dgm:cxn modelId="{9AD7465A-C69C-41CE-B458-24327CEB0AD5}" srcId="{C217B139-B146-42D4-8F29-89D5642654A2}" destId="{2A7C944C-C3A4-4F01-A437-A4B4C6857956}" srcOrd="3" destOrd="0" parTransId="{C7A9EF19-B05B-44E5-A17C-58507EAC8E28}" sibTransId="{4F7943F8-ACE9-45E3-A9F7-6C251B6B5F3A}"/>
    <dgm:cxn modelId="{B5049593-B9B3-490A-8311-51B7EA16C7D0}" srcId="{C217B139-B146-42D4-8F29-89D5642654A2}" destId="{68C83A66-597D-4CB0-86CA-22E390E8543F}" srcOrd="1" destOrd="0" parTransId="{4CF6083A-8DAD-4EB0-9785-3C42C9E1CF9A}" sibTransId="{E8A84342-561D-46DC-B39E-3C6F7EC656C2}"/>
    <dgm:cxn modelId="{0BE7FB69-38E1-4FB8-B261-24D7D1105334}" srcId="{702BC649-2F82-4EA5-B63B-C22266B86EEB}" destId="{14BB71CD-BD29-4F7F-8755-2D6F9B165EB9}" srcOrd="0" destOrd="0" parTransId="{8F13A907-E3C8-4A2C-8804-BE6A5EB94243}" sibTransId="{5158393F-E1FC-4F20-91F4-B81E7784F79B}"/>
    <dgm:cxn modelId="{7F1CB54C-0E19-4840-8C7C-A0CEE9EA3FEE}" type="presOf" srcId="{6B200F89-2FC3-49DB-9B4F-B503FBA4659D}" destId="{169C2B2D-7F8F-45A5-B8E9-1CAC114491AF}" srcOrd="0" destOrd="1" presId="urn:microsoft.com/office/officeart/2005/8/layout/hList1"/>
    <dgm:cxn modelId="{B86A90EA-D4E2-4289-83B4-4C4D442060A3}" type="presOf" srcId="{14BB71CD-BD29-4F7F-8755-2D6F9B165EB9}" destId="{169C2B2D-7F8F-45A5-B8E9-1CAC114491AF}" srcOrd="0" destOrd="0" presId="urn:microsoft.com/office/officeart/2005/8/layout/hList1"/>
    <dgm:cxn modelId="{73603339-D16A-472B-87D8-D79DE5B93D89}" type="presOf" srcId="{68C83A66-597D-4CB0-86CA-22E390E8543F}" destId="{BF388246-7911-4517-B5F2-9389B4B75E39}" srcOrd="0" destOrd="1" presId="urn:microsoft.com/office/officeart/2005/8/layout/hList1"/>
    <dgm:cxn modelId="{F43F514F-8E53-49FB-9A49-C1673B360DF6}" type="presOf" srcId="{1DA957AF-8080-4EC7-982C-86462FDEB602}" destId="{BF388246-7911-4517-B5F2-9389B4B75E39}" srcOrd="0" destOrd="0" presId="urn:microsoft.com/office/officeart/2005/8/layout/hList1"/>
    <dgm:cxn modelId="{E1196AAC-5C4B-4F92-9888-8B0F30ADE870}" srcId="{702BC649-2F82-4EA5-B63B-C22266B86EEB}" destId="{6B200F89-2FC3-49DB-9B4F-B503FBA4659D}" srcOrd="1" destOrd="0" parTransId="{E02FB1B8-AD8B-422D-986E-1D9F1B9D7A04}" sibTransId="{1AE5BD66-7715-4569-9DB2-CAAD1E276A6A}"/>
    <dgm:cxn modelId="{9A1AA310-A307-4EDE-AB4B-B1F13F267306}" srcId="{702BC649-2F82-4EA5-B63B-C22266B86EEB}" destId="{B48EE50F-FB07-4B3C-AB8B-C61D9AA430B7}" srcOrd="2" destOrd="0" parTransId="{5598D2CD-9B01-4D4E-90EC-AC64DD74C88C}" sibTransId="{0BEC7665-9186-4110-88B2-67B3C0614F00}"/>
    <dgm:cxn modelId="{21D53463-330F-4747-BA2D-70F0FB506276}" type="presOf" srcId="{6DB5268A-DB3C-4AC7-B41D-616A8CB40E10}" destId="{BF388246-7911-4517-B5F2-9389B4B75E39}" srcOrd="0" destOrd="2" presId="urn:microsoft.com/office/officeart/2005/8/layout/hList1"/>
    <dgm:cxn modelId="{7A04DA2D-4081-4119-B33E-D1969133BC52}" srcId="{C217B139-B146-42D4-8F29-89D5642654A2}" destId="{6DB5268A-DB3C-4AC7-B41D-616A8CB40E10}" srcOrd="2" destOrd="0" parTransId="{6974441F-0449-4F55-ADEA-F9B2D0CB7209}" sibTransId="{29B88E13-04B4-453E-B7F3-31C817D16F0D}"/>
    <dgm:cxn modelId="{12AFBBE6-66A9-4869-BC59-DDC6F686838C}" srcId="{DA9421C0-E2B8-4DD3-AB64-2602D9A7499B}" destId="{C217B139-B146-42D4-8F29-89D5642654A2}" srcOrd="0" destOrd="0" parTransId="{62FAC21C-C99F-4B67-8D54-163956271E2B}" sibTransId="{91E31BC6-2717-4122-BD7A-9B5927B0A681}"/>
    <dgm:cxn modelId="{A55680E7-1542-4FCF-B77A-78B818EDC0CE}" type="presOf" srcId="{B2B4FB31-801A-4141-B50A-F9302979189F}" destId="{F9FFC0A0-E21C-4912-AFF3-EDC6E6FE66FF}" srcOrd="0" destOrd="0" presId="urn:microsoft.com/office/officeart/2005/8/layout/hList1"/>
    <dgm:cxn modelId="{A8A6775B-811F-4799-825B-220871BD62C0}" type="presOf" srcId="{C217B139-B146-42D4-8F29-89D5642654A2}" destId="{6EF5E265-8C08-421F-A229-970F8A9FCAAC}" srcOrd="0" destOrd="0" presId="urn:microsoft.com/office/officeart/2005/8/layout/hList1"/>
    <dgm:cxn modelId="{46081400-E8A7-41C9-A5AA-9FB771100C78}" srcId="{B2B4FB31-801A-4141-B50A-F9302979189F}" destId="{7D6058D0-B614-4710-9AE8-C7D58C11F09F}" srcOrd="0" destOrd="0" parTransId="{8048CC8E-9BE2-41DF-82C4-236CE3C41EB5}" sibTransId="{772B7DF3-EE8F-45DA-A4A1-BB0B6BEA941E}"/>
    <dgm:cxn modelId="{133F762C-BA3D-4379-9F2C-B005DA83C5E9}" srcId="{DA9421C0-E2B8-4DD3-AB64-2602D9A7499B}" destId="{702BC649-2F82-4EA5-B63B-C22266B86EEB}" srcOrd="1" destOrd="0" parTransId="{22FD08D6-139A-4E86-90CB-9E63803432CC}" sibTransId="{B376E6B6-B939-419A-A85B-636E1AA42540}"/>
    <dgm:cxn modelId="{62AB6551-3E48-47D0-B6E8-36C6AA8B3507}" type="presOf" srcId="{B48EE50F-FB07-4B3C-AB8B-C61D9AA430B7}" destId="{169C2B2D-7F8F-45A5-B8E9-1CAC114491AF}" srcOrd="0" destOrd="2" presId="urn:microsoft.com/office/officeart/2005/8/layout/hList1"/>
    <dgm:cxn modelId="{DB159141-BCFA-4624-9786-0DEEC5CA331A}" srcId="{DA9421C0-E2B8-4DD3-AB64-2602D9A7499B}" destId="{B2B4FB31-801A-4141-B50A-F9302979189F}" srcOrd="2" destOrd="0" parTransId="{93D3902C-FB5B-4C82-8E6D-76917D387B64}" sibTransId="{93599BD7-5230-443D-9BE7-74C364F495A0}"/>
    <dgm:cxn modelId="{92023914-0B1C-4F3E-A22C-0E8CC845FFFB}" type="presParOf" srcId="{0A906935-0039-4B42-B46A-40204A36BB71}" destId="{D5115088-4B83-43FF-9F57-BF21C26411C7}" srcOrd="0" destOrd="0" presId="urn:microsoft.com/office/officeart/2005/8/layout/hList1"/>
    <dgm:cxn modelId="{561948B4-0348-432C-8045-620F2FCFE79A}" type="presParOf" srcId="{D5115088-4B83-43FF-9F57-BF21C26411C7}" destId="{6EF5E265-8C08-421F-A229-970F8A9FCAAC}" srcOrd="0" destOrd="0" presId="urn:microsoft.com/office/officeart/2005/8/layout/hList1"/>
    <dgm:cxn modelId="{C37A890E-4245-4F78-8F4A-F612AFADC812}" type="presParOf" srcId="{D5115088-4B83-43FF-9F57-BF21C26411C7}" destId="{BF388246-7911-4517-B5F2-9389B4B75E39}" srcOrd="1" destOrd="0" presId="urn:microsoft.com/office/officeart/2005/8/layout/hList1"/>
    <dgm:cxn modelId="{8308CA99-B61F-47B2-BD39-8218DEA5A288}" type="presParOf" srcId="{0A906935-0039-4B42-B46A-40204A36BB71}" destId="{88CAE6D1-C760-4280-820C-53A687759E95}" srcOrd="1" destOrd="0" presId="urn:microsoft.com/office/officeart/2005/8/layout/hList1"/>
    <dgm:cxn modelId="{14FA56CE-BA0B-4379-9A1B-9FB6A3B2C97B}" type="presParOf" srcId="{0A906935-0039-4B42-B46A-40204A36BB71}" destId="{A025E098-F2C8-4B26-83E6-54C899ED5848}" srcOrd="2" destOrd="0" presId="urn:microsoft.com/office/officeart/2005/8/layout/hList1"/>
    <dgm:cxn modelId="{8BD13141-B8C1-4BA7-929C-39C5AEBC3837}" type="presParOf" srcId="{A025E098-F2C8-4B26-83E6-54C899ED5848}" destId="{471359D5-ADCB-4269-AA7C-EB6F003DAC4C}" srcOrd="0" destOrd="0" presId="urn:microsoft.com/office/officeart/2005/8/layout/hList1"/>
    <dgm:cxn modelId="{F9DC33C0-E24E-4E6A-9925-B2F1D0E22F7A}" type="presParOf" srcId="{A025E098-F2C8-4B26-83E6-54C899ED5848}" destId="{169C2B2D-7F8F-45A5-B8E9-1CAC114491AF}" srcOrd="1" destOrd="0" presId="urn:microsoft.com/office/officeart/2005/8/layout/hList1"/>
    <dgm:cxn modelId="{3227102D-3AFA-42CF-B358-D11278254BED}" type="presParOf" srcId="{0A906935-0039-4B42-B46A-40204A36BB71}" destId="{0AD7FB02-337D-4DB3-9D69-31FDF8D1CB41}" srcOrd="3" destOrd="0" presId="urn:microsoft.com/office/officeart/2005/8/layout/hList1"/>
    <dgm:cxn modelId="{9A1B8255-B40E-4365-8EFD-BB917A4E878C}" type="presParOf" srcId="{0A906935-0039-4B42-B46A-40204A36BB71}" destId="{B82BFE08-8180-4867-B98B-6789BEBE0D64}" srcOrd="4" destOrd="0" presId="urn:microsoft.com/office/officeart/2005/8/layout/hList1"/>
    <dgm:cxn modelId="{60C894D2-F4DE-4C7D-9035-C3AFE53A3935}" type="presParOf" srcId="{B82BFE08-8180-4867-B98B-6789BEBE0D64}" destId="{F9FFC0A0-E21C-4912-AFF3-EDC6E6FE66FF}" srcOrd="0" destOrd="0" presId="urn:microsoft.com/office/officeart/2005/8/layout/hList1"/>
    <dgm:cxn modelId="{3435D814-B277-478E-A670-DFF81D798CB5}" type="presParOf" srcId="{B82BFE08-8180-4867-B98B-6789BEBE0D64}" destId="{96A6E9E3-4B37-4F89-BAA4-9F1A35BE79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388668-CD72-4F00-8D5D-6121C5E07D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CE2869D8-99FA-4F79-831B-A71D0F2C0516}">
      <dgm:prSet/>
      <dgm:spPr/>
      <dgm:t>
        <a:bodyPr/>
        <a:lstStyle/>
        <a:p>
          <a:pPr rtl="0"/>
          <a:r>
            <a:rPr lang="en-US" smtClean="0"/>
            <a:t>Manque d’heures​</a:t>
          </a:r>
          <a:endParaRPr lang="fr-CA"/>
        </a:p>
      </dgm:t>
    </dgm:pt>
    <dgm:pt modelId="{DA0C8E8D-62C7-4A49-84E5-9EEA07CB1087}" type="parTrans" cxnId="{24C4FE10-0487-4F89-B6CA-FDAB6D1F8D82}">
      <dgm:prSet/>
      <dgm:spPr/>
      <dgm:t>
        <a:bodyPr/>
        <a:lstStyle/>
        <a:p>
          <a:endParaRPr lang="fr-FR"/>
        </a:p>
      </dgm:t>
    </dgm:pt>
    <dgm:pt modelId="{96E27C82-8A07-4EE2-9C8B-F5A7CF80B7BD}" type="sibTrans" cxnId="{24C4FE10-0487-4F89-B6CA-FDAB6D1F8D82}">
      <dgm:prSet/>
      <dgm:spPr/>
      <dgm:t>
        <a:bodyPr/>
        <a:lstStyle/>
        <a:p>
          <a:endParaRPr lang="fr-FR"/>
        </a:p>
      </dgm:t>
    </dgm:pt>
    <dgm:pt modelId="{5A9101FB-D90C-4500-B006-E82FC1005D36}">
      <dgm:prSet/>
      <dgm:spPr/>
      <dgm:t>
        <a:bodyPr/>
        <a:lstStyle/>
        <a:p>
          <a:pPr rtl="0"/>
          <a:r>
            <a:rPr lang="en-US" smtClean="0"/>
            <a:t>Trop de temps investit dans le vide​</a:t>
          </a:r>
          <a:endParaRPr lang="fr-CA"/>
        </a:p>
      </dgm:t>
    </dgm:pt>
    <dgm:pt modelId="{E8BF87DD-EF27-4B30-9AA4-7A7C839ADB59}" type="parTrans" cxnId="{A5C0D632-8FEF-4F40-9589-5A065F237B87}">
      <dgm:prSet/>
      <dgm:spPr/>
      <dgm:t>
        <a:bodyPr/>
        <a:lstStyle/>
        <a:p>
          <a:endParaRPr lang="fr-FR"/>
        </a:p>
      </dgm:t>
    </dgm:pt>
    <dgm:pt modelId="{58FEC38F-3C10-4B53-8A04-AF9E9CAD738E}" type="sibTrans" cxnId="{A5C0D632-8FEF-4F40-9589-5A065F237B87}">
      <dgm:prSet/>
      <dgm:spPr/>
      <dgm:t>
        <a:bodyPr/>
        <a:lstStyle/>
        <a:p>
          <a:endParaRPr lang="fr-FR"/>
        </a:p>
      </dgm:t>
    </dgm:pt>
    <dgm:pt modelId="{8D5B3B48-6425-4574-97DE-E7368B23D2B8}">
      <dgm:prSet/>
      <dgm:spPr/>
      <dgm:t>
        <a:bodyPr/>
        <a:lstStyle/>
        <a:p>
          <a:pPr rtl="0"/>
          <a:r>
            <a:rPr lang="en-US" smtClean="0"/>
            <a:t>Pas aller chercher de l’aide​</a:t>
          </a:r>
          <a:endParaRPr lang="fr-CA"/>
        </a:p>
      </dgm:t>
    </dgm:pt>
    <dgm:pt modelId="{E8A767C9-7CAC-4E7A-A234-9AACB6B3C855}" type="parTrans" cxnId="{9F65B103-0FC0-43C8-8FB2-82BFBE209239}">
      <dgm:prSet/>
      <dgm:spPr/>
      <dgm:t>
        <a:bodyPr/>
        <a:lstStyle/>
        <a:p>
          <a:endParaRPr lang="fr-FR"/>
        </a:p>
      </dgm:t>
    </dgm:pt>
    <dgm:pt modelId="{0EB29AB1-79BA-4B2F-9AB4-31F5B6C36FB1}" type="sibTrans" cxnId="{9F65B103-0FC0-43C8-8FB2-82BFBE209239}">
      <dgm:prSet/>
      <dgm:spPr/>
      <dgm:t>
        <a:bodyPr/>
        <a:lstStyle/>
        <a:p>
          <a:endParaRPr lang="fr-FR"/>
        </a:p>
      </dgm:t>
    </dgm:pt>
    <dgm:pt modelId="{F7ACCAAF-F62C-4413-B54D-6003ED9E94C8}">
      <dgm:prSet/>
      <dgm:spPr/>
      <dgm:t>
        <a:bodyPr/>
        <a:lstStyle/>
        <a:p>
          <a:pPr rtl="0"/>
          <a:r>
            <a:rPr lang="en-US" smtClean="0"/>
            <a:t>Utilisation de git​</a:t>
          </a:r>
          <a:endParaRPr lang="fr-CA"/>
        </a:p>
      </dgm:t>
    </dgm:pt>
    <dgm:pt modelId="{69CF99A5-50C6-4470-B98B-A7A976D4F1A9}" type="parTrans" cxnId="{C0EF18F8-CD4C-45CF-B1A2-59A76463F9CF}">
      <dgm:prSet/>
      <dgm:spPr/>
      <dgm:t>
        <a:bodyPr/>
        <a:lstStyle/>
        <a:p>
          <a:endParaRPr lang="fr-FR"/>
        </a:p>
      </dgm:t>
    </dgm:pt>
    <dgm:pt modelId="{5D85F1DC-7575-4D63-A388-EB18770F9C32}" type="sibTrans" cxnId="{C0EF18F8-CD4C-45CF-B1A2-59A76463F9CF}">
      <dgm:prSet/>
      <dgm:spPr/>
      <dgm:t>
        <a:bodyPr/>
        <a:lstStyle/>
        <a:p>
          <a:endParaRPr lang="fr-FR"/>
        </a:p>
      </dgm:t>
    </dgm:pt>
    <dgm:pt modelId="{2E450335-079F-4097-8172-D511634904A5}">
      <dgm:prSet/>
      <dgm:spPr/>
      <dgm:t>
        <a:bodyPr/>
        <a:lstStyle/>
        <a:p>
          <a:pPr rtl="0"/>
          <a:r>
            <a:rPr lang="en-US" smtClean="0"/>
            <a:t>Pas de méthodes de travail planifiées​</a:t>
          </a:r>
          <a:endParaRPr lang="fr-CA"/>
        </a:p>
      </dgm:t>
    </dgm:pt>
    <dgm:pt modelId="{8475ED86-05B6-4C18-84D8-CCB1DD91F88C}" type="parTrans" cxnId="{86E47F50-255C-4212-8688-A5A615432C5B}">
      <dgm:prSet/>
      <dgm:spPr/>
      <dgm:t>
        <a:bodyPr/>
        <a:lstStyle/>
        <a:p>
          <a:endParaRPr lang="fr-FR"/>
        </a:p>
      </dgm:t>
    </dgm:pt>
    <dgm:pt modelId="{C08555B5-FA40-44F9-859A-9418ADEF13C3}" type="sibTrans" cxnId="{86E47F50-255C-4212-8688-A5A615432C5B}">
      <dgm:prSet/>
      <dgm:spPr/>
      <dgm:t>
        <a:bodyPr/>
        <a:lstStyle/>
        <a:p>
          <a:endParaRPr lang="fr-FR"/>
        </a:p>
      </dgm:t>
    </dgm:pt>
    <dgm:pt modelId="{EED03F49-DF81-4A49-AB7D-469DD56FD725}">
      <dgm:prSet/>
      <dgm:spPr/>
      <dgm:t>
        <a:bodyPr/>
        <a:lstStyle/>
        <a:p>
          <a:pPr rtl="0"/>
          <a:r>
            <a:rPr lang="en-US" smtClean="0"/>
            <a:t>Trop long avant de commencer à travailler​</a:t>
          </a:r>
          <a:endParaRPr lang="fr-CA"/>
        </a:p>
      </dgm:t>
    </dgm:pt>
    <dgm:pt modelId="{E80C56D3-5738-489B-8AC5-456FADC93D2C}" type="parTrans" cxnId="{568D8416-6FCE-4646-8C82-37ACA84E6606}">
      <dgm:prSet/>
      <dgm:spPr/>
      <dgm:t>
        <a:bodyPr/>
        <a:lstStyle/>
        <a:p>
          <a:endParaRPr lang="fr-FR"/>
        </a:p>
      </dgm:t>
    </dgm:pt>
    <dgm:pt modelId="{39F4D1A6-E4ED-4DF0-B752-E02F5AFB3556}" type="sibTrans" cxnId="{568D8416-6FCE-4646-8C82-37ACA84E6606}">
      <dgm:prSet/>
      <dgm:spPr/>
      <dgm:t>
        <a:bodyPr/>
        <a:lstStyle/>
        <a:p>
          <a:endParaRPr lang="fr-FR"/>
        </a:p>
      </dgm:t>
    </dgm:pt>
    <dgm:pt modelId="{8D9A36B1-2BB3-49F2-9023-7AD45C68FDD2}">
      <dgm:prSet/>
      <dgm:spPr/>
      <dgm:t>
        <a:bodyPr/>
        <a:lstStyle/>
        <a:p>
          <a:pPr rtl="0"/>
          <a:r>
            <a:rPr lang="en-US" smtClean="0"/>
            <a:t>En arriver à la conclusion que tout le monde passe​</a:t>
          </a:r>
          <a:endParaRPr lang="fr-CA"/>
        </a:p>
      </dgm:t>
    </dgm:pt>
    <dgm:pt modelId="{68EBAD5E-BD6C-4D96-90C0-920F8A77F5D2}" type="parTrans" cxnId="{3DBACBAE-1E5C-474B-A515-A12C8774C76D}">
      <dgm:prSet/>
      <dgm:spPr/>
      <dgm:t>
        <a:bodyPr/>
        <a:lstStyle/>
        <a:p>
          <a:endParaRPr lang="fr-FR"/>
        </a:p>
      </dgm:t>
    </dgm:pt>
    <dgm:pt modelId="{77641787-816F-4314-9481-3F4681F7DD5F}" type="sibTrans" cxnId="{3DBACBAE-1E5C-474B-A515-A12C8774C76D}">
      <dgm:prSet/>
      <dgm:spPr/>
      <dgm:t>
        <a:bodyPr/>
        <a:lstStyle/>
        <a:p>
          <a:endParaRPr lang="fr-FR"/>
        </a:p>
      </dgm:t>
    </dgm:pt>
    <dgm:pt modelId="{F6FBBA18-D97C-4E80-B043-76039BF36FD1}">
      <dgm:prSet/>
      <dgm:spPr/>
      <dgm:t>
        <a:bodyPr/>
        <a:lstStyle/>
        <a:p>
          <a:pPr rtl="0"/>
          <a:r>
            <a:rPr lang="en-US" smtClean="0"/>
            <a:t>Tout ce qui a dû être abandonné pour respecter l’horaire​</a:t>
          </a:r>
          <a:endParaRPr lang="fr-CA"/>
        </a:p>
      </dgm:t>
    </dgm:pt>
    <dgm:pt modelId="{FBFD7435-2F37-459D-BEC8-4A94F0F65AA2}" type="parTrans" cxnId="{E86AA203-6CEC-455B-A1BB-08B5DB75CFDB}">
      <dgm:prSet/>
      <dgm:spPr/>
      <dgm:t>
        <a:bodyPr/>
        <a:lstStyle/>
        <a:p>
          <a:endParaRPr lang="fr-FR"/>
        </a:p>
      </dgm:t>
    </dgm:pt>
    <dgm:pt modelId="{F54CBE01-3695-4B31-8A0E-1BA62068E42F}" type="sibTrans" cxnId="{E86AA203-6CEC-455B-A1BB-08B5DB75CFDB}">
      <dgm:prSet/>
      <dgm:spPr/>
      <dgm:t>
        <a:bodyPr/>
        <a:lstStyle/>
        <a:p>
          <a:endParaRPr lang="fr-FR"/>
        </a:p>
      </dgm:t>
    </dgm:pt>
    <dgm:pt modelId="{8F82525E-04B7-42D8-B0CB-B26CB722E110}" type="pres">
      <dgm:prSet presAssocID="{38388668-CD72-4F00-8D5D-6121C5E07D09}" presName="Name0" presStyleCnt="0">
        <dgm:presLayoutVars>
          <dgm:dir/>
          <dgm:animLvl val="lvl"/>
          <dgm:resizeHandles val="exact"/>
        </dgm:presLayoutVars>
      </dgm:prSet>
      <dgm:spPr/>
    </dgm:pt>
    <dgm:pt modelId="{6C11E28F-CE16-416A-92EC-A3F59C2F5CCE}" type="pres">
      <dgm:prSet presAssocID="{CE2869D8-99FA-4F79-831B-A71D0F2C0516}" presName="linNode" presStyleCnt="0"/>
      <dgm:spPr/>
    </dgm:pt>
    <dgm:pt modelId="{670013D3-E3B4-409A-A8D9-C5772A6C72D5}" type="pres">
      <dgm:prSet presAssocID="{CE2869D8-99FA-4F79-831B-A71D0F2C0516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12E1597C-32E9-4908-A878-C6E18F90ED4F}" type="pres">
      <dgm:prSet presAssocID="{96E27C82-8A07-4EE2-9C8B-F5A7CF80B7BD}" presName="sp" presStyleCnt="0"/>
      <dgm:spPr/>
    </dgm:pt>
    <dgm:pt modelId="{714BCDE9-CA3C-40B7-94DD-21F48430AB53}" type="pres">
      <dgm:prSet presAssocID="{5A9101FB-D90C-4500-B006-E82FC1005D36}" presName="linNode" presStyleCnt="0"/>
      <dgm:spPr/>
    </dgm:pt>
    <dgm:pt modelId="{5441F6A4-5DBB-411E-BB64-E63D62A978A5}" type="pres">
      <dgm:prSet presAssocID="{5A9101FB-D90C-4500-B006-E82FC1005D36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006DDA4B-319B-4396-8A95-F3312114B982}" type="pres">
      <dgm:prSet presAssocID="{58FEC38F-3C10-4B53-8A04-AF9E9CAD738E}" presName="sp" presStyleCnt="0"/>
      <dgm:spPr/>
    </dgm:pt>
    <dgm:pt modelId="{202BDAA1-38FD-41B3-B569-C65709251ECC}" type="pres">
      <dgm:prSet presAssocID="{8D5B3B48-6425-4574-97DE-E7368B23D2B8}" presName="linNode" presStyleCnt="0"/>
      <dgm:spPr/>
    </dgm:pt>
    <dgm:pt modelId="{518DEC31-D22B-49EF-9893-F3715E103693}" type="pres">
      <dgm:prSet presAssocID="{8D5B3B48-6425-4574-97DE-E7368B23D2B8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A842747-B4D9-46B7-A4B9-E80F6C237FF5}" type="pres">
      <dgm:prSet presAssocID="{0EB29AB1-79BA-4B2F-9AB4-31F5B6C36FB1}" presName="sp" presStyleCnt="0"/>
      <dgm:spPr/>
    </dgm:pt>
    <dgm:pt modelId="{BCF88497-DF28-4987-8A2B-C5E96CC9214B}" type="pres">
      <dgm:prSet presAssocID="{F7ACCAAF-F62C-4413-B54D-6003ED9E94C8}" presName="linNode" presStyleCnt="0"/>
      <dgm:spPr/>
    </dgm:pt>
    <dgm:pt modelId="{A7FC5D2F-223C-4001-8EB2-A8E0EEDBE516}" type="pres">
      <dgm:prSet presAssocID="{F7ACCAAF-F62C-4413-B54D-6003ED9E94C8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A5377656-9051-4DF4-95B1-D43635B8FD89}" type="pres">
      <dgm:prSet presAssocID="{5D85F1DC-7575-4D63-A388-EB18770F9C32}" presName="sp" presStyleCnt="0"/>
      <dgm:spPr/>
    </dgm:pt>
    <dgm:pt modelId="{CCC65563-DE06-4FB7-BB1C-947E02ABE61E}" type="pres">
      <dgm:prSet presAssocID="{2E450335-079F-4097-8172-D511634904A5}" presName="linNode" presStyleCnt="0"/>
      <dgm:spPr/>
    </dgm:pt>
    <dgm:pt modelId="{0693E929-CFBD-4940-89DF-353DDC3CE7E6}" type="pres">
      <dgm:prSet presAssocID="{2E450335-079F-4097-8172-D511634904A5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FD792C65-77D3-4BD7-B83D-13FA52E97BE9}" type="pres">
      <dgm:prSet presAssocID="{C08555B5-FA40-44F9-859A-9418ADEF13C3}" presName="sp" presStyleCnt="0"/>
      <dgm:spPr/>
    </dgm:pt>
    <dgm:pt modelId="{35260059-3854-4655-99C2-9400CEEDDE8D}" type="pres">
      <dgm:prSet presAssocID="{EED03F49-DF81-4A49-AB7D-469DD56FD725}" presName="linNode" presStyleCnt="0"/>
      <dgm:spPr/>
    </dgm:pt>
    <dgm:pt modelId="{8BD9706F-9BB9-4D02-8A83-5707FF81787E}" type="pres">
      <dgm:prSet presAssocID="{EED03F49-DF81-4A49-AB7D-469DD56FD725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605BEDD1-055D-429E-A14D-FC7518297372}" type="pres">
      <dgm:prSet presAssocID="{39F4D1A6-E4ED-4DF0-B752-E02F5AFB3556}" presName="sp" presStyleCnt="0"/>
      <dgm:spPr/>
    </dgm:pt>
    <dgm:pt modelId="{3C639EE9-6453-4F29-8C3A-E0F3D41F3BCD}" type="pres">
      <dgm:prSet presAssocID="{8D9A36B1-2BB3-49F2-9023-7AD45C68FDD2}" presName="linNode" presStyleCnt="0"/>
      <dgm:spPr/>
    </dgm:pt>
    <dgm:pt modelId="{5F0307F3-646F-4C38-AFBA-22249F72A2D7}" type="pres">
      <dgm:prSet presAssocID="{8D9A36B1-2BB3-49F2-9023-7AD45C68FDD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FAF415A4-00A1-4CB9-AFF9-C4AA43CA835D}" type="pres">
      <dgm:prSet presAssocID="{77641787-816F-4314-9481-3F4681F7DD5F}" presName="sp" presStyleCnt="0"/>
      <dgm:spPr/>
    </dgm:pt>
    <dgm:pt modelId="{A0694311-1C14-4338-8AE5-91CE816B12FA}" type="pres">
      <dgm:prSet presAssocID="{F6FBBA18-D97C-4E80-B043-76039BF36FD1}" presName="linNode" presStyleCnt="0"/>
      <dgm:spPr/>
    </dgm:pt>
    <dgm:pt modelId="{03EDBCB1-F038-4B1F-9FBE-DFCA4392957F}" type="pres">
      <dgm:prSet presAssocID="{F6FBBA18-D97C-4E80-B043-76039BF36FD1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50EA9B5-E784-4D2D-8608-D76EB13D8382}" type="presOf" srcId="{8D9A36B1-2BB3-49F2-9023-7AD45C68FDD2}" destId="{5F0307F3-646F-4C38-AFBA-22249F72A2D7}" srcOrd="0" destOrd="0" presId="urn:microsoft.com/office/officeart/2005/8/layout/vList5"/>
    <dgm:cxn modelId="{C0EF18F8-CD4C-45CF-B1A2-59A76463F9CF}" srcId="{38388668-CD72-4F00-8D5D-6121C5E07D09}" destId="{F7ACCAAF-F62C-4413-B54D-6003ED9E94C8}" srcOrd="3" destOrd="0" parTransId="{69CF99A5-50C6-4470-B98B-A7A976D4F1A9}" sibTransId="{5D85F1DC-7575-4D63-A388-EB18770F9C32}"/>
    <dgm:cxn modelId="{EA79EC40-62B6-48EF-8A59-5C60EA712CDB}" type="presOf" srcId="{F6FBBA18-D97C-4E80-B043-76039BF36FD1}" destId="{03EDBCB1-F038-4B1F-9FBE-DFCA4392957F}" srcOrd="0" destOrd="0" presId="urn:microsoft.com/office/officeart/2005/8/layout/vList5"/>
    <dgm:cxn modelId="{568D8416-6FCE-4646-8C82-37ACA84E6606}" srcId="{38388668-CD72-4F00-8D5D-6121C5E07D09}" destId="{EED03F49-DF81-4A49-AB7D-469DD56FD725}" srcOrd="5" destOrd="0" parTransId="{E80C56D3-5738-489B-8AC5-456FADC93D2C}" sibTransId="{39F4D1A6-E4ED-4DF0-B752-E02F5AFB3556}"/>
    <dgm:cxn modelId="{00C1FF42-E79C-4758-8076-EA3D746E7CF1}" type="presOf" srcId="{EED03F49-DF81-4A49-AB7D-469DD56FD725}" destId="{8BD9706F-9BB9-4D02-8A83-5707FF81787E}" srcOrd="0" destOrd="0" presId="urn:microsoft.com/office/officeart/2005/8/layout/vList5"/>
    <dgm:cxn modelId="{3DBACBAE-1E5C-474B-A515-A12C8774C76D}" srcId="{38388668-CD72-4F00-8D5D-6121C5E07D09}" destId="{8D9A36B1-2BB3-49F2-9023-7AD45C68FDD2}" srcOrd="6" destOrd="0" parTransId="{68EBAD5E-BD6C-4D96-90C0-920F8A77F5D2}" sibTransId="{77641787-816F-4314-9481-3F4681F7DD5F}"/>
    <dgm:cxn modelId="{74A7BDAD-FB38-4923-82BF-35BD34970317}" type="presOf" srcId="{2E450335-079F-4097-8172-D511634904A5}" destId="{0693E929-CFBD-4940-89DF-353DDC3CE7E6}" srcOrd="0" destOrd="0" presId="urn:microsoft.com/office/officeart/2005/8/layout/vList5"/>
    <dgm:cxn modelId="{A5C0D632-8FEF-4F40-9589-5A065F237B87}" srcId="{38388668-CD72-4F00-8D5D-6121C5E07D09}" destId="{5A9101FB-D90C-4500-B006-E82FC1005D36}" srcOrd="1" destOrd="0" parTransId="{E8BF87DD-EF27-4B30-9AA4-7A7C839ADB59}" sibTransId="{58FEC38F-3C10-4B53-8A04-AF9E9CAD738E}"/>
    <dgm:cxn modelId="{E86AA203-6CEC-455B-A1BB-08B5DB75CFDB}" srcId="{38388668-CD72-4F00-8D5D-6121C5E07D09}" destId="{F6FBBA18-D97C-4E80-B043-76039BF36FD1}" srcOrd="7" destOrd="0" parTransId="{FBFD7435-2F37-459D-BEC8-4A94F0F65AA2}" sibTransId="{F54CBE01-3695-4B31-8A0E-1BA62068E42F}"/>
    <dgm:cxn modelId="{24C4FE10-0487-4F89-B6CA-FDAB6D1F8D82}" srcId="{38388668-CD72-4F00-8D5D-6121C5E07D09}" destId="{CE2869D8-99FA-4F79-831B-A71D0F2C0516}" srcOrd="0" destOrd="0" parTransId="{DA0C8E8D-62C7-4A49-84E5-9EEA07CB1087}" sibTransId="{96E27C82-8A07-4EE2-9C8B-F5A7CF80B7BD}"/>
    <dgm:cxn modelId="{A14B34E8-0F59-49CC-B238-128C6089F6C7}" type="presOf" srcId="{F7ACCAAF-F62C-4413-B54D-6003ED9E94C8}" destId="{A7FC5D2F-223C-4001-8EB2-A8E0EEDBE516}" srcOrd="0" destOrd="0" presId="urn:microsoft.com/office/officeart/2005/8/layout/vList5"/>
    <dgm:cxn modelId="{12EF7A6B-0D3A-4810-B6C9-0E9B0092C6FD}" type="presOf" srcId="{8D5B3B48-6425-4574-97DE-E7368B23D2B8}" destId="{518DEC31-D22B-49EF-9893-F3715E103693}" srcOrd="0" destOrd="0" presId="urn:microsoft.com/office/officeart/2005/8/layout/vList5"/>
    <dgm:cxn modelId="{3716E7B8-E0A1-4034-AEAA-9C8D93773F6A}" type="presOf" srcId="{5A9101FB-D90C-4500-B006-E82FC1005D36}" destId="{5441F6A4-5DBB-411E-BB64-E63D62A978A5}" srcOrd="0" destOrd="0" presId="urn:microsoft.com/office/officeart/2005/8/layout/vList5"/>
    <dgm:cxn modelId="{86E47F50-255C-4212-8688-A5A615432C5B}" srcId="{38388668-CD72-4F00-8D5D-6121C5E07D09}" destId="{2E450335-079F-4097-8172-D511634904A5}" srcOrd="4" destOrd="0" parTransId="{8475ED86-05B6-4C18-84D8-CCB1DD91F88C}" sibTransId="{C08555B5-FA40-44F9-859A-9418ADEF13C3}"/>
    <dgm:cxn modelId="{90E719D3-4A59-4F93-9067-E1F52F062A9A}" type="presOf" srcId="{CE2869D8-99FA-4F79-831B-A71D0F2C0516}" destId="{670013D3-E3B4-409A-A8D9-C5772A6C72D5}" srcOrd="0" destOrd="0" presId="urn:microsoft.com/office/officeart/2005/8/layout/vList5"/>
    <dgm:cxn modelId="{71A46AE2-0FD4-4551-93AE-B39DDFCFF407}" type="presOf" srcId="{38388668-CD72-4F00-8D5D-6121C5E07D09}" destId="{8F82525E-04B7-42D8-B0CB-B26CB722E110}" srcOrd="0" destOrd="0" presId="urn:microsoft.com/office/officeart/2005/8/layout/vList5"/>
    <dgm:cxn modelId="{9F65B103-0FC0-43C8-8FB2-82BFBE209239}" srcId="{38388668-CD72-4F00-8D5D-6121C5E07D09}" destId="{8D5B3B48-6425-4574-97DE-E7368B23D2B8}" srcOrd="2" destOrd="0" parTransId="{E8A767C9-7CAC-4E7A-A234-9AACB6B3C855}" sibTransId="{0EB29AB1-79BA-4B2F-9AB4-31F5B6C36FB1}"/>
    <dgm:cxn modelId="{71467676-C8AC-4D61-85B3-DF1112CAFAC1}" type="presParOf" srcId="{8F82525E-04B7-42D8-B0CB-B26CB722E110}" destId="{6C11E28F-CE16-416A-92EC-A3F59C2F5CCE}" srcOrd="0" destOrd="0" presId="urn:microsoft.com/office/officeart/2005/8/layout/vList5"/>
    <dgm:cxn modelId="{188753A4-58D9-4890-891B-F2DD4BF7F3A5}" type="presParOf" srcId="{6C11E28F-CE16-416A-92EC-A3F59C2F5CCE}" destId="{670013D3-E3B4-409A-A8D9-C5772A6C72D5}" srcOrd="0" destOrd="0" presId="urn:microsoft.com/office/officeart/2005/8/layout/vList5"/>
    <dgm:cxn modelId="{47B16341-35B5-4879-BFDB-08A99531929E}" type="presParOf" srcId="{8F82525E-04B7-42D8-B0CB-B26CB722E110}" destId="{12E1597C-32E9-4908-A878-C6E18F90ED4F}" srcOrd="1" destOrd="0" presId="urn:microsoft.com/office/officeart/2005/8/layout/vList5"/>
    <dgm:cxn modelId="{F4A0712F-85CE-408F-8B6C-4535EC4C8371}" type="presParOf" srcId="{8F82525E-04B7-42D8-B0CB-B26CB722E110}" destId="{714BCDE9-CA3C-40B7-94DD-21F48430AB53}" srcOrd="2" destOrd="0" presId="urn:microsoft.com/office/officeart/2005/8/layout/vList5"/>
    <dgm:cxn modelId="{C5CC3946-584E-4B9D-99B3-F7F60C818B10}" type="presParOf" srcId="{714BCDE9-CA3C-40B7-94DD-21F48430AB53}" destId="{5441F6A4-5DBB-411E-BB64-E63D62A978A5}" srcOrd="0" destOrd="0" presId="urn:microsoft.com/office/officeart/2005/8/layout/vList5"/>
    <dgm:cxn modelId="{ABF73789-B640-4E3A-9A4F-CD73D5680A3F}" type="presParOf" srcId="{8F82525E-04B7-42D8-B0CB-B26CB722E110}" destId="{006DDA4B-319B-4396-8A95-F3312114B982}" srcOrd="3" destOrd="0" presId="urn:microsoft.com/office/officeart/2005/8/layout/vList5"/>
    <dgm:cxn modelId="{341D22E7-21AC-4FD4-AE7D-4459D3ED5C1C}" type="presParOf" srcId="{8F82525E-04B7-42D8-B0CB-B26CB722E110}" destId="{202BDAA1-38FD-41B3-B569-C65709251ECC}" srcOrd="4" destOrd="0" presId="urn:microsoft.com/office/officeart/2005/8/layout/vList5"/>
    <dgm:cxn modelId="{22282274-557E-4D57-8A05-8383764D798A}" type="presParOf" srcId="{202BDAA1-38FD-41B3-B569-C65709251ECC}" destId="{518DEC31-D22B-49EF-9893-F3715E103693}" srcOrd="0" destOrd="0" presId="urn:microsoft.com/office/officeart/2005/8/layout/vList5"/>
    <dgm:cxn modelId="{8237C608-CF39-4E16-8957-D1B40C4800F0}" type="presParOf" srcId="{8F82525E-04B7-42D8-B0CB-B26CB722E110}" destId="{CA842747-B4D9-46B7-A4B9-E80F6C237FF5}" srcOrd="5" destOrd="0" presId="urn:microsoft.com/office/officeart/2005/8/layout/vList5"/>
    <dgm:cxn modelId="{DF5E5ABB-EB61-4508-BDDA-E3484D0BFCA6}" type="presParOf" srcId="{8F82525E-04B7-42D8-B0CB-B26CB722E110}" destId="{BCF88497-DF28-4987-8A2B-C5E96CC9214B}" srcOrd="6" destOrd="0" presId="urn:microsoft.com/office/officeart/2005/8/layout/vList5"/>
    <dgm:cxn modelId="{B2FF880E-EE76-4E54-8110-05EE586C76F8}" type="presParOf" srcId="{BCF88497-DF28-4987-8A2B-C5E96CC9214B}" destId="{A7FC5D2F-223C-4001-8EB2-A8E0EEDBE516}" srcOrd="0" destOrd="0" presId="urn:microsoft.com/office/officeart/2005/8/layout/vList5"/>
    <dgm:cxn modelId="{3062D596-5788-4EBE-8893-FC29AF541083}" type="presParOf" srcId="{8F82525E-04B7-42D8-B0CB-B26CB722E110}" destId="{A5377656-9051-4DF4-95B1-D43635B8FD89}" srcOrd="7" destOrd="0" presId="urn:microsoft.com/office/officeart/2005/8/layout/vList5"/>
    <dgm:cxn modelId="{6AC32F8A-D694-43DC-BF5D-78B47F22612B}" type="presParOf" srcId="{8F82525E-04B7-42D8-B0CB-B26CB722E110}" destId="{CCC65563-DE06-4FB7-BB1C-947E02ABE61E}" srcOrd="8" destOrd="0" presId="urn:microsoft.com/office/officeart/2005/8/layout/vList5"/>
    <dgm:cxn modelId="{CA3F9838-D7F0-4FB5-AE80-8AD1FDD2D42E}" type="presParOf" srcId="{CCC65563-DE06-4FB7-BB1C-947E02ABE61E}" destId="{0693E929-CFBD-4940-89DF-353DDC3CE7E6}" srcOrd="0" destOrd="0" presId="urn:microsoft.com/office/officeart/2005/8/layout/vList5"/>
    <dgm:cxn modelId="{8E9486A7-4158-4E89-80A6-283D03CBE81B}" type="presParOf" srcId="{8F82525E-04B7-42D8-B0CB-B26CB722E110}" destId="{FD792C65-77D3-4BD7-B83D-13FA52E97BE9}" srcOrd="9" destOrd="0" presId="urn:microsoft.com/office/officeart/2005/8/layout/vList5"/>
    <dgm:cxn modelId="{53E77B9F-AB50-4303-9A5A-59DFFA2014AA}" type="presParOf" srcId="{8F82525E-04B7-42D8-B0CB-B26CB722E110}" destId="{35260059-3854-4655-99C2-9400CEEDDE8D}" srcOrd="10" destOrd="0" presId="urn:microsoft.com/office/officeart/2005/8/layout/vList5"/>
    <dgm:cxn modelId="{A5BE4507-9733-41AB-AD3C-DB8A5008AFED}" type="presParOf" srcId="{35260059-3854-4655-99C2-9400CEEDDE8D}" destId="{8BD9706F-9BB9-4D02-8A83-5707FF81787E}" srcOrd="0" destOrd="0" presId="urn:microsoft.com/office/officeart/2005/8/layout/vList5"/>
    <dgm:cxn modelId="{73F938FA-E8D8-44BB-B4C4-49B3DE0F8312}" type="presParOf" srcId="{8F82525E-04B7-42D8-B0CB-B26CB722E110}" destId="{605BEDD1-055D-429E-A14D-FC7518297372}" srcOrd="11" destOrd="0" presId="urn:microsoft.com/office/officeart/2005/8/layout/vList5"/>
    <dgm:cxn modelId="{F40C4689-2598-407D-8E22-83F43AB66983}" type="presParOf" srcId="{8F82525E-04B7-42D8-B0CB-B26CB722E110}" destId="{3C639EE9-6453-4F29-8C3A-E0F3D41F3BCD}" srcOrd="12" destOrd="0" presId="urn:microsoft.com/office/officeart/2005/8/layout/vList5"/>
    <dgm:cxn modelId="{9330EB56-9A1E-4C4D-9D20-9A708A39A237}" type="presParOf" srcId="{3C639EE9-6453-4F29-8C3A-E0F3D41F3BCD}" destId="{5F0307F3-646F-4C38-AFBA-22249F72A2D7}" srcOrd="0" destOrd="0" presId="urn:microsoft.com/office/officeart/2005/8/layout/vList5"/>
    <dgm:cxn modelId="{643F79F5-F697-4B2D-AF03-5F6B4C50E835}" type="presParOf" srcId="{8F82525E-04B7-42D8-B0CB-B26CB722E110}" destId="{FAF415A4-00A1-4CB9-AFF9-C4AA43CA835D}" srcOrd="13" destOrd="0" presId="urn:microsoft.com/office/officeart/2005/8/layout/vList5"/>
    <dgm:cxn modelId="{D841E8A5-5F2F-46F5-ADAE-7ADD47175DF5}" type="presParOf" srcId="{8F82525E-04B7-42D8-B0CB-B26CB722E110}" destId="{A0694311-1C14-4338-8AE5-91CE816B12FA}" srcOrd="14" destOrd="0" presId="urn:microsoft.com/office/officeart/2005/8/layout/vList5"/>
    <dgm:cxn modelId="{7256234E-0838-4CA0-A505-828C9D1AB24C}" type="presParOf" srcId="{A0694311-1C14-4338-8AE5-91CE816B12FA}" destId="{03EDBCB1-F038-4B1F-9FBE-DFCA4392957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41BD71-3273-471D-961F-2391AD696C7C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9CFE083-FCC8-41F9-BB0A-F3D4F044A797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Bons coups</a:t>
          </a:r>
          <a:endParaRPr lang="fr-FR" dirty="0">
            <a:solidFill>
              <a:schemeClr val="bg1"/>
            </a:solidFill>
          </a:endParaRPr>
        </a:p>
      </dgm:t>
    </dgm:pt>
    <dgm:pt modelId="{EDC944DB-DEEE-4259-BC9E-12A906B9A749}" type="parTrans" cxnId="{10613655-92E5-4E29-8E58-20C4F10CF7BB}">
      <dgm:prSet/>
      <dgm:spPr/>
      <dgm:t>
        <a:bodyPr/>
        <a:lstStyle/>
        <a:p>
          <a:endParaRPr lang="fr-FR"/>
        </a:p>
      </dgm:t>
    </dgm:pt>
    <dgm:pt modelId="{566698A7-CFAD-407B-BB9D-43C3651F85ED}" type="sibTrans" cxnId="{10613655-92E5-4E29-8E58-20C4F10CF7BB}">
      <dgm:prSet/>
      <dgm:spPr/>
      <dgm:t>
        <a:bodyPr/>
        <a:lstStyle/>
        <a:p>
          <a:endParaRPr lang="fr-FR"/>
        </a:p>
      </dgm:t>
    </dgm:pt>
    <dgm:pt modelId="{04FAD084-E8D8-43C4-BF7B-7A4A51CD0A74}">
      <dgm:prSet phldrT="[Texte]"/>
      <dgm:spPr/>
      <dgm:t>
        <a:bodyPr/>
        <a:lstStyle/>
        <a:p>
          <a:r>
            <a:rPr lang="fr-CA" b="0" i="0" u="none" dirty="0" smtClean="0">
              <a:solidFill>
                <a:schemeClr val="bg1"/>
              </a:solidFill>
            </a:rPr>
            <a:t>Évaluations remises en état impeccable</a:t>
          </a:r>
          <a:r>
            <a:rPr lang="fr-CA" b="0" i="0" dirty="0" smtClean="0">
              <a:solidFill>
                <a:schemeClr val="bg1"/>
              </a:solidFill>
            </a:rPr>
            <a:t>​</a:t>
          </a:r>
          <a:endParaRPr lang="fr-FR" dirty="0">
            <a:solidFill>
              <a:schemeClr val="bg1"/>
            </a:solidFill>
          </a:endParaRPr>
        </a:p>
      </dgm:t>
    </dgm:pt>
    <dgm:pt modelId="{CA555603-0EE0-45C3-AB73-0CA4CC2E2A54}" type="parTrans" cxnId="{EB60AF8A-5F9A-41F0-B010-661A89E99FFB}">
      <dgm:prSet/>
      <dgm:spPr/>
      <dgm:t>
        <a:bodyPr/>
        <a:lstStyle/>
        <a:p>
          <a:endParaRPr lang="fr-FR"/>
        </a:p>
      </dgm:t>
    </dgm:pt>
    <dgm:pt modelId="{D1D87367-DAB4-4A2D-B0D7-3D2C0E547266}" type="sibTrans" cxnId="{EB60AF8A-5F9A-41F0-B010-661A89E99FFB}">
      <dgm:prSet/>
      <dgm:spPr/>
      <dgm:t>
        <a:bodyPr/>
        <a:lstStyle/>
        <a:p>
          <a:endParaRPr lang="fr-FR"/>
        </a:p>
      </dgm:t>
    </dgm:pt>
    <dgm:pt modelId="{23A546F9-89D4-43ED-AAA2-FE9884AE719F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Mauvais coups</a:t>
          </a:r>
          <a:endParaRPr lang="fr-FR" dirty="0">
            <a:solidFill>
              <a:schemeClr val="bg1"/>
            </a:solidFill>
          </a:endParaRPr>
        </a:p>
      </dgm:t>
    </dgm:pt>
    <dgm:pt modelId="{7F141B6F-9160-4896-86B8-F6C1A7129A35}" type="parTrans" cxnId="{7175E9EF-9336-4FF2-BD43-54461B5CC17D}">
      <dgm:prSet/>
      <dgm:spPr/>
      <dgm:t>
        <a:bodyPr/>
        <a:lstStyle/>
        <a:p>
          <a:endParaRPr lang="fr-FR"/>
        </a:p>
      </dgm:t>
    </dgm:pt>
    <dgm:pt modelId="{98E7929E-3969-44D8-BA60-4BEA074EA904}" type="sibTrans" cxnId="{7175E9EF-9336-4FF2-BD43-54461B5CC17D}">
      <dgm:prSet/>
      <dgm:spPr/>
      <dgm:t>
        <a:bodyPr/>
        <a:lstStyle/>
        <a:p>
          <a:endParaRPr lang="fr-FR"/>
        </a:p>
      </dgm:t>
    </dgm:pt>
    <dgm:pt modelId="{E4282089-B15F-4910-95D1-83FEA747DAA8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Mauvaise utilisation de Git</a:t>
          </a:r>
          <a:endParaRPr lang="fr-FR" dirty="0">
            <a:solidFill>
              <a:schemeClr val="bg1"/>
            </a:solidFill>
          </a:endParaRPr>
        </a:p>
      </dgm:t>
    </dgm:pt>
    <dgm:pt modelId="{C3C32870-5996-4349-9E0C-00176939C5A4}" type="parTrans" cxnId="{D59AA9EC-F3C6-4066-ACF2-F118DAE7E62F}">
      <dgm:prSet/>
      <dgm:spPr/>
      <dgm:t>
        <a:bodyPr/>
        <a:lstStyle/>
        <a:p>
          <a:endParaRPr lang="fr-FR"/>
        </a:p>
      </dgm:t>
    </dgm:pt>
    <dgm:pt modelId="{2603D3D9-2B47-4583-B02A-D7F9613AECD4}" type="sibTrans" cxnId="{D59AA9EC-F3C6-4066-ACF2-F118DAE7E62F}">
      <dgm:prSet/>
      <dgm:spPr/>
      <dgm:t>
        <a:bodyPr/>
        <a:lstStyle/>
        <a:p>
          <a:endParaRPr lang="fr-FR"/>
        </a:p>
      </dgm:t>
    </dgm:pt>
    <dgm:pt modelId="{49A93698-4E28-4DC1-A9C9-71DAF942C2C0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Travail isolé</a:t>
          </a:r>
          <a:endParaRPr lang="fr-FR" dirty="0">
            <a:solidFill>
              <a:schemeClr val="bg1"/>
            </a:solidFill>
          </a:endParaRPr>
        </a:p>
      </dgm:t>
    </dgm:pt>
    <dgm:pt modelId="{F48C1ACB-2492-4094-90BC-85235FFC59CE}" type="parTrans" cxnId="{30E205BC-BB4D-469C-B430-13EE5EEFD0B4}">
      <dgm:prSet/>
      <dgm:spPr/>
      <dgm:t>
        <a:bodyPr/>
        <a:lstStyle/>
        <a:p>
          <a:endParaRPr lang="fr-FR"/>
        </a:p>
      </dgm:t>
    </dgm:pt>
    <dgm:pt modelId="{5B12A258-3119-4393-BCF6-485D82A3C3E8}" type="sibTrans" cxnId="{30E205BC-BB4D-469C-B430-13EE5EEFD0B4}">
      <dgm:prSet/>
      <dgm:spPr/>
      <dgm:t>
        <a:bodyPr/>
        <a:lstStyle/>
        <a:p>
          <a:endParaRPr lang="fr-FR"/>
        </a:p>
      </dgm:t>
    </dgm:pt>
    <dgm:pt modelId="{E9575262-6C9D-480B-8812-33820AA82E24}" type="pres">
      <dgm:prSet presAssocID="{B541BD71-3273-471D-961F-2391AD696C7C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21DB50AB-067D-4F7D-9497-48419B1CB5DA}" type="pres">
      <dgm:prSet presAssocID="{99CFE083-FCC8-41F9-BB0A-F3D4F044A797}" presName="root" presStyleCnt="0">
        <dgm:presLayoutVars>
          <dgm:chMax/>
          <dgm:chPref/>
        </dgm:presLayoutVars>
      </dgm:prSet>
      <dgm:spPr/>
    </dgm:pt>
    <dgm:pt modelId="{B1CD8CD8-F9C4-44B5-999E-109877D394F0}" type="pres">
      <dgm:prSet presAssocID="{99CFE083-FCC8-41F9-BB0A-F3D4F044A797}" presName="rootComposite" presStyleCnt="0">
        <dgm:presLayoutVars/>
      </dgm:prSet>
      <dgm:spPr/>
    </dgm:pt>
    <dgm:pt modelId="{F8E9048D-6872-44C8-859A-930BCDEE67F0}" type="pres">
      <dgm:prSet presAssocID="{99CFE083-FCC8-41F9-BB0A-F3D4F044A797}" presName="ParentAccent" presStyleLbl="alignNode1" presStyleIdx="0" presStyleCnt="2"/>
      <dgm:spPr/>
    </dgm:pt>
    <dgm:pt modelId="{89214290-0A19-4F74-829A-5CEF3D0D527B}" type="pres">
      <dgm:prSet presAssocID="{99CFE083-FCC8-41F9-BB0A-F3D4F044A797}" presName="ParentSmallAccent" presStyleLbl="fgAcc1" presStyleIdx="0" presStyleCnt="2"/>
      <dgm:spPr/>
    </dgm:pt>
    <dgm:pt modelId="{77230A7C-CD47-4927-81E0-06EA4E866493}" type="pres">
      <dgm:prSet presAssocID="{99CFE083-FCC8-41F9-BB0A-F3D4F044A797}" presName="Parent" presStyleLbl="revTx" presStyleIdx="0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AD41E5-9B16-4643-8749-A4EF1D2D8E66}" type="pres">
      <dgm:prSet presAssocID="{99CFE083-FCC8-41F9-BB0A-F3D4F044A797}" presName="childShape" presStyleCnt="0">
        <dgm:presLayoutVars>
          <dgm:chMax val="0"/>
          <dgm:chPref val="0"/>
        </dgm:presLayoutVars>
      </dgm:prSet>
      <dgm:spPr/>
    </dgm:pt>
    <dgm:pt modelId="{B2E08D51-0B32-4B60-B777-CD5F680139DD}" type="pres">
      <dgm:prSet presAssocID="{04FAD084-E8D8-43C4-BF7B-7A4A51CD0A74}" presName="childComposite" presStyleCnt="0">
        <dgm:presLayoutVars>
          <dgm:chMax val="0"/>
          <dgm:chPref val="0"/>
        </dgm:presLayoutVars>
      </dgm:prSet>
      <dgm:spPr/>
    </dgm:pt>
    <dgm:pt modelId="{FB22C610-BC8D-4B8F-9871-60D8954BA63A}" type="pres">
      <dgm:prSet presAssocID="{04FAD084-E8D8-43C4-BF7B-7A4A51CD0A74}" presName="ChildAccent" presStyleLbl="solidFgAcc1" presStyleIdx="0" presStyleCnt="3"/>
      <dgm:spPr/>
    </dgm:pt>
    <dgm:pt modelId="{074D0B14-EDEF-4C2A-8F66-DF51EC935B8C}" type="pres">
      <dgm:prSet presAssocID="{04FAD084-E8D8-43C4-BF7B-7A4A51CD0A74}" presName="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F3964C-4F67-4E75-8029-C5C7C21ACBE5}" type="pres">
      <dgm:prSet presAssocID="{23A546F9-89D4-43ED-AAA2-FE9884AE719F}" presName="root" presStyleCnt="0">
        <dgm:presLayoutVars>
          <dgm:chMax/>
          <dgm:chPref/>
        </dgm:presLayoutVars>
      </dgm:prSet>
      <dgm:spPr/>
    </dgm:pt>
    <dgm:pt modelId="{78F35C4C-5FFB-4B39-9A28-BB6F5FABD3F3}" type="pres">
      <dgm:prSet presAssocID="{23A546F9-89D4-43ED-AAA2-FE9884AE719F}" presName="rootComposite" presStyleCnt="0">
        <dgm:presLayoutVars/>
      </dgm:prSet>
      <dgm:spPr/>
    </dgm:pt>
    <dgm:pt modelId="{78369D30-3CEF-4F8A-B809-BC8A94F760D7}" type="pres">
      <dgm:prSet presAssocID="{23A546F9-89D4-43ED-AAA2-FE9884AE719F}" presName="ParentAccent" presStyleLbl="alignNode1" presStyleIdx="1" presStyleCnt="2"/>
      <dgm:spPr/>
    </dgm:pt>
    <dgm:pt modelId="{4013B3AE-B40E-42EC-83FD-16FAF372386F}" type="pres">
      <dgm:prSet presAssocID="{23A546F9-89D4-43ED-AAA2-FE9884AE719F}" presName="ParentSmallAccent" presStyleLbl="fgAcc1" presStyleIdx="1" presStyleCnt="2"/>
      <dgm:spPr/>
    </dgm:pt>
    <dgm:pt modelId="{52A9077D-EC38-4654-82B5-77CB2FF504B4}" type="pres">
      <dgm:prSet presAssocID="{23A546F9-89D4-43ED-AAA2-FE9884AE719F}" presName="Parent" presStyleLbl="revTx" presStyleIdx="2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E5753C-95EB-44D0-AF8C-C7261E9F756C}" type="pres">
      <dgm:prSet presAssocID="{23A546F9-89D4-43ED-AAA2-FE9884AE719F}" presName="childShape" presStyleCnt="0">
        <dgm:presLayoutVars>
          <dgm:chMax val="0"/>
          <dgm:chPref val="0"/>
        </dgm:presLayoutVars>
      </dgm:prSet>
      <dgm:spPr/>
    </dgm:pt>
    <dgm:pt modelId="{26F21016-B8DE-40BB-AE4D-6160C6D53289}" type="pres">
      <dgm:prSet presAssocID="{E4282089-B15F-4910-95D1-83FEA747DAA8}" presName="childComposite" presStyleCnt="0">
        <dgm:presLayoutVars>
          <dgm:chMax val="0"/>
          <dgm:chPref val="0"/>
        </dgm:presLayoutVars>
      </dgm:prSet>
      <dgm:spPr/>
    </dgm:pt>
    <dgm:pt modelId="{4F4051C9-0F49-48EC-90F5-1ADE13E3BA56}" type="pres">
      <dgm:prSet presAssocID="{E4282089-B15F-4910-95D1-83FEA747DAA8}" presName="ChildAccent" presStyleLbl="solidFgAcc1" presStyleIdx="1" presStyleCnt="3"/>
      <dgm:spPr/>
    </dgm:pt>
    <dgm:pt modelId="{333BCCC8-E059-4928-9232-AEB5D20493FB}" type="pres">
      <dgm:prSet presAssocID="{E4282089-B15F-4910-95D1-83FEA747DAA8}" presName="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B6EFDC8-F7B5-4865-93BA-DD39F91C27EB}" type="pres">
      <dgm:prSet presAssocID="{49A93698-4E28-4DC1-A9C9-71DAF942C2C0}" presName="childComposite" presStyleCnt="0">
        <dgm:presLayoutVars>
          <dgm:chMax val="0"/>
          <dgm:chPref val="0"/>
        </dgm:presLayoutVars>
      </dgm:prSet>
      <dgm:spPr/>
    </dgm:pt>
    <dgm:pt modelId="{9B12F32F-B328-4662-A658-24085C247344}" type="pres">
      <dgm:prSet presAssocID="{49A93698-4E28-4DC1-A9C9-71DAF942C2C0}" presName="ChildAccent" presStyleLbl="solidFgAcc1" presStyleIdx="2" presStyleCnt="3"/>
      <dgm:spPr/>
    </dgm:pt>
    <dgm:pt modelId="{0CD53708-D8A3-4609-8FB1-506FEDEE22DD}" type="pres">
      <dgm:prSet presAssocID="{49A93698-4E28-4DC1-A9C9-71DAF942C2C0}" presName="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74C0058-7613-4A6A-BD3A-79284E3FE36D}" type="presOf" srcId="{04FAD084-E8D8-43C4-BF7B-7A4A51CD0A74}" destId="{074D0B14-EDEF-4C2A-8F66-DF51EC935B8C}" srcOrd="0" destOrd="0" presId="urn:microsoft.com/office/officeart/2008/layout/SquareAccentList"/>
    <dgm:cxn modelId="{30E205BC-BB4D-469C-B430-13EE5EEFD0B4}" srcId="{23A546F9-89D4-43ED-AAA2-FE9884AE719F}" destId="{49A93698-4E28-4DC1-A9C9-71DAF942C2C0}" srcOrd="1" destOrd="0" parTransId="{F48C1ACB-2492-4094-90BC-85235FFC59CE}" sibTransId="{5B12A258-3119-4393-BCF6-485D82A3C3E8}"/>
    <dgm:cxn modelId="{EB60AF8A-5F9A-41F0-B010-661A89E99FFB}" srcId="{99CFE083-FCC8-41F9-BB0A-F3D4F044A797}" destId="{04FAD084-E8D8-43C4-BF7B-7A4A51CD0A74}" srcOrd="0" destOrd="0" parTransId="{CA555603-0EE0-45C3-AB73-0CA4CC2E2A54}" sibTransId="{D1D87367-DAB4-4A2D-B0D7-3D2C0E547266}"/>
    <dgm:cxn modelId="{326F8F28-E464-417F-81A3-6E8B1A2B5726}" type="presOf" srcId="{E4282089-B15F-4910-95D1-83FEA747DAA8}" destId="{333BCCC8-E059-4928-9232-AEB5D20493FB}" srcOrd="0" destOrd="0" presId="urn:microsoft.com/office/officeart/2008/layout/SquareAccentList"/>
    <dgm:cxn modelId="{D59AA9EC-F3C6-4066-ACF2-F118DAE7E62F}" srcId="{23A546F9-89D4-43ED-AAA2-FE9884AE719F}" destId="{E4282089-B15F-4910-95D1-83FEA747DAA8}" srcOrd="0" destOrd="0" parTransId="{C3C32870-5996-4349-9E0C-00176939C5A4}" sibTransId="{2603D3D9-2B47-4583-B02A-D7F9613AECD4}"/>
    <dgm:cxn modelId="{8F2EB688-30CA-4F65-B7F6-13447E68E3A5}" type="presOf" srcId="{23A546F9-89D4-43ED-AAA2-FE9884AE719F}" destId="{52A9077D-EC38-4654-82B5-77CB2FF504B4}" srcOrd="0" destOrd="0" presId="urn:microsoft.com/office/officeart/2008/layout/SquareAccentList"/>
    <dgm:cxn modelId="{8E0C95C7-3450-42BA-A4A9-DCCA2FE1A4EC}" type="presOf" srcId="{99CFE083-FCC8-41F9-BB0A-F3D4F044A797}" destId="{77230A7C-CD47-4927-81E0-06EA4E866493}" srcOrd="0" destOrd="0" presId="urn:microsoft.com/office/officeart/2008/layout/SquareAccentList"/>
    <dgm:cxn modelId="{10613655-92E5-4E29-8E58-20C4F10CF7BB}" srcId="{B541BD71-3273-471D-961F-2391AD696C7C}" destId="{99CFE083-FCC8-41F9-BB0A-F3D4F044A797}" srcOrd="0" destOrd="0" parTransId="{EDC944DB-DEEE-4259-BC9E-12A906B9A749}" sibTransId="{566698A7-CFAD-407B-BB9D-43C3651F85ED}"/>
    <dgm:cxn modelId="{7175E9EF-9336-4FF2-BD43-54461B5CC17D}" srcId="{B541BD71-3273-471D-961F-2391AD696C7C}" destId="{23A546F9-89D4-43ED-AAA2-FE9884AE719F}" srcOrd="1" destOrd="0" parTransId="{7F141B6F-9160-4896-86B8-F6C1A7129A35}" sibTransId="{98E7929E-3969-44D8-BA60-4BEA074EA904}"/>
    <dgm:cxn modelId="{1710FC61-9D84-49BF-B21E-974E0ECC5D6A}" type="presOf" srcId="{B541BD71-3273-471D-961F-2391AD696C7C}" destId="{E9575262-6C9D-480B-8812-33820AA82E24}" srcOrd="0" destOrd="0" presId="urn:microsoft.com/office/officeart/2008/layout/SquareAccentList"/>
    <dgm:cxn modelId="{679FC2E6-DF1B-4699-9930-4E814BA13C3E}" type="presOf" srcId="{49A93698-4E28-4DC1-A9C9-71DAF942C2C0}" destId="{0CD53708-D8A3-4609-8FB1-506FEDEE22DD}" srcOrd="0" destOrd="0" presId="urn:microsoft.com/office/officeart/2008/layout/SquareAccentList"/>
    <dgm:cxn modelId="{47ECA149-1663-4FCB-9197-3FC95D0A4708}" type="presParOf" srcId="{E9575262-6C9D-480B-8812-33820AA82E24}" destId="{21DB50AB-067D-4F7D-9497-48419B1CB5DA}" srcOrd="0" destOrd="0" presId="urn:microsoft.com/office/officeart/2008/layout/SquareAccentList"/>
    <dgm:cxn modelId="{1F95DE24-E743-41DA-A2C5-E90AA782C244}" type="presParOf" srcId="{21DB50AB-067D-4F7D-9497-48419B1CB5DA}" destId="{B1CD8CD8-F9C4-44B5-999E-109877D394F0}" srcOrd="0" destOrd="0" presId="urn:microsoft.com/office/officeart/2008/layout/SquareAccentList"/>
    <dgm:cxn modelId="{B30F1FA7-3A70-46CF-9A2A-5C29C3E6FFD3}" type="presParOf" srcId="{B1CD8CD8-F9C4-44B5-999E-109877D394F0}" destId="{F8E9048D-6872-44C8-859A-930BCDEE67F0}" srcOrd="0" destOrd="0" presId="urn:microsoft.com/office/officeart/2008/layout/SquareAccentList"/>
    <dgm:cxn modelId="{2176B157-C273-4820-B1A2-2A9B288B0CD6}" type="presParOf" srcId="{B1CD8CD8-F9C4-44B5-999E-109877D394F0}" destId="{89214290-0A19-4F74-829A-5CEF3D0D527B}" srcOrd="1" destOrd="0" presId="urn:microsoft.com/office/officeart/2008/layout/SquareAccentList"/>
    <dgm:cxn modelId="{5D26EC65-08B1-4B32-8811-80A020D4EEB5}" type="presParOf" srcId="{B1CD8CD8-F9C4-44B5-999E-109877D394F0}" destId="{77230A7C-CD47-4927-81E0-06EA4E866493}" srcOrd="2" destOrd="0" presId="urn:microsoft.com/office/officeart/2008/layout/SquareAccentList"/>
    <dgm:cxn modelId="{79D63FDE-1131-4387-A49B-F73D602120CB}" type="presParOf" srcId="{21DB50AB-067D-4F7D-9497-48419B1CB5DA}" destId="{02AD41E5-9B16-4643-8749-A4EF1D2D8E66}" srcOrd="1" destOrd="0" presId="urn:microsoft.com/office/officeart/2008/layout/SquareAccentList"/>
    <dgm:cxn modelId="{A7E4E854-20FF-4CDB-8F6E-B786E224FA4D}" type="presParOf" srcId="{02AD41E5-9B16-4643-8749-A4EF1D2D8E66}" destId="{B2E08D51-0B32-4B60-B777-CD5F680139DD}" srcOrd="0" destOrd="0" presId="urn:microsoft.com/office/officeart/2008/layout/SquareAccentList"/>
    <dgm:cxn modelId="{EFD98774-9E3D-43C3-96B6-C78DDC96DE77}" type="presParOf" srcId="{B2E08D51-0B32-4B60-B777-CD5F680139DD}" destId="{FB22C610-BC8D-4B8F-9871-60D8954BA63A}" srcOrd="0" destOrd="0" presId="urn:microsoft.com/office/officeart/2008/layout/SquareAccentList"/>
    <dgm:cxn modelId="{6CF0F422-0A7F-46D9-A802-49AA0D909F20}" type="presParOf" srcId="{B2E08D51-0B32-4B60-B777-CD5F680139DD}" destId="{074D0B14-EDEF-4C2A-8F66-DF51EC935B8C}" srcOrd="1" destOrd="0" presId="urn:microsoft.com/office/officeart/2008/layout/SquareAccentList"/>
    <dgm:cxn modelId="{B41E1A70-DEFE-429C-BE9B-CAAAFC2D9C60}" type="presParOf" srcId="{E9575262-6C9D-480B-8812-33820AA82E24}" destId="{ACF3964C-4F67-4E75-8029-C5C7C21ACBE5}" srcOrd="1" destOrd="0" presId="urn:microsoft.com/office/officeart/2008/layout/SquareAccentList"/>
    <dgm:cxn modelId="{036823F9-3D63-430B-8AC9-EFA7F6502057}" type="presParOf" srcId="{ACF3964C-4F67-4E75-8029-C5C7C21ACBE5}" destId="{78F35C4C-5FFB-4B39-9A28-BB6F5FABD3F3}" srcOrd="0" destOrd="0" presId="urn:microsoft.com/office/officeart/2008/layout/SquareAccentList"/>
    <dgm:cxn modelId="{57E14D9D-842A-4FB2-9DC1-D95AE91D507B}" type="presParOf" srcId="{78F35C4C-5FFB-4B39-9A28-BB6F5FABD3F3}" destId="{78369D30-3CEF-4F8A-B809-BC8A94F760D7}" srcOrd="0" destOrd="0" presId="urn:microsoft.com/office/officeart/2008/layout/SquareAccentList"/>
    <dgm:cxn modelId="{2725277A-AEBC-4249-88AA-AA7DF768A6B5}" type="presParOf" srcId="{78F35C4C-5FFB-4B39-9A28-BB6F5FABD3F3}" destId="{4013B3AE-B40E-42EC-83FD-16FAF372386F}" srcOrd="1" destOrd="0" presId="urn:microsoft.com/office/officeart/2008/layout/SquareAccentList"/>
    <dgm:cxn modelId="{375B9029-4386-4814-9E24-95A9706ED70C}" type="presParOf" srcId="{78F35C4C-5FFB-4B39-9A28-BB6F5FABD3F3}" destId="{52A9077D-EC38-4654-82B5-77CB2FF504B4}" srcOrd="2" destOrd="0" presId="urn:microsoft.com/office/officeart/2008/layout/SquareAccentList"/>
    <dgm:cxn modelId="{3631050D-8ABF-42B8-8CDE-92310E13D176}" type="presParOf" srcId="{ACF3964C-4F67-4E75-8029-C5C7C21ACBE5}" destId="{C8E5753C-95EB-44D0-AF8C-C7261E9F756C}" srcOrd="1" destOrd="0" presId="urn:microsoft.com/office/officeart/2008/layout/SquareAccentList"/>
    <dgm:cxn modelId="{7740E6E7-524A-4DCF-B7A5-8E719412FB6D}" type="presParOf" srcId="{C8E5753C-95EB-44D0-AF8C-C7261E9F756C}" destId="{26F21016-B8DE-40BB-AE4D-6160C6D53289}" srcOrd="0" destOrd="0" presId="urn:microsoft.com/office/officeart/2008/layout/SquareAccentList"/>
    <dgm:cxn modelId="{AA502113-64B4-4181-AB4C-3CF83F7DECC2}" type="presParOf" srcId="{26F21016-B8DE-40BB-AE4D-6160C6D53289}" destId="{4F4051C9-0F49-48EC-90F5-1ADE13E3BA56}" srcOrd="0" destOrd="0" presId="urn:microsoft.com/office/officeart/2008/layout/SquareAccentList"/>
    <dgm:cxn modelId="{2F1D9934-02A8-4199-A848-A64273B06A3C}" type="presParOf" srcId="{26F21016-B8DE-40BB-AE4D-6160C6D53289}" destId="{333BCCC8-E059-4928-9232-AEB5D20493FB}" srcOrd="1" destOrd="0" presId="urn:microsoft.com/office/officeart/2008/layout/SquareAccentList"/>
    <dgm:cxn modelId="{6580D253-6D72-4266-9E7F-6FE9625D0D09}" type="presParOf" srcId="{C8E5753C-95EB-44D0-AF8C-C7261E9F756C}" destId="{2B6EFDC8-F7B5-4865-93BA-DD39F91C27EB}" srcOrd="1" destOrd="0" presId="urn:microsoft.com/office/officeart/2008/layout/SquareAccentList"/>
    <dgm:cxn modelId="{E25BAA84-F6BE-4E7A-9CEA-FA6D7BD70027}" type="presParOf" srcId="{2B6EFDC8-F7B5-4865-93BA-DD39F91C27EB}" destId="{9B12F32F-B328-4662-A658-24085C247344}" srcOrd="0" destOrd="0" presId="urn:microsoft.com/office/officeart/2008/layout/SquareAccentList"/>
    <dgm:cxn modelId="{E6B71F38-7469-4F2C-88BF-27E03F3269C3}" type="presParOf" srcId="{2B6EFDC8-F7B5-4865-93BA-DD39F91C27EB}" destId="{0CD53708-D8A3-4609-8FB1-506FEDEE22D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3607CE-93CB-4E25-90DE-16717CE664EA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0B8FDB2-2547-4F1E-A2B1-2F8115397F8D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Bons coups</a:t>
          </a:r>
          <a:endParaRPr lang="fr-FR" dirty="0">
            <a:solidFill>
              <a:schemeClr val="bg1"/>
            </a:solidFill>
          </a:endParaRPr>
        </a:p>
      </dgm:t>
    </dgm:pt>
    <dgm:pt modelId="{C746BD7B-648B-4225-ACCD-B5E3B482B426}" type="parTrans" cxnId="{C5A9C08B-9BA4-4D77-A9D0-63B6E654D727}">
      <dgm:prSet/>
      <dgm:spPr/>
      <dgm:t>
        <a:bodyPr/>
        <a:lstStyle/>
        <a:p>
          <a:endParaRPr lang="fr-FR"/>
        </a:p>
      </dgm:t>
    </dgm:pt>
    <dgm:pt modelId="{8641726E-AAF1-401B-9C14-237E728A09EE}" type="sibTrans" cxnId="{C5A9C08B-9BA4-4D77-A9D0-63B6E654D727}">
      <dgm:prSet/>
      <dgm:spPr/>
      <dgm:t>
        <a:bodyPr/>
        <a:lstStyle/>
        <a:p>
          <a:endParaRPr lang="fr-FR"/>
        </a:p>
      </dgm:t>
    </dgm:pt>
    <dgm:pt modelId="{4849511A-AA95-4763-A49F-9BC7445863DC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Rattrapage des heures</a:t>
          </a:r>
          <a:endParaRPr lang="fr-FR" dirty="0">
            <a:solidFill>
              <a:schemeClr val="bg1"/>
            </a:solidFill>
          </a:endParaRPr>
        </a:p>
      </dgm:t>
    </dgm:pt>
    <dgm:pt modelId="{358710C0-B0A3-4473-B3C0-CD2749C6642F}" type="parTrans" cxnId="{B5AD7386-49D1-4831-B653-2CBE15FE56DC}">
      <dgm:prSet/>
      <dgm:spPr/>
      <dgm:t>
        <a:bodyPr/>
        <a:lstStyle/>
        <a:p>
          <a:endParaRPr lang="fr-FR"/>
        </a:p>
      </dgm:t>
    </dgm:pt>
    <dgm:pt modelId="{8DE3C9CF-549E-4546-8616-0D98AC1494FD}" type="sibTrans" cxnId="{B5AD7386-49D1-4831-B653-2CBE15FE56DC}">
      <dgm:prSet/>
      <dgm:spPr/>
      <dgm:t>
        <a:bodyPr/>
        <a:lstStyle/>
        <a:p>
          <a:endParaRPr lang="fr-FR"/>
        </a:p>
      </dgm:t>
    </dgm:pt>
    <dgm:pt modelId="{1D366E1C-1A23-4B5C-8F70-2E11E4335448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Ponctualité</a:t>
          </a:r>
          <a:endParaRPr lang="fr-FR" dirty="0">
            <a:solidFill>
              <a:schemeClr val="bg1"/>
            </a:solidFill>
          </a:endParaRPr>
        </a:p>
      </dgm:t>
    </dgm:pt>
    <dgm:pt modelId="{B4F6FF1D-06D8-4619-B5A2-938D3C21E065}" type="parTrans" cxnId="{DD717B49-425C-49D6-B1DD-DAD3A4778D57}">
      <dgm:prSet/>
      <dgm:spPr/>
      <dgm:t>
        <a:bodyPr/>
        <a:lstStyle/>
        <a:p>
          <a:endParaRPr lang="fr-FR"/>
        </a:p>
      </dgm:t>
    </dgm:pt>
    <dgm:pt modelId="{D88BC480-007C-4763-9CB3-980817CC7BAE}" type="sibTrans" cxnId="{DD717B49-425C-49D6-B1DD-DAD3A4778D57}">
      <dgm:prSet/>
      <dgm:spPr/>
      <dgm:t>
        <a:bodyPr/>
        <a:lstStyle/>
        <a:p>
          <a:endParaRPr lang="fr-FR"/>
        </a:p>
      </dgm:t>
    </dgm:pt>
    <dgm:pt modelId="{C6A7400E-F4B5-4C44-B26E-42852D853457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Ratio de travail</a:t>
          </a:r>
          <a:endParaRPr lang="fr-FR" dirty="0">
            <a:solidFill>
              <a:schemeClr val="bg1"/>
            </a:solidFill>
          </a:endParaRPr>
        </a:p>
      </dgm:t>
    </dgm:pt>
    <dgm:pt modelId="{1067AAD8-4C3E-42D7-88EF-4A67CB590D2F}" type="parTrans" cxnId="{9CCA7B83-0276-46C2-88DB-B05D755E393A}">
      <dgm:prSet/>
      <dgm:spPr/>
      <dgm:t>
        <a:bodyPr/>
        <a:lstStyle/>
        <a:p>
          <a:endParaRPr lang="fr-FR"/>
        </a:p>
      </dgm:t>
    </dgm:pt>
    <dgm:pt modelId="{B75539CF-7D47-4932-B77A-07D64105C303}" type="sibTrans" cxnId="{9CCA7B83-0276-46C2-88DB-B05D755E393A}">
      <dgm:prSet/>
      <dgm:spPr/>
      <dgm:t>
        <a:bodyPr/>
        <a:lstStyle/>
        <a:p>
          <a:endParaRPr lang="fr-FR"/>
        </a:p>
      </dgm:t>
    </dgm:pt>
    <dgm:pt modelId="{B19A592B-B4DB-4234-91E2-BB5ECF9951AC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Mauvais coups</a:t>
          </a:r>
          <a:endParaRPr lang="fr-FR" dirty="0">
            <a:solidFill>
              <a:schemeClr val="bg1"/>
            </a:solidFill>
          </a:endParaRPr>
        </a:p>
      </dgm:t>
    </dgm:pt>
    <dgm:pt modelId="{70136BA0-AE6E-4B5E-B95D-3B6FA62BA3D3}" type="parTrans" cxnId="{6D2B6560-2AD2-4369-8F05-896F0CD9F209}">
      <dgm:prSet/>
      <dgm:spPr/>
      <dgm:t>
        <a:bodyPr/>
        <a:lstStyle/>
        <a:p>
          <a:endParaRPr lang="fr-FR"/>
        </a:p>
      </dgm:t>
    </dgm:pt>
    <dgm:pt modelId="{7C3EDB6B-375D-4E8E-91F7-3A54DFDC9B78}" type="sibTrans" cxnId="{6D2B6560-2AD2-4369-8F05-896F0CD9F209}">
      <dgm:prSet/>
      <dgm:spPr/>
      <dgm:t>
        <a:bodyPr/>
        <a:lstStyle/>
        <a:p>
          <a:endParaRPr lang="fr-FR"/>
        </a:p>
      </dgm:t>
    </dgm:pt>
    <dgm:pt modelId="{CE27EE63-9F4B-4D1B-9E2D-C3B575B3AF85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Difficultés avec les technologies</a:t>
          </a:r>
          <a:endParaRPr lang="fr-FR" dirty="0">
            <a:solidFill>
              <a:schemeClr val="bg1"/>
            </a:solidFill>
          </a:endParaRPr>
        </a:p>
      </dgm:t>
    </dgm:pt>
    <dgm:pt modelId="{F1AF58AB-E3D7-479C-8EB4-53520F82104D}" type="parTrans" cxnId="{206B72BD-C290-47C9-B759-A2AA107F88C8}">
      <dgm:prSet/>
      <dgm:spPr/>
      <dgm:t>
        <a:bodyPr/>
        <a:lstStyle/>
        <a:p>
          <a:endParaRPr lang="fr-FR"/>
        </a:p>
      </dgm:t>
    </dgm:pt>
    <dgm:pt modelId="{08EB32C2-632B-4C7F-B948-C354FCA01C46}" type="sibTrans" cxnId="{206B72BD-C290-47C9-B759-A2AA107F88C8}">
      <dgm:prSet/>
      <dgm:spPr/>
      <dgm:t>
        <a:bodyPr/>
        <a:lstStyle/>
        <a:p>
          <a:endParaRPr lang="fr-FR"/>
        </a:p>
      </dgm:t>
    </dgm:pt>
    <dgm:pt modelId="{86FC9E4E-9395-4D91-9943-1B74FD9D4AF4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Limites de la simulation d’entreprise</a:t>
          </a:r>
          <a:endParaRPr lang="fr-FR" dirty="0">
            <a:solidFill>
              <a:schemeClr val="bg1"/>
            </a:solidFill>
          </a:endParaRPr>
        </a:p>
      </dgm:t>
    </dgm:pt>
    <dgm:pt modelId="{CE947B6F-D07D-4D7E-B3D9-8412FD4708E3}" type="parTrans" cxnId="{63B0CE10-27D9-4A78-BFE2-0C9B1DE9A639}">
      <dgm:prSet/>
      <dgm:spPr/>
      <dgm:t>
        <a:bodyPr/>
        <a:lstStyle/>
        <a:p>
          <a:endParaRPr lang="fr-FR"/>
        </a:p>
      </dgm:t>
    </dgm:pt>
    <dgm:pt modelId="{690EFA00-BCE7-4D55-A4B9-77D65DC33AC5}" type="sibTrans" cxnId="{63B0CE10-27D9-4A78-BFE2-0C9B1DE9A639}">
      <dgm:prSet/>
      <dgm:spPr/>
      <dgm:t>
        <a:bodyPr/>
        <a:lstStyle/>
        <a:p>
          <a:endParaRPr lang="fr-FR"/>
        </a:p>
      </dgm:t>
    </dgm:pt>
    <dgm:pt modelId="{F72A03B5-8563-4AF6-9CEA-CAB5B5DBC654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Choc culturel?</a:t>
          </a:r>
          <a:endParaRPr lang="fr-FR" dirty="0">
            <a:solidFill>
              <a:schemeClr val="bg1"/>
            </a:solidFill>
          </a:endParaRPr>
        </a:p>
      </dgm:t>
    </dgm:pt>
    <dgm:pt modelId="{81B96DED-DF05-4716-91EB-30EF5CC4FAEA}" type="parTrans" cxnId="{102CC6FA-9E8E-43FC-A1F5-F5D73DDEE57C}">
      <dgm:prSet/>
      <dgm:spPr/>
      <dgm:t>
        <a:bodyPr/>
        <a:lstStyle/>
        <a:p>
          <a:endParaRPr lang="fr-FR"/>
        </a:p>
      </dgm:t>
    </dgm:pt>
    <dgm:pt modelId="{DA1A2F0A-4D0F-4399-9340-5D124694B588}" type="sibTrans" cxnId="{102CC6FA-9E8E-43FC-A1F5-F5D73DDEE57C}">
      <dgm:prSet/>
      <dgm:spPr/>
      <dgm:t>
        <a:bodyPr/>
        <a:lstStyle/>
        <a:p>
          <a:endParaRPr lang="fr-FR"/>
        </a:p>
      </dgm:t>
    </dgm:pt>
    <dgm:pt modelId="{2EDDC3F4-1B71-4F25-B260-47F5EB1C7D9D}" type="pres">
      <dgm:prSet presAssocID="{013607CE-93CB-4E25-90DE-16717CE664E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B01073C8-335D-4F3C-BEAD-36F103FA0CF7}" type="pres">
      <dgm:prSet presAssocID="{40B8FDB2-2547-4F1E-A2B1-2F8115397F8D}" presName="root" presStyleCnt="0">
        <dgm:presLayoutVars>
          <dgm:chMax/>
          <dgm:chPref/>
        </dgm:presLayoutVars>
      </dgm:prSet>
      <dgm:spPr/>
    </dgm:pt>
    <dgm:pt modelId="{D8324C9C-C6ED-4D1C-8606-4A1226BF2773}" type="pres">
      <dgm:prSet presAssocID="{40B8FDB2-2547-4F1E-A2B1-2F8115397F8D}" presName="rootComposite" presStyleCnt="0">
        <dgm:presLayoutVars/>
      </dgm:prSet>
      <dgm:spPr/>
    </dgm:pt>
    <dgm:pt modelId="{A3B25445-7E7B-4562-9B95-7A20C3E0211C}" type="pres">
      <dgm:prSet presAssocID="{40B8FDB2-2547-4F1E-A2B1-2F8115397F8D}" presName="ParentAccent" presStyleLbl="alignNode1" presStyleIdx="0" presStyleCnt="2"/>
      <dgm:spPr/>
    </dgm:pt>
    <dgm:pt modelId="{550AC34F-43AD-4563-ABF1-F3B87A912860}" type="pres">
      <dgm:prSet presAssocID="{40B8FDB2-2547-4F1E-A2B1-2F8115397F8D}" presName="ParentSmallAccent" presStyleLbl="fgAcc1" presStyleIdx="0" presStyleCnt="2"/>
      <dgm:spPr/>
    </dgm:pt>
    <dgm:pt modelId="{534C1321-C2E1-4DF9-8489-9035F075757F}" type="pres">
      <dgm:prSet presAssocID="{40B8FDB2-2547-4F1E-A2B1-2F8115397F8D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D5D422-CC81-4E5D-8C3A-290E03B950E5}" type="pres">
      <dgm:prSet presAssocID="{40B8FDB2-2547-4F1E-A2B1-2F8115397F8D}" presName="childShape" presStyleCnt="0">
        <dgm:presLayoutVars>
          <dgm:chMax val="0"/>
          <dgm:chPref val="0"/>
        </dgm:presLayoutVars>
      </dgm:prSet>
      <dgm:spPr/>
    </dgm:pt>
    <dgm:pt modelId="{6B14F8C3-F020-49EA-AAC5-F11244E300CC}" type="pres">
      <dgm:prSet presAssocID="{4849511A-AA95-4763-A49F-9BC7445863DC}" presName="childComposite" presStyleCnt="0">
        <dgm:presLayoutVars>
          <dgm:chMax val="0"/>
          <dgm:chPref val="0"/>
        </dgm:presLayoutVars>
      </dgm:prSet>
      <dgm:spPr/>
    </dgm:pt>
    <dgm:pt modelId="{6D097ADB-FAA4-475F-B057-01103D3C44D7}" type="pres">
      <dgm:prSet presAssocID="{4849511A-AA95-4763-A49F-9BC7445863DC}" presName="ChildAccent" presStyleLbl="solidFgAcc1" presStyleIdx="0" presStyleCnt="6"/>
      <dgm:spPr/>
    </dgm:pt>
    <dgm:pt modelId="{8AAB3C69-42E3-41A8-8A4A-659CCE9EB839}" type="pres">
      <dgm:prSet presAssocID="{4849511A-AA95-4763-A49F-9BC7445863DC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0BD1E8-2BD5-4018-BF59-4D396C4A0889}" type="pres">
      <dgm:prSet presAssocID="{1D366E1C-1A23-4B5C-8F70-2E11E4335448}" presName="childComposite" presStyleCnt="0">
        <dgm:presLayoutVars>
          <dgm:chMax val="0"/>
          <dgm:chPref val="0"/>
        </dgm:presLayoutVars>
      </dgm:prSet>
      <dgm:spPr/>
    </dgm:pt>
    <dgm:pt modelId="{2D9D2A97-A026-48A1-8283-4299D69D807A}" type="pres">
      <dgm:prSet presAssocID="{1D366E1C-1A23-4B5C-8F70-2E11E4335448}" presName="ChildAccent" presStyleLbl="solidFgAcc1" presStyleIdx="1" presStyleCnt="6"/>
      <dgm:spPr/>
    </dgm:pt>
    <dgm:pt modelId="{41D9BDFB-8E8F-409C-8CFC-7BAE14762F0A}" type="pres">
      <dgm:prSet presAssocID="{1D366E1C-1A23-4B5C-8F70-2E11E4335448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02CCD6-7DBC-4EA8-A7DA-7A8B9A5C953A}" type="pres">
      <dgm:prSet presAssocID="{C6A7400E-F4B5-4C44-B26E-42852D853457}" presName="childComposite" presStyleCnt="0">
        <dgm:presLayoutVars>
          <dgm:chMax val="0"/>
          <dgm:chPref val="0"/>
        </dgm:presLayoutVars>
      </dgm:prSet>
      <dgm:spPr/>
    </dgm:pt>
    <dgm:pt modelId="{38902BCF-085B-4194-9C8A-8F268FD6A1C6}" type="pres">
      <dgm:prSet presAssocID="{C6A7400E-F4B5-4C44-B26E-42852D853457}" presName="ChildAccent" presStyleLbl="solidFgAcc1" presStyleIdx="2" presStyleCnt="6"/>
      <dgm:spPr/>
    </dgm:pt>
    <dgm:pt modelId="{DAF3C161-DB15-40F5-A2B5-5E70E9B96BB9}" type="pres">
      <dgm:prSet presAssocID="{C6A7400E-F4B5-4C44-B26E-42852D853457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39E8A3-800D-4ACE-8B57-742A96E485CE}" type="pres">
      <dgm:prSet presAssocID="{B19A592B-B4DB-4234-91E2-BB5ECF9951AC}" presName="root" presStyleCnt="0">
        <dgm:presLayoutVars>
          <dgm:chMax/>
          <dgm:chPref/>
        </dgm:presLayoutVars>
      </dgm:prSet>
      <dgm:spPr/>
    </dgm:pt>
    <dgm:pt modelId="{169675AC-28BA-4EA8-A46B-38B1F8C31B31}" type="pres">
      <dgm:prSet presAssocID="{B19A592B-B4DB-4234-91E2-BB5ECF9951AC}" presName="rootComposite" presStyleCnt="0">
        <dgm:presLayoutVars/>
      </dgm:prSet>
      <dgm:spPr/>
    </dgm:pt>
    <dgm:pt modelId="{7A475FBA-5B08-4C4E-B391-851A7AF7F104}" type="pres">
      <dgm:prSet presAssocID="{B19A592B-B4DB-4234-91E2-BB5ECF9951AC}" presName="ParentAccent" presStyleLbl="alignNode1" presStyleIdx="1" presStyleCnt="2"/>
      <dgm:spPr/>
    </dgm:pt>
    <dgm:pt modelId="{99069F5C-D1CC-47E8-AB37-46770705AA88}" type="pres">
      <dgm:prSet presAssocID="{B19A592B-B4DB-4234-91E2-BB5ECF9951AC}" presName="ParentSmallAccent" presStyleLbl="fgAcc1" presStyleIdx="1" presStyleCnt="2"/>
      <dgm:spPr/>
    </dgm:pt>
    <dgm:pt modelId="{DA168FE0-0DF9-4433-98AC-549AAD29868A}" type="pres">
      <dgm:prSet presAssocID="{B19A592B-B4DB-4234-91E2-BB5ECF9951AC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D53FE6-3744-449D-9DD0-08888850B279}" type="pres">
      <dgm:prSet presAssocID="{B19A592B-B4DB-4234-91E2-BB5ECF9951AC}" presName="childShape" presStyleCnt="0">
        <dgm:presLayoutVars>
          <dgm:chMax val="0"/>
          <dgm:chPref val="0"/>
        </dgm:presLayoutVars>
      </dgm:prSet>
      <dgm:spPr/>
    </dgm:pt>
    <dgm:pt modelId="{7EAF479E-1706-47CB-B456-8D884108D4A3}" type="pres">
      <dgm:prSet presAssocID="{CE27EE63-9F4B-4D1B-9E2D-C3B575B3AF85}" presName="childComposite" presStyleCnt="0">
        <dgm:presLayoutVars>
          <dgm:chMax val="0"/>
          <dgm:chPref val="0"/>
        </dgm:presLayoutVars>
      </dgm:prSet>
      <dgm:spPr/>
    </dgm:pt>
    <dgm:pt modelId="{6495CE3D-265D-4343-8B49-3CE2869BCE03}" type="pres">
      <dgm:prSet presAssocID="{CE27EE63-9F4B-4D1B-9E2D-C3B575B3AF85}" presName="ChildAccent" presStyleLbl="solidFgAcc1" presStyleIdx="3" presStyleCnt="6"/>
      <dgm:spPr/>
    </dgm:pt>
    <dgm:pt modelId="{DC042AAC-8023-43DB-8FD8-96C43DCD02CD}" type="pres">
      <dgm:prSet presAssocID="{CE27EE63-9F4B-4D1B-9E2D-C3B575B3AF85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87D6BE-E70F-4C32-8F35-07129ABD81FF}" type="pres">
      <dgm:prSet presAssocID="{86FC9E4E-9395-4D91-9943-1B74FD9D4AF4}" presName="childComposite" presStyleCnt="0">
        <dgm:presLayoutVars>
          <dgm:chMax val="0"/>
          <dgm:chPref val="0"/>
        </dgm:presLayoutVars>
      </dgm:prSet>
      <dgm:spPr/>
    </dgm:pt>
    <dgm:pt modelId="{F03295C2-F2C6-4CE8-8A7C-46D28B39EFB0}" type="pres">
      <dgm:prSet presAssocID="{86FC9E4E-9395-4D91-9943-1B74FD9D4AF4}" presName="ChildAccent" presStyleLbl="solidFgAcc1" presStyleIdx="4" presStyleCnt="6"/>
      <dgm:spPr/>
    </dgm:pt>
    <dgm:pt modelId="{1EC709B3-AE05-49B0-9373-9F04D6E9C2ED}" type="pres">
      <dgm:prSet presAssocID="{86FC9E4E-9395-4D91-9943-1B74FD9D4AF4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06CB31-0ACF-4BDA-8FBC-7B4B8ABA578F}" type="pres">
      <dgm:prSet presAssocID="{F72A03B5-8563-4AF6-9CEA-CAB5B5DBC654}" presName="childComposite" presStyleCnt="0">
        <dgm:presLayoutVars>
          <dgm:chMax val="0"/>
          <dgm:chPref val="0"/>
        </dgm:presLayoutVars>
      </dgm:prSet>
      <dgm:spPr/>
    </dgm:pt>
    <dgm:pt modelId="{8E1D386F-2D2D-40A9-82D0-00EA688103FC}" type="pres">
      <dgm:prSet presAssocID="{F72A03B5-8563-4AF6-9CEA-CAB5B5DBC654}" presName="ChildAccent" presStyleLbl="solidFgAcc1" presStyleIdx="5" presStyleCnt="6"/>
      <dgm:spPr/>
    </dgm:pt>
    <dgm:pt modelId="{3119B7D1-F26D-4169-B072-813EBD5D7F62}" type="pres">
      <dgm:prSet presAssocID="{F72A03B5-8563-4AF6-9CEA-CAB5B5DBC654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0BEAFBC-DC7A-4DD3-AD04-C2E4DCFE8B23}" type="presOf" srcId="{013607CE-93CB-4E25-90DE-16717CE664EA}" destId="{2EDDC3F4-1B71-4F25-B260-47F5EB1C7D9D}" srcOrd="0" destOrd="0" presId="urn:microsoft.com/office/officeart/2008/layout/SquareAccentList"/>
    <dgm:cxn modelId="{C98BA313-A83B-48E9-B108-79ABBB5C537C}" type="presOf" srcId="{C6A7400E-F4B5-4C44-B26E-42852D853457}" destId="{DAF3C161-DB15-40F5-A2B5-5E70E9B96BB9}" srcOrd="0" destOrd="0" presId="urn:microsoft.com/office/officeart/2008/layout/SquareAccentList"/>
    <dgm:cxn modelId="{C759CE92-D755-476A-8878-EC36AA1594AE}" type="presOf" srcId="{40B8FDB2-2547-4F1E-A2B1-2F8115397F8D}" destId="{534C1321-C2E1-4DF9-8489-9035F075757F}" srcOrd="0" destOrd="0" presId="urn:microsoft.com/office/officeart/2008/layout/SquareAccentList"/>
    <dgm:cxn modelId="{DB2C2FD6-512C-4F39-953C-EC36C1839BD1}" type="presOf" srcId="{86FC9E4E-9395-4D91-9943-1B74FD9D4AF4}" destId="{1EC709B3-AE05-49B0-9373-9F04D6E9C2ED}" srcOrd="0" destOrd="0" presId="urn:microsoft.com/office/officeart/2008/layout/SquareAccentList"/>
    <dgm:cxn modelId="{91976865-E1CF-445E-B0EB-FFB0496FEA0B}" type="presOf" srcId="{F72A03B5-8563-4AF6-9CEA-CAB5B5DBC654}" destId="{3119B7D1-F26D-4169-B072-813EBD5D7F62}" srcOrd="0" destOrd="0" presId="urn:microsoft.com/office/officeart/2008/layout/SquareAccentList"/>
    <dgm:cxn modelId="{63B0CE10-27D9-4A78-BFE2-0C9B1DE9A639}" srcId="{B19A592B-B4DB-4234-91E2-BB5ECF9951AC}" destId="{86FC9E4E-9395-4D91-9943-1B74FD9D4AF4}" srcOrd="1" destOrd="0" parTransId="{CE947B6F-D07D-4D7E-B3D9-8412FD4708E3}" sibTransId="{690EFA00-BCE7-4D55-A4B9-77D65DC33AC5}"/>
    <dgm:cxn modelId="{9CCA7B83-0276-46C2-88DB-B05D755E393A}" srcId="{40B8FDB2-2547-4F1E-A2B1-2F8115397F8D}" destId="{C6A7400E-F4B5-4C44-B26E-42852D853457}" srcOrd="2" destOrd="0" parTransId="{1067AAD8-4C3E-42D7-88EF-4A67CB590D2F}" sibTransId="{B75539CF-7D47-4932-B77A-07D64105C303}"/>
    <dgm:cxn modelId="{C5A9C08B-9BA4-4D77-A9D0-63B6E654D727}" srcId="{013607CE-93CB-4E25-90DE-16717CE664EA}" destId="{40B8FDB2-2547-4F1E-A2B1-2F8115397F8D}" srcOrd="0" destOrd="0" parTransId="{C746BD7B-648B-4225-ACCD-B5E3B482B426}" sibTransId="{8641726E-AAF1-401B-9C14-237E728A09EE}"/>
    <dgm:cxn modelId="{9ACADEFD-3785-485A-844C-29D265F520DE}" type="presOf" srcId="{4849511A-AA95-4763-A49F-9BC7445863DC}" destId="{8AAB3C69-42E3-41A8-8A4A-659CCE9EB839}" srcOrd="0" destOrd="0" presId="urn:microsoft.com/office/officeart/2008/layout/SquareAccentList"/>
    <dgm:cxn modelId="{8F2F0525-5373-4FBA-B509-795E9C44E667}" type="presOf" srcId="{1D366E1C-1A23-4B5C-8F70-2E11E4335448}" destId="{41D9BDFB-8E8F-409C-8CFC-7BAE14762F0A}" srcOrd="0" destOrd="0" presId="urn:microsoft.com/office/officeart/2008/layout/SquareAccentList"/>
    <dgm:cxn modelId="{206B72BD-C290-47C9-B759-A2AA107F88C8}" srcId="{B19A592B-B4DB-4234-91E2-BB5ECF9951AC}" destId="{CE27EE63-9F4B-4D1B-9E2D-C3B575B3AF85}" srcOrd="0" destOrd="0" parTransId="{F1AF58AB-E3D7-479C-8EB4-53520F82104D}" sibTransId="{08EB32C2-632B-4C7F-B948-C354FCA01C46}"/>
    <dgm:cxn modelId="{102CC6FA-9E8E-43FC-A1F5-F5D73DDEE57C}" srcId="{B19A592B-B4DB-4234-91E2-BB5ECF9951AC}" destId="{F72A03B5-8563-4AF6-9CEA-CAB5B5DBC654}" srcOrd="2" destOrd="0" parTransId="{81B96DED-DF05-4716-91EB-30EF5CC4FAEA}" sibTransId="{DA1A2F0A-4D0F-4399-9340-5D124694B588}"/>
    <dgm:cxn modelId="{6D2B6560-2AD2-4369-8F05-896F0CD9F209}" srcId="{013607CE-93CB-4E25-90DE-16717CE664EA}" destId="{B19A592B-B4DB-4234-91E2-BB5ECF9951AC}" srcOrd="1" destOrd="0" parTransId="{70136BA0-AE6E-4B5E-B95D-3B6FA62BA3D3}" sibTransId="{7C3EDB6B-375D-4E8E-91F7-3A54DFDC9B78}"/>
    <dgm:cxn modelId="{9C0FB7F8-8E45-4016-87B4-7F92839E3CFB}" type="presOf" srcId="{B19A592B-B4DB-4234-91E2-BB5ECF9951AC}" destId="{DA168FE0-0DF9-4433-98AC-549AAD29868A}" srcOrd="0" destOrd="0" presId="urn:microsoft.com/office/officeart/2008/layout/SquareAccentList"/>
    <dgm:cxn modelId="{B5AD7386-49D1-4831-B653-2CBE15FE56DC}" srcId="{40B8FDB2-2547-4F1E-A2B1-2F8115397F8D}" destId="{4849511A-AA95-4763-A49F-9BC7445863DC}" srcOrd="0" destOrd="0" parTransId="{358710C0-B0A3-4473-B3C0-CD2749C6642F}" sibTransId="{8DE3C9CF-549E-4546-8616-0D98AC1494FD}"/>
    <dgm:cxn modelId="{DD717B49-425C-49D6-B1DD-DAD3A4778D57}" srcId="{40B8FDB2-2547-4F1E-A2B1-2F8115397F8D}" destId="{1D366E1C-1A23-4B5C-8F70-2E11E4335448}" srcOrd="1" destOrd="0" parTransId="{B4F6FF1D-06D8-4619-B5A2-938D3C21E065}" sibTransId="{D88BC480-007C-4763-9CB3-980817CC7BAE}"/>
    <dgm:cxn modelId="{D9469FF4-0E18-45EB-B956-4DD84D1D8511}" type="presOf" srcId="{CE27EE63-9F4B-4D1B-9E2D-C3B575B3AF85}" destId="{DC042AAC-8023-43DB-8FD8-96C43DCD02CD}" srcOrd="0" destOrd="0" presId="urn:microsoft.com/office/officeart/2008/layout/SquareAccentList"/>
    <dgm:cxn modelId="{BA58CD67-D487-47EC-B8E3-B10BA7B4B9B3}" type="presParOf" srcId="{2EDDC3F4-1B71-4F25-B260-47F5EB1C7D9D}" destId="{B01073C8-335D-4F3C-BEAD-36F103FA0CF7}" srcOrd="0" destOrd="0" presId="urn:microsoft.com/office/officeart/2008/layout/SquareAccentList"/>
    <dgm:cxn modelId="{76B91659-6BFB-4160-85C8-E340FA01A4AB}" type="presParOf" srcId="{B01073C8-335D-4F3C-BEAD-36F103FA0CF7}" destId="{D8324C9C-C6ED-4D1C-8606-4A1226BF2773}" srcOrd="0" destOrd="0" presId="urn:microsoft.com/office/officeart/2008/layout/SquareAccentList"/>
    <dgm:cxn modelId="{DDCBDA4B-46BB-46B4-ADA4-AEE02E066233}" type="presParOf" srcId="{D8324C9C-C6ED-4D1C-8606-4A1226BF2773}" destId="{A3B25445-7E7B-4562-9B95-7A20C3E0211C}" srcOrd="0" destOrd="0" presId="urn:microsoft.com/office/officeart/2008/layout/SquareAccentList"/>
    <dgm:cxn modelId="{1A4C83B6-EE57-4036-967D-520B6B660EE3}" type="presParOf" srcId="{D8324C9C-C6ED-4D1C-8606-4A1226BF2773}" destId="{550AC34F-43AD-4563-ABF1-F3B87A912860}" srcOrd="1" destOrd="0" presId="urn:microsoft.com/office/officeart/2008/layout/SquareAccentList"/>
    <dgm:cxn modelId="{27595094-7633-4019-B0DD-5BE669A710BD}" type="presParOf" srcId="{D8324C9C-C6ED-4D1C-8606-4A1226BF2773}" destId="{534C1321-C2E1-4DF9-8489-9035F075757F}" srcOrd="2" destOrd="0" presId="urn:microsoft.com/office/officeart/2008/layout/SquareAccentList"/>
    <dgm:cxn modelId="{A267A07C-9455-4461-8CE9-2BB6A3F84E23}" type="presParOf" srcId="{B01073C8-335D-4F3C-BEAD-36F103FA0CF7}" destId="{D0D5D422-CC81-4E5D-8C3A-290E03B950E5}" srcOrd="1" destOrd="0" presId="urn:microsoft.com/office/officeart/2008/layout/SquareAccentList"/>
    <dgm:cxn modelId="{BFD595DC-4102-45D5-B70B-F7A15ADF5343}" type="presParOf" srcId="{D0D5D422-CC81-4E5D-8C3A-290E03B950E5}" destId="{6B14F8C3-F020-49EA-AAC5-F11244E300CC}" srcOrd="0" destOrd="0" presId="urn:microsoft.com/office/officeart/2008/layout/SquareAccentList"/>
    <dgm:cxn modelId="{03AEC3D8-C451-4A2D-814D-2D1788F8FECA}" type="presParOf" srcId="{6B14F8C3-F020-49EA-AAC5-F11244E300CC}" destId="{6D097ADB-FAA4-475F-B057-01103D3C44D7}" srcOrd="0" destOrd="0" presId="urn:microsoft.com/office/officeart/2008/layout/SquareAccentList"/>
    <dgm:cxn modelId="{EFCB886D-005A-4FD6-A009-DB5050DA7F13}" type="presParOf" srcId="{6B14F8C3-F020-49EA-AAC5-F11244E300CC}" destId="{8AAB3C69-42E3-41A8-8A4A-659CCE9EB839}" srcOrd="1" destOrd="0" presId="urn:microsoft.com/office/officeart/2008/layout/SquareAccentList"/>
    <dgm:cxn modelId="{A51AD9AA-4C6A-40FB-8AE1-26C50D4BEFC3}" type="presParOf" srcId="{D0D5D422-CC81-4E5D-8C3A-290E03B950E5}" destId="{770BD1E8-2BD5-4018-BF59-4D396C4A0889}" srcOrd="1" destOrd="0" presId="urn:microsoft.com/office/officeart/2008/layout/SquareAccentList"/>
    <dgm:cxn modelId="{C0BF0231-C80B-4A2F-9060-FDE29FC07546}" type="presParOf" srcId="{770BD1E8-2BD5-4018-BF59-4D396C4A0889}" destId="{2D9D2A97-A026-48A1-8283-4299D69D807A}" srcOrd="0" destOrd="0" presId="urn:microsoft.com/office/officeart/2008/layout/SquareAccentList"/>
    <dgm:cxn modelId="{C851150B-7D07-4E8D-B693-900286D894AC}" type="presParOf" srcId="{770BD1E8-2BD5-4018-BF59-4D396C4A0889}" destId="{41D9BDFB-8E8F-409C-8CFC-7BAE14762F0A}" srcOrd="1" destOrd="0" presId="urn:microsoft.com/office/officeart/2008/layout/SquareAccentList"/>
    <dgm:cxn modelId="{62E9A26C-515C-40B6-87A2-2C33796F2C90}" type="presParOf" srcId="{D0D5D422-CC81-4E5D-8C3A-290E03B950E5}" destId="{B602CCD6-7DBC-4EA8-A7DA-7A8B9A5C953A}" srcOrd="2" destOrd="0" presId="urn:microsoft.com/office/officeart/2008/layout/SquareAccentList"/>
    <dgm:cxn modelId="{54DED0F9-A7E4-4A79-B7E1-C93B9DDA33F4}" type="presParOf" srcId="{B602CCD6-7DBC-4EA8-A7DA-7A8B9A5C953A}" destId="{38902BCF-085B-4194-9C8A-8F268FD6A1C6}" srcOrd="0" destOrd="0" presId="urn:microsoft.com/office/officeart/2008/layout/SquareAccentList"/>
    <dgm:cxn modelId="{E1AFF532-CFFC-449F-B802-7FB18ED1576D}" type="presParOf" srcId="{B602CCD6-7DBC-4EA8-A7DA-7A8B9A5C953A}" destId="{DAF3C161-DB15-40F5-A2B5-5E70E9B96BB9}" srcOrd="1" destOrd="0" presId="urn:microsoft.com/office/officeart/2008/layout/SquareAccentList"/>
    <dgm:cxn modelId="{5F43444F-BF2E-4DF2-A043-A8DD630FC0E7}" type="presParOf" srcId="{2EDDC3F4-1B71-4F25-B260-47F5EB1C7D9D}" destId="{D939E8A3-800D-4ACE-8B57-742A96E485CE}" srcOrd="1" destOrd="0" presId="urn:microsoft.com/office/officeart/2008/layout/SquareAccentList"/>
    <dgm:cxn modelId="{E5B92868-20CA-40BF-A850-40C773FFA4F8}" type="presParOf" srcId="{D939E8A3-800D-4ACE-8B57-742A96E485CE}" destId="{169675AC-28BA-4EA8-A46B-38B1F8C31B31}" srcOrd="0" destOrd="0" presId="urn:microsoft.com/office/officeart/2008/layout/SquareAccentList"/>
    <dgm:cxn modelId="{5D782100-F88B-49BB-A8B5-646C9454853C}" type="presParOf" srcId="{169675AC-28BA-4EA8-A46B-38B1F8C31B31}" destId="{7A475FBA-5B08-4C4E-B391-851A7AF7F104}" srcOrd="0" destOrd="0" presId="urn:microsoft.com/office/officeart/2008/layout/SquareAccentList"/>
    <dgm:cxn modelId="{7716A358-B8B0-4B92-A030-634A36293CCA}" type="presParOf" srcId="{169675AC-28BA-4EA8-A46B-38B1F8C31B31}" destId="{99069F5C-D1CC-47E8-AB37-46770705AA88}" srcOrd="1" destOrd="0" presId="urn:microsoft.com/office/officeart/2008/layout/SquareAccentList"/>
    <dgm:cxn modelId="{54FA256B-49A2-4F0D-9F07-A20E339E51FA}" type="presParOf" srcId="{169675AC-28BA-4EA8-A46B-38B1F8C31B31}" destId="{DA168FE0-0DF9-4433-98AC-549AAD29868A}" srcOrd="2" destOrd="0" presId="urn:microsoft.com/office/officeart/2008/layout/SquareAccentList"/>
    <dgm:cxn modelId="{1489A378-C56B-4524-8659-CF1CD49F9E9A}" type="presParOf" srcId="{D939E8A3-800D-4ACE-8B57-742A96E485CE}" destId="{19D53FE6-3744-449D-9DD0-08888850B279}" srcOrd="1" destOrd="0" presId="urn:microsoft.com/office/officeart/2008/layout/SquareAccentList"/>
    <dgm:cxn modelId="{C6A960DF-6E4F-4CA1-9AC4-77004C0DBE02}" type="presParOf" srcId="{19D53FE6-3744-449D-9DD0-08888850B279}" destId="{7EAF479E-1706-47CB-B456-8D884108D4A3}" srcOrd="0" destOrd="0" presId="urn:microsoft.com/office/officeart/2008/layout/SquareAccentList"/>
    <dgm:cxn modelId="{5EAC7A9A-1D61-4D8D-9E2E-F1826C58F063}" type="presParOf" srcId="{7EAF479E-1706-47CB-B456-8D884108D4A3}" destId="{6495CE3D-265D-4343-8B49-3CE2869BCE03}" srcOrd="0" destOrd="0" presId="urn:microsoft.com/office/officeart/2008/layout/SquareAccentList"/>
    <dgm:cxn modelId="{1EA366A2-460A-4AF6-BB4E-7242405B13A1}" type="presParOf" srcId="{7EAF479E-1706-47CB-B456-8D884108D4A3}" destId="{DC042AAC-8023-43DB-8FD8-96C43DCD02CD}" srcOrd="1" destOrd="0" presId="urn:microsoft.com/office/officeart/2008/layout/SquareAccentList"/>
    <dgm:cxn modelId="{DF6BECD8-77F0-40F0-A3E6-7683EA2F4768}" type="presParOf" srcId="{19D53FE6-3744-449D-9DD0-08888850B279}" destId="{EB87D6BE-E70F-4C32-8F35-07129ABD81FF}" srcOrd="1" destOrd="0" presId="urn:microsoft.com/office/officeart/2008/layout/SquareAccentList"/>
    <dgm:cxn modelId="{C33E046A-8874-4198-A659-B53F26E20D0F}" type="presParOf" srcId="{EB87D6BE-E70F-4C32-8F35-07129ABD81FF}" destId="{F03295C2-F2C6-4CE8-8A7C-46D28B39EFB0}" srcOrd="0" destOrd="0" presId="urn:microsoft.com/office/officeart/2008/layout/SquareAccentList"/>
    <dgm:cxn modelId="{F7F616B4-9A42-4C64-94C9-335C4CF1819F}" type="presParOf" srcId="{EB87D6BE-E70F-4C32-8F35-07129ABD81FF}" destId="{1EC709B3-AE05-49B0-9373-9F04D6E9C2ED}" srcOrd="1" destOrd="0" presId="urn:microsoft.com/office/officeart/2008/layout/SquareAccentList"/>
    <dgm:cxn modelId="{AA5B260F-729F-47BC-8030-354C2A6D8EB3}" type="presParOf" srcId="{19D53FE6-3744-449D-9DD0-08888850B279}" destId="{0806CB31-0ACF-4BDA-8FBC-7B4B8ABA578F}" srcOrd="2" destOrd="0" presId="urn:microsoft.com/office/officeart/2008/layout/SquareAccentList"/>
    <dgm:cxn modelId="{7BC322D4-AE9C-4378-B436-52CD80FB9490}" type="presParOf" srcId="{0806CB31-0ACF-4BDA-8FBC-7B4B8ABA578F}" destId="{8E1D386F-2D2D-40A9-82D0-00EA688103FC}" srcOrd="0" destOrd="0" presId="urn:microsoft.com/office/officeart/2008/layout/SquareAccentList"/>
    <dgm:cxn modelId="{761B6B0D-FF6A-4319-ADD5-7872C78B14CA}" type="presParOf" srcId="{0806CB31-0ACF-4BDA-8FBC-7B4B8ABA578F}" destId="{3119B7D1-F26D-4169-B072-813EBD5D7F6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586A2B-A1E2-4300-A0E7-43B7128CA2C9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CBB47E4-E522-4C59-B606-B3263650AB8A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Bons coups</a:t>
          </a:r>
          <a:endParaRPr lang="fr-FR" dirty="0">
            <a:solidFill>
              <a:schemeClr val="bg1"/>
            </a:solidFill>
          </a:endParaRPr>
        </a:p>
      </dgm:t>
    </dgm:pt>
    <dgm:pt modelId="{733CBA21-1D35-41FD-AF16-0C1CCB842606}" type="parTrans" cxnId="{F61EF320-C0EF-4875-8E66-C448A7D0C7B5}">
      <dgm:prSet/>
      <dgm:spPr/>
      <dgm:t>
        <a:bodyPr/>
        <a:lstStyle/>
        <a:p>
          <a:endParaRPr lang="fr-FR"/>
        </a:p>
      </dgm:t>
    </dgm:pt>
    <dgm:pt modelId="{2C3208A1-14CB-4262-BB06-F1AF7B55E857}" type="sibTrans" cxnId="{F61EF320-C0EF-4875-8E66-C448A7D0C7B5}">
      <dgm:prSet/>
      <dgm:spPr/>
      <dgm:t>
        <a:bodyPr/>
        <a:lstStyle/>
        <a:p>
          <a:endParaRPr lang="fr-FR"/>
        </a:p>
      </dgm:t>
    </dgm:pt>
    <dgm:pt modelId="{3B9C0D8E-F65D-4B05-95BA-A7EA56229FFD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Bon DBA</a:t>
          </a:r>
          <a:endParaRPr lang="fr-FR" dirty="0">
            <a:solidFill>
              <a:schemeClr val="bg1"/>
            </a:solidFill>
          </a:endParaRPr>
        </a:p>
      </dgm:t>
    </dgm:pt>
    <dgm:pt modelId="{867BB4A1-52D1-4B5E-BD52-5BE927091E7E}" type="parTrans" cxnId="{DE18AFFC-FAFA-485A-879D-3ED155E8AA39}">
      <dgm:prSet/>
      <dgm:spPr/>
      <dgm:t>
        <a:bodyPr/>
        <a:lstStyle/>
        <a:p>
          <a:endParaRPr lang="fr-FR"/>
        </a:p>
      </dgm:t>
    </dgm:pt>
    <dgm:pt modelId="{DD514115-B06E-468F-9CB2-4BA886D5975A}" type="sibTrans" cxnId="{DE18AFFC-FAFA-485A-879D-3ED155E8AA39}">
      <dgm:prSet/>
      <dgm:spPr/>
      <dgm:t>
        <a:bodyPr/>
        <a:lstStyle/>
        <a:p>
          <a:endParaRPr lang="fr-FR"/>
        </a:p>
      </dgm:t>
    </dgm:pt>
    <dgm:pt modelId="{40D9BCC1-8F88-4E38-B111-83D2C9B86AE8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Attitude corrective des paires</a:t>
          </a:r>
          <a:endParaRPr lang="fr-FR" dirty="0">
            <a:solidFill>
              <a:schemeClr val="bg1"/>
            </a:solidFill>
          </a:endParaRPr>
        </a:p>
      </dgm:t>
    </dgm:pt>
    <dgm:pt modelId="{987B6463-ECC2-4BF8-82DA-4A1790924371}" type="parTrans" cxnId="{D237204E-E173-4A98-B41E-32ADD967D215}">
      <dgm:prSet/>
      <dgm:spPr/>
      <dgm:t>
        <a:bodyPr/>
        <a:lstStyle/>
        <a:p>
          <a:endParaRPr lang="fr-FR"/>
        </a:p>
      </dgm:t>
    </dgm:pt>
    <dgm:pt modelId="{98869187-8660-467C-BCF7-45093C56BCE6}" type="sibTrans" cxnId="{D237204E-E173-4A98-B41E-32ADD967D215}">
      <dgm:prSet/>
      <dgm:spPr/>
      <dgm:t>
        <a:bodyPr/>
        <a:lstStyle/>
        <a:p>
          <a:endParaRPr lang="fr-FR"/>
        </a:p>
      </dgm:t>
    </dgm:pt>
    <dgm:pt modelId="{B41D0548-A260-46D0-8125-9DAA7D9AC70A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Productif</a:t>
          </a:r>
          <a:endParaRPr lang="fr-FR" dirty="0">
            <a:solidFill>
              <a:schemeClr val="bg1"/>
            </a:solidFill>
          </a:endParaRPr>
        </a:p>
      </dgm:t>
    </dgm:pt>
    <dgm:pt modelId="{3BAB0F7C-4BF2-467F-BDCA-6145E694855F}" type="parTrans" cxnId="{9600DFF2-4962-49AF-91E4-22F224BE8606}">
      <dgm:prSet/>
      <dgm:spPr/>
      <dgm:t>
        <a:bodyPr/>
        <a:lstStyle/>
        <a:p>
          <a:endParaRPr lang="fr-FR"/>
        </a:p>
      </dgm:t>
    </dgm:pt>
    <dgm:pt modelId="{93E1C66C-1631-47CC-8D8E-42020F85FC37}" type="sibTrans" cxnId="{9600DFF2-4962-49AF-91E4-22F224BE8606}">
      <dgm:prSet/>
      <dgm:spPr/>
      <dgm:t>
        <a:bodyPr/>
        <a:lstStyle/>
        <a:p>
          <a:endParaRPr lang="fr-FR"/>
        </a:p>
      </dgm:t>
    </dgm:pt>
    <dgm:pt modelId="{C561A427-EEA2-459E-B8B9-789366940CB7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Mauvais coups</a:t>
          </a:r>
          <a:endParaRPr lang="fr-FR" dirty="0">
            <a:solidFill>
              <a:schemeClr val="bg1"/>
            </a:solidFill>
          </a:endParaRPr>
        </a:p>
      </dgm:t>
    </dgm:pt>
    <dgm:pt modelId="{B989A7A1-56AB-482C-9037-2AF2FA7F8CDD}" type="parTrans" cxnId="{21351A16-9F02-4C7B-B668-1209C5DC76CD}">
      <dgm:prSet/>
      <dgm:spPr/>
      <dgm:t>
        <a:bodyPr/>
        <a:lstStyle/>
        <a:p>
          <a:endParaRPr lang="fr-FR"/>
        </a:p>
      </dgm:t>
    </dgm:pt>
    <dgm:pt modelId="{C100EF85-1297-4BB0-BB8A-8A2C513D3D20}" type="sibTrans" cxnId="{21351A16-9F02-4C7B-B668-1209C5DC76CD}">
      <dgm:prSet/>
      <dgm:spPr/>
      <dgm:t>
        <a:bodyPr/>
        <a:lstStyle/>
        <a:p>
          <a:endParaRPr lang="fr-FR"/>
        </a:p>
      </dgm:t>
    </dgm:pt>
    <dgm:pt modelId="{EB93309F-1625-48DB-B129-64BC0169BC36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Mauvais DBA</a:t>
          </a:r>
          <a:endParaRPr lang="fr-FR" dirty="0">
            <a:solidFill>
              <a:schemeClr val="bg1"/>
            </a:solidFill>
          </a:endParaRPr>
        </a:p>
      </dgm:t>
    </dgm:pt>
    <dgm:pt modelId="{35A5A15F-8003-49E4-B944-06F6D02158A6}" type="parTrans" cxnId="{5C729CE2-6D35-4B05-BB7F-AE53821CCFBE}">
      <dgm:prSet/>
      <dgm:spPr/>
      <dgm:t>
        <a:bodyPr/>
        <a:lstStyle/>
        <a:p>
          <a:endParaRPr lang="fr-FR"/>
        </a:p>
      </dgm:t>
    </dgm:pt>
    <dgm:pt modelId="{E6777A0D-A357-4B99-A66B-1C54CECFE8DC}" type="sibTrans" cxnId="{5C729CE2-6D35-4B05-BB7F-AE53821CCFBE}">
      <dgm:prSet/>
      <dgm:spPr/>
      <dgm:t>
        <a:bodyPr/>
        <a:lstStyle/>
        <a:p>
          <a:endParaRPr lang="fr-FR"/>
        </a:p>
      </dgm:t>
    </dgm:pt>
    <dgm:pt modelId="{A9E6950F-4BFD-4944-B5AC-1A93F5F2C1BE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Attitude corrective des paires</a:t>
          </a:r>
          <a:endParaRPr lang="fr-FR" dirty="0">
            <a:solidFill>
              <a:schemeClr val="bg1"/>
            </a:solidFill>
          </a:endParaRPr>
        </a:p>
      </dgm:t>
    </dgm:pt>
    <dgm:pt modelId="{C80779B5-0747-434D-AA40-272BADA6BC1D}" type="parTrans" cxnId="{45A745F0-0ED1-4DCF-987A-C41C1568DEED}">
      <dgm:prSet/>
      <dgm:spPr/>
      <dgm:t>
        <a:bodyPr/>
        <a:lstStyle/>
        <a:p>
          <a:endParaRPr lang="fr-FR"/>
        </a:p>
      </dgm:t>
    </dgm:pt>
    <dgm:pt modelId="{3CD73DE0-6367-4052-B5B9-D9B2F0EEEC4C}" type="sibTrans" cxnId="{45A745F0-0ED1-4DCF-987A-C41C1568DEED}">
      <dgm:prSet/>
      <dgm:spPr/>
      <dgm:t>
        <a:bodyPr/>
        <a:lstStyle/>
        <a:p>
          <a:endParaRPr lang="fr-FR"/>
        </a:p>
      </dgm:t>
    </dgm:pt>
    <dgm:pt modelId="{7AA5FA76-BB85-4C2D-B6DC-955F7B551636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Retards</a:t>
          </a:r>
          <a:endParaRPr lang="fr-FR" dirty="0">
            <a:solidFill>
              <a:schemeClr val="bg1"/>
            </a:solidFill>
          </a:endParaRPr>
        </a:p>
      </dgm:t>
    </dgm:pt>
    <dgm:pt modelId="{9BF334B6-A7A1-4DD8-93C0-211EAF5CE9B8}" type="parTrans" cxnId="{6330BAF4-B9DD-42A9-93D6-DACE6CDB1633}">
      <dgm:prSet/>
      <dgm:spPr/>
      <dgm:t>
        <a:bodyPr/>
        <a:lstStyle/>
        <a:p>
          <a:endParaRPr lang="fr-FR"/>
        </a:p>
      </dgm:t>
    </dgm:pt>
    <dgm:pt modelId="{A6E2FDF7-BA03-4551-94B7-66946BC9BC43}" type="sibTrans" cxnId="{6330BAF4-B9DD-42A9-93D6-DACE6CDB1633}">
      <dgm:prSet/>
      <dgm:spPr/>
      <dgm:t>
        <a:bodyPr/>
        <a:lstStyle/>
        <a:p>
          <a:endParaRPr lang="fr-FR"/>
        </a:p>
      </dgm:t>
    </dgm:pt>
    <dgm:pt modelId="{127EE103-4831-4ED7-9055-306C6EBA11AB}" type="pres">
      <dgm:prSet presAssocID="{68586A2B-A1E2-4300-A0E7-43B7128CA2C9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7B483F41-76C0-4869-AD70-2FC8575E9955}" type="pres">
      <dgm:prSet presAssocID="{5CBB47E4-E522-4C59-B606-B3263650AB8A}" presName="root" presStyleCnt="0">
        <dgm:presLayoutVars>
          <dgm:chMax/>
          <dgm:chPref/>
        </dgm:presLayoutVars>
      </dgm:prSet>
      <dgm:spPr/>
    </dgm:pt>
    <dgm:pt modelId="{E9F9ECE2-5D82-49A4-A960-7D3454096530}" type="pres">
      <dgm:prSet presAssocID="{5CBB47E4-E522-4C59-B606-B3263650AB8A}" presName="rootComposite" presStyleCnt="0">
        <dgm:presLayoutVars/>
      </dgm:prSet>
      <dgm:spPr/>
    </dgm:pt>
    <dgm:pt modelId="{7731825E-6D26-422A-A8E6-3DAC471F3C52}" type="pres">
      <dgm:prSet presAssocID="{5CBB47E4-E522-4C59-B606-B3263650AB8A}" presName="ParentAccent" presStyleLbl="alignNode1" presStyleIdx="0" presStyleCnt="2"/>
      <dgm:spPr/>
    </dgm:pt>
    <dgm:pt modelId="{C52ED0B4-404E-4C0A-A0D5-A0C5D4A5E53A}" type="pres">
      <dgm:prSet presAssocID="{5CBB47E4-E522-4C59-B606-B3263650AB8A}" presName="ParentSmallAccent" presStyleLbl="fgAcc1" presStyleIdx="0" presStyleCnt="2"/>
      <dgm:spPr/>
    </dgm:pt>
    <dgm:pt modelId="{BC6605A3-DCC8-433C-89F0-016839F46579}" type="pres">
      <dgm:prSet presAssocID="{5CBB47E4-E522-4C59-B606-B3263650AB8A}" presName="Parent" presStyleLbl="revTx" presStyleIdx="0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13BC13-B46A-4762-9DF0-ABF871B2C23A}" type="pres">
      <dgm:prSet presAssocID="{5CBB47E4-E522-4C59-B606-B3263650AB8A}" presName="childShape" presStyleCnt="0">
        <dgm:presLayoutVars>
          <dgm:chMax val="0"/>
          <dgm:chPref val="0"/>
        </dgm:presLayoutVars>
      </dgm:prSet>
      <dgm:spPr/>
    </dgm:pt>
    <dgm:pt modelId="{DD4D5584-9EF1-4AD8-ADA1-C202538271F8}" type="pres">
      <dgm:prSet presAssocID="{3B9C0D8E-F65D-4B05-95BA-A7EA56229FFD}" presName="childComposite" presStyleCnt="0">
        <dgm:presLayoutVars>
          <dgm:chMax val="0"/>
          <dgm:chPref val="0"/>
        </dgm:presLayoutVars>
      </dgm:prSet>
      <dgm:spPr/>
    </dgm:pt>
    <dgm:pt modelId="{6818CE46-3BD6-4FB8-94B8-B410170BF844}" type="pres">
      <dgm:prSet presAssocID="{3B9C0D8E-F65D-4B05-95BA-A7EA56229FFD}" presName="ChildAccent" presStyleLbl="solidFgAcc1" presStyleIdx="0" presStyleCnt="6"/>
      <dgm:spPr/>
    </dgm:pt>
    <dgm:pt modelId="{AE9DB8FC-533E-4CCD-8896-C6915F3C1740}" type="pres">
      <dgm:prSet presAssocID="{3B9C0D8E-F65D-4B05-95BA-A7EA56229FFD}" presName="Child" presStyleLbl="revTx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165E6-0F06-4B44-A120-022905A06C73}" type="pres">
      <dgm:prSet presAssocID="{40D9BCC1-8F88-4E38-B111-83D2C9B86AE8}" presName="childComposite" presStyleCnt="0">
        <dgm:presLayoutVars>
          <dgm:chMax val="0"/>
          <dgm:chPref val="0"/>
        </dgm:presLayoutVars>
      </dgm:prSet>
      <dgm:spPr/>
    </dgm:pt>
    <dgm:pt modelId="{45A62B2A-2C86-4952-9500-8026077912A4}" type="pres">
      <dgm:prSet presAssocID="{40D9BCC1-8F88-4E38-B111-83D2C9B86AE8}" presName="ChildAccent" presStyleLbl="solidFgAcc1" presStyleIdx="1" presStyleCnt="6"/>
      <dgm:spPr/>
    </dgm:pt>
    <dgm:pt modelId="{52E05D8D-4A30-46C6-BC79-1AD5FD716606}" type="pres">
      <dgm:prSet presAssocID="{40D9BCC1-8F88-4E38-B111-83D2C9B86AE8}" presName="Child" presStyleLbl="revTx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068214-A0FE-4813-B535-7FC1C1ED3777}" type="pres">
      <dgm:prSet presAssocID="{B41D0548-A260-46D0-8125-9DAA7D9AC70A}" presName="childComposite" presStyleCnt="0">
        <dgm:presLayoutVars>
          <dgm:chMax val="0"/>
          <dgm:chPref val="0"/>
        </dgm:presLayoutVars>
      </dgm:prSet>
      <dgm:spPr/>
    </dgm:pt>
    <dgm:pt modelId="{EE3F43D1-AD5B-49AB-82AD-0EDF83064BCC}" type="pres">
      <dgm:prSet presAssocID="{B41D0548-A260-46D0-8125-9DAA7D9AC70A}" presName="ChildAccent" presStyleLbl="solidFgAcc1" presStyleIdx="2" presStyleCnt="6"/>
      <dgm:spPr/>
    </dgm:pt>
    <dgm:pt modelId="{1CCFBD96-1D7D-4996-923C-729C14DC5877}" type="pres">
      <dgm:prSet presAssocID="{B41D0548-A260-46D0-8125-9DAA7D9AC70A}" presName="Child" presStyleLbl="revTx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9F9FF8-1390-409A-A5F4-75B63CE40211}" type="pres">
      <dgm:prSet presAssocID="{C561A427-EEA2-459E-B8B9-789366940CB7}" presName="root" presStyleCnt="0">
        <dgm:presLayoutVars>
          <dgm:chMax/>
          <dgm:chPref/>
        </dgm:presLayoutVars>
      </dgm:prSet>
      <dgm:spPr/>
    </dgm:pt>
    <dgm:pt modelId="{7F6CDCE6-18C2-4AA7-8AB0-68B0E4ECE684}" type="pres">
      <dgm:prSet presAssocID="{C561A427-EEA2-459E-B8B9-789366940CB7}" presName="rootComposite" presStyleCnt="0">
        <dgm:presLayoutVars/>
      </dgm:prSet>
      <dgm:spPr/>
    </dgm:pt>
    <dgm:pt modelId="{27D82928-9C88-4CB0-AFF4-457C14114542}" type="pres">
      <dgm:prSet presAssocID="{C561A427-EEA2-459E-B8B9-789366940CB7}" presName="ParentAccent" presStyleLbl="alignNode1" presStyleIdx="1" presStyleCnt="2"/>
      <dgm:spPr/>
    </dgm:pt>
    <dgm:pt modelId="{BD672A97-B195-4172-AB55-0E6835753A0A}" type="pres">
      <dgm:prSet presAssocID="{C561A427-EEA2-459E-B8B9-789366940CB7}" presName="ParentSmallAccent" presStyleLbl="fgAcc1" presStyleIdx="1" presStyleCnt="2"/>
      <dgm:spPr/>
    </dgm:pt>
    <dgm:pt modelId="{C0B8B21C-BE9D-4250-93EA-69E0B6D35D7A}" type="pres">
      <dgm:prSet presAssocID="{C561A427-EEA2-459E-B8B9-789366940CB7}" presName="Parent" presStyleLbl="revTx" presStyleIdx="4" presStyleCnt="8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48AA39-5B3C-47D0-8D35-6DC943C38B76}" type="pres">
      <dgm:prSet presAssocID="{C561A427-EEA2-459E-B8B9-789366940CB7}" presName="childShape" presStyleCnt="0">
        <dgm:presLayoutVars>
          <dgm:chMax val="0"/>
          <dgm:chPref val="0"/>
        </dgm:presLayoutVars>
      </dgm:prSet>
      <dgm:spPr/>
    </dgm:pt>
    <dgm:pt modelId="{671CF7B6-FBC1-4193-AC77-B77E2B6ED83D}" type="pres">
      <dgm:prSet presAssocID="{EB93309F-1625-48DB-B129-64BC0169BC36}" presName="childComposite" presStyleCnt="0">
        <dgm:presLayoutVars>
          <dgm:chMax val="0"/>
          <dgm:chPref val="0"/>
        </dgm:presLayoutVars>
      </dgm:prSet>
      <dgm:spPr/>
    </dgm:pt>
    <dgm:pt modelId="{3CA3A5ED-4357-49F0-9D07-4750B5ECAD90}" type="pres">
      <dgm:prSet presAssocID="{EB93309F-1625-48DB-B129-64BC0169BC36}" presName="ChildAccent" presStyleLbl="solidFgAcc1" presStyleIdx="3" presStyleCnt="6"/>
      <dgm:spPr/>
    </dgm:pt>
    <dgm:pt modelId="{9ABD47F9-1E0E-4C96-B522-FCBEA3579200}" type="pres">
      <dgm:prSet presAssocID="{EB93309F-1625-48DB-B129-64BC0169BC36}" presName="Child" presStyleLbl="revTx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184CE5-95FD-4A64-9DDD-B62DE3169920}" type="pres">
      <dgm:prSet presAssocID="{A9E6950F-4BFD-4944-B5AC-1A93F5F2C1BE}" presName="childComposite" presStyleCnt="0">
        <dgm:presLayoutVars>
          <dgm:chMax val="0"/>
          <dgm:chPref val="0"/>
        </dgm:presLayoutVars>
      </dgm:prSet>
      <dgm:spPr/>
    </dgm:pt>
    <dgm:pt modelId="{67BCFC06-FB7C-4419-9C14-D80185A661CF}" type="pres">
      <dgm:prSet presAssocID="{A9E6950F-4BFD-4944-B5AC-1A93F5F2C1BE}" presName="ChildAccent" presStyleLbl="solidFgAcc1" presStyleIdx="4" presStyleCnt="6"/>
      <dgm:spPr/>
    </dgm:pt>
    <dgm:pt modelId="{1FEB691A-88B7-443F-BA68-3B905E352E68}" type="pres">
      <dgm:prSet presAssocID="{A9E6950F-4BFD-4944-B5AC-1A93F5F2C1BE}" presName="Child" presStyleLbl="revTx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50A2A6-E606-4FBC-B60A-13324BB97639}" type="pres">
      <dgm:prSet presAssocID="{7AA5FA76-BB85-4C2D-B6DC-955F7B551636}" presName="childComposite" presStyleCnt="0">
        <dgm:presLayoutVars>
          <dgm:chMax val="0"/>
          <dgm:chPref val="0"/>
        </dgm:presLayoutVars>
      </dgm:prSet>
      <dgm:spPr/>
    </dgm:pt>
    <dgm:pt modelId="{C233AC0E-86DB-4965-B184-6F151ADC8121}" type="pres">
      <dgm:prSet presAssocID="{7AA5FA76-BB85-4C2D-B6DC-955F7B551636}" presName="ChildAccent" presStyleLbl="solidFgAcc1" presStyleIdx="5" presStyleCnt="6"/>
      <dgm:spPr/>
    </dgm:pt>
    <dgm:pt modelId="{64D192D7-2CF2-45AB-82B6-BF93E7A4FAFF}" type="pres">
      <dgm:prSet presAssocID="{7AA5FA76-BB85-4C2D-B6DC-955F7B551636}" presName="Child" presStyleLbl="revTx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600DFF2-4962-49AF-91E4-22F224BE8606}" srcId="{5CBB47E4-E522-4C59-B606-B3263650AB8A}" destId="{B41D0548-A260-46D0-8125-9DAA7D9AC70A}" srcOrd="2" destOrd="0" parTransId="{3BAB0F7C-4BF2-467F-BDCA-6145E694855F}" sibTransId="{93E1C66C-1631-47CC-8D8E-42020F85FC37}"/>
    <dgm:cxn modelId="{3F9758CF-B3C1-4D16-AB3B-0C3B462D728F}" type="presOf" srcId="{A9E6950F-4BFD-4944-B5AC-1A93F5F2C1BE}" destId="{1FEB691A-88B7-443F-BA68-3B905E352E68}" srcOrd="0" destOrd="0" presId="urn:microsoft.com/office/officeart/2008/layout/SquareAccentList"/>
    <dgm:cxn modelId="{7BE9C7A2-0CEC-4A05-973B-F6702661C439}" type="presOf" srcId="{5CBB47E4-E522-4C59-B606-B3263650AB8A}" destId="{BC6605A3-DCC8-433C-89F0-016839F46579}" srcOrd="0" destOrd="0" presId="urn:microsoft.com/office/officeart/2008/layout/SquareAccentList"/>
    <dgm:cxn modelId="{21351A16-9F02-4C7B-B668-1209C5DC76CD}" srcId="{68586A2B-A1E2-4300-A0E7-43B7128CA2C9}" destId="{C561A427-EEA2-459E-B8B9-789366940CB7}" srcOrd="1" destOrd="0" parTransId="{B989A7A1-56AB-482C-9037-2AF2FA7F8CDD}" sibTransId="{C100EF85-1297-4BB0-BB8A-8A2C513D3D20}"/>
    <dgm:cxn modelId="{27311C67-977C-46CD-8851-2A383D1631D1}" type="presOf" srcId="{68586A2B-A1E2-4300-A0E7-43B7128CA2C9}" destId="{127EE103-4831-4ED7-9055-306C6EBA11AB}" srcOrd="0" destOrd="0" presId="urn:microsoft.com/office/officeart/2008/layout/SquareAccentList"/>
    <dgm:cxn modelId="{D237204E-E173-4A98-B41E-32ADD967D215}" srcId="{5CBB47E4-E522-4C59-B606-B3263650AB8A}" destId="{40D9BCC1-8F88-4E38-B111-83D2C9B86AE8}" srcOrd="1" destOrd="0" parTransId="{987B6463-ECC2-4BF8-82DA-4A1790924371}" sibTransId="{98869187-8660-467C-BCF7-45093C56BCE6}"/>
    <dgm:cxn modelId="{E4B32D5F-CF55-4B20-9D58-470733108401}" type="presOf" srcId="{7AA5FA76-BB85-4C2D-B6DC-955F7B551636}" destId="{64D192D7-2CF2-45AB-82B6-BF93E7A4FAFF}" srcOrd="0" destOrd="0" presId="urn:microsoft.com/office/officeart/2008/layout/SquareAccentList"/>
    <dgm:cxn modelId="{4B08C18E-DCCD-40B4-82C4-FEBEE91A13A8}" type="presOf" srcId="{C561A427-EEA2-459E-B8B9-789366940CB7}" destId="{C0B8B21C-BE9D-4250-93EA-69E0B6D35D7A}" srcOrd="0" destOrd="0" presId="urn:microsoft.com/office/officeart/2008/layout/SquareAccentList"/>
    <dgm:cxn modelId="{2C8783B5-7DE2-455B-AB7A-3012F72D6A6D}" type="presOf" srcId="{B41D0548-A260-46D0-8125-9DAA7D9AC70A}" destId="{1CCFBD96-1D7D-4996-923C-729C14DC5877}" srcOrd="0" destOrd="0" presId="urn:microsoft.com/office/officeart/2008/layout/SquareAccentList"/>
    <dgm:cxn modelId="{B401655D-F775-4D3F-9D0F-EBACE24160FA}" type="presOf" srcId="{EB93309F-1625-48DB-B129-64BC0169BC36}" destId="{9ABD47F9-1E0E-4C96-B522-FCBEA3579200}" srcOrd="0" destOrd="0" presId="urn:microsoft.com/office/officeart/2008/layout/SquareAccentList"/>
    <dgm:cxn modelId="{45A745F0-0ED1-4DCF-987A-C41C1568DEED}" srcId="{C561A427-EEA2-459E-B8B9-789366940CB7}" destId="{A9E6950F-4BFD-4944-B5AC-1A93F5F2C1BE}" srcOrd="1" destOrd="0" parTransId="{C80779B5-0747-434D-AA40-272BADA6BC1D}" sibTransId="{3CD73DE0-6367-4052-B5B9-D9B2F0EEEC4C}"/>
    <dgm:cxn modelId="{9CBE7C92-7A1F-42EB-8BB0-2C4F87ED1A0C}" type="presOf" srcId="{3B9C0D8E-F65D-4B05-95BA-A7EA56229FFD}" destId="{AE9DB8FC-533E-4CCD-8896-C6915F3C1740}" srcOrd="0" destOrd="0" presId="urn:microsoft.com/office/officeart/2008/layout/SquareAccentList"/>
    <dgm:cxn modelId="{5C729CE2-6D35-4B05-BB7F-AE53821CCFBE}" srcId="{C561A427-EEA2-459E-B8B9-789366940CB7}" destId="{EB93309F-1625-48DB-B129-64BC0169BC36}" srcOrd="0" destOrd="0" parTransId="{35A5A15F-8003-49E4-B944-06F6D02158A6}" sibTransId="{E6777A0D-A357-4B99-A66B-1C54CECFE8DC}"/>
    <dgm:cxn modelId="{8F32E5DC-F723-4C52-964F-49A6D8910A9B}" type="presOf" srcId="{40D9BCC1-8F88-4E38-B111-83D2C9B86AE8}" destId="{52E05D8D-4A30-46C6-BC79-1AD5FD716606}" srcOrd="0" destOrd="0" presId="urn:microsoft.com/office/officeart/2008/layout/SquareAccentList"/>
    <dgm:cxn modelId="{F61EF320-C0EF-4875-8E66-C448A7D0C7B5}" srcId="{68586A2B-A1E2-4300-A0E7-43B7128CA2C9}" destId="{5CBB47E4-E522-4C59-B606-B3263650AB8A}" srcOrd="0" destOrd="0" parTransId="{733CBA21-1D35-41FD-AF16-0C1CCB842606}" sibTransId="{2C3208A1-14CB-4262-BB06-F1AF7B55E857}"/>
    <dgm:cxn modelId="{DE18AFFC-FAFA-485A-879D-3ED155E8AA39}" srcId="{5CBB47E4-E522-4C59-B606-B3263650AB8A}" destId="{3B9C0D8E-F65D-4B05-95BA-A7EA56229FFD}" srcOrd="0" destOrd="0" parTransId="{867BB4A1-52D1-4B5E-BD52-5BE927091E7E}" sibTransId="{DD514115-B06E-468F-9CB2-4BA886D5975A}"/>
    <dgm:cxn modelId="{6330BAF4-B9DD-42A9-93D6-DACE6CDB1633}" srcId="{C561A427-EEA2-459E-B8B9-789366940CB7}" destId="{7AA5FA76-BB85-4C2D-B6DC-955F7B551636}" srcOrd="2" destOrd="0" parTransId="{9BF334B6-A7A1-4DD8-93C0-211EAF5CE9B8}" sibTransId="{A6E2FDF7-BA03-4551-94B7-66946BC9BC43}"/>
    <dgm:cxn modelId="{10610807-802D-4A3E-B7A3-5F4E65DE7926}" type="presParOf" srcId="{127EE103-4831-4ED7-9055-306C6EBA11AB}" destId="{7B483F41-76C0-4869-AD70-2FC8575E9955}" srcOrd="0" destOrd="0" presId="urn:microsoft.com/office/officeart/2008/layout/SquareAccentList"/>
    <dgm:cxn modelId="{11C9929A-0615-4B25-A2C5-52A81786B886}" type="presParOf" srcId="{7B483F41-76C0-4869-AD70-2FC8575E9955}" destId="{E9F9ECE2-5D82-49A4-A960-7D3454096530}" srcOrd="0" destOrd="0" presId="urn:microsoft.com/office/officeart/2008/layout/SquareAccentList"/>
    <dgm:cxn modelId="{B9E6883D-186E-4629-B1B6-9EE809DCEBFB}" type="presParOf" srcId="{E9F9ECE2-5D82-49A4-A960-7D3454096530}" destId="{7731825E-6D26-422A-A8E6-3DAC471F3C52}" srcOrd="0" destOrd="0" presId="urn:microsoft.com/office/officeart/2008/layout/SquareAccentList"/>
    <dgm:cxn modelId="{D0934151-9D97-4B9F-B8B1-455661D9EEC2}" type="presParOf" srcId="{E9F9ECE2-5D82-49A4-A960-7D3454096530}" destId="{C52ED0B4-404E-4C0A-A0D5-A0C5D4A5E53A}" srcOrd="1" destOrd="0" presId="urn:microsoft.com/office/officeart/2008/layout/SquareAccentList"/>
    <dgm:cxn modelId="{BC41A015-8331-4201-847B-E30E88E42D88}" type="presParOf" srcId="{E9F9ECE2-5D82-49A4-A960-7D3454096530}" destId="{BC6605A3-DCC8-433C-89F0-016839F46579}" srcOrd="2" destOrd="0" presId="urn:microsoft.com/office/officeart/2008/layout/SquareAccentList"/>
    <dgm:cxn modelId="{3AEE8664-4C7F-42C3-95DE-23ACD99A5710}" type="presParOf" srcId="{7B483F41-76C0-4869-AD70-2FC8575E9955}" destId="{7813BC13-B46A-4762-9DF0-ABF871B2C23A}" srcOrd="1" destOrd="0" presId="urn:microsoft.com/office/officeart/2008/layout/SquareAccentList"/>
    <dgm:cxn modelId="{CC772550-B809-4024-BE78-CC808E13865E}" type="presParOf" srcId="{7813BC13-B46A-4762-9DF0-ABF871B2C23A}" destId="{DD4D5584-9EF1-4AD8-ADA1-C202538271F8}" srcOrd="0" destOrd="0" presId="urn:microsoft.com/office/officeart/2008/layout/SquareAccentList"/>
    <dgm:cxn modelId="{B726E3C1-35E5-47B4-9EE5-717C663DE41D}" type="presParOf" srcId="{DD4D5584-9EF1-4AD8-ADA1-C202538271F8}" destId="{6818CE46-3BD6-4FB8-94B8-B410170BF844}" srcOrd="0" destOrd="0" presId="urn:microsoft.com/office/officeart/2008/layout/SquareAccentList"/>
    <dgm:cxn modelId="{B8323D0E-C9D4-4BA6-B5EA-D19D080A68C1}" type="presParOf" srcId="{DD4D5584-9EF1-4AD8-ADA1-C202538271F8}" destId="{AE9DB8FC-533E-4CCD-8896-C6915F3C1740}" srcOrd="1" destOrd="0" presId="urn:microsoft.com/office/officeart/2008/layout/SquareAccentList"/>
    <dgm:cxn modelId="{8A4BE424-41F8-40E7-8502-F81440DF8C6A}" type="presParOf" srcId="{7813BC13-B46A-4762-9DF0-ABF871B2C23A}" destId="{787165E6-0F06-4B44-A120-022905A06C73}" srcOrd="1" destOrd="0" presId="urn:microsoft.com/office/officeart/2008/layout/SquareAccentList"/>
    <dgm:cxn modelId="{943E8DF3-36B3-4A85-B753-44DB29A169AE}" type="presParOf" srcId="{787165E6-0F06-4B44-A120-022905A06C73}" destId="{45A62B2A-2C86-4952-9500-8026077912A4}" srcOrd="0" destOrd="0" presId="urn:microsoft.com/office/officeart/2008/layout/SquareAccentList"/>
    <dgm:cxn modelId="{B2AEBDAA-4DB0-4516-816F-9AA4F19C4D96}" type="presParOf" srcId="{787165E6-0F06-4B44-A120-022905A06C73}" destId="{52E05D8D-4A30-46C6-BC79-1AD5FD716606}" srcOrd="1" destOrd="0" presId="urn:microsoft.com/office/officeart/2008/layout/SquareAccentList"/>
    <dgm:cxn modelId="{180CF963-351B-4416-8D25-C794AC66941A}" type="presParOf" srcId="{7813BC13-B46A-4762-9DF0-ABF871B2C23A}" destId="{9E068214-A0FE-4813-B535-7FC1C1ED3777}" srcOrd="2" destOrd="0" presId="urn:microsoft.com/office/officeart/2008/layout/SquareAccentList"/>
    <dgm:cxn modelId="{4B5D46DD-FF4F-4685-B150-D4B321A0E30A}" type="presParOf" srcId="{9E068214-A0FE-4813-B535-7FC1C1ED3777}" destId="{EE3F43D1-AD5B-49AB-82AD-0EDF83064BCC}" srcOrd="0" destOrd="0" presId="urn:microsoft.com/office/officeart/2008/layout/SquareAccentList"/>
    <dgm:cxn modelId="{012B3B88-90BF-43F7-8BE9-89EEF954A0E2}" type="presParOf" srcId="{9E068214-A0FE-4813-B535-7FC1C1ED3777}" destId="{1CCFBD96-1D7D-4996-923C-729C14DC5877}" srcOrd="1" destOrd="0" presId="urn:microsoft.com/office/officeart/2008/layout/SquareAccentList"/>
    <dgm:cxn modelId="{48E8A6DF-CECD-4317-AE39-554F9F4AC98E}" type="presParOf" srcId="{127EE103-4831-4ED7-9055-306C6EBA11AB}" destId="{D49F9FF8-1390-409A-A5F4-75B63CE40211}" srcOrd="1" destOrd="0" presId="urn:microsoft.com/office/officeart/2008/layout/SquareAccentList"/>
    <dgm:cxn modelId="{849BE93E-DBFD-4FEB-B99A-D7E1A2D7BF8B}" type="presParOf" srcId="{D49F9FF8-1390-409A-A5F4-75B63CE40211}" destId="{7F6CDCE6-18C2-4AA7-8AB0-68B0E4ECE684}" srcOrd="0" destOrd="0" presId="urn:microsoft.com/office/officeart/2008/layout/SquareAccentList"/>
    <dgm:cxn modelId="{44D2C577-438C-4031-8546-C0F837BEEF6D}" type="presParOf" srcId="{7F6CDCE6-18C2-4AA7-8AB0-68B0E4ECE684}" destId="{27D82928-9C88-4CB0-AFF4-457C14114542}" srcOrd="0" destOrd="0" presId="urn:microsoft.com/office/officeart/2008/layout/SquareAccentList"/>
    <dgm:cxn modelId="{EFE8E53F-34F4-4227-9B3A-5A70AB9C00B7}" type="presParOf" srcId="{7F6CDCE6-18C2-4AA7-8AB0-68B0E4ECE684}" destId="{BD672A97-B195-4172-AB55-0E6835753A0A}" srcOrd="1" destOrd="0" presId="urn:microsoft.com/office/officeart/2008/layout/SquareAccentList"/>
    <dgm:cxn modelId="{CFF4B67E-BDEB-4430-BB13-03A21A8CC972}" type="presParOf" srcId="{7F6CDCE6-18C2-4AA7-8AB0-68B0E4ECE684}" destId="{C0B8B21C-BE9D-4250-93EA-69E0B6D35D7A}" srcOrd="2" destOrd="0" presId="urn:microsoft.com/office/officeart/2008/layout/SquareAccentList"/>
    <dgm:cxn modelId="{BED1B94F-8D31-48D6-B218-F0C1A44A4C4A}" type="presParOf" srcId="{D49F9FF8-1390-409A-A5F4-75B63CE40211}" destId="{2048AA39-5B3C-47D0-8D35-6DC943C38B76}" srcOrd="1" destOrd="0" presId="urn:microsoft.com/office/officeart/2008/layout/SquareAccentList"/>
    <dgm:cxn modelId="{BFF153AB-D096-4B6B-9C75-FDBBB14F69E3}" type="presParOf" srcId="{2048AA39-5B3C-47D0-8D35-6DC943C38B76}" destId="{671CF7B6-FBC1-4193-AC77-B77E2B6ED83D}" srcOrd="0" destOrd="0" presId="urn:microsoft.com/office/officeart/2008/layout/SquareAccentList"/>
    <dgm:cxn modelId="{4F4DC19B-6903-4007-918C-DDB3DE18913F}" type="presParOf" srcId="{671CF7B6-FBC1-4193-AC77-B77E2B6ED83D}" destId="{3CA3A5ED-4357-49F0-9D07-4750B5ECAD90}" srcOrd="0" destOrd="0" presId="urn:microsoft.com/office/officeart/2008/layout/SquareAccentList"/>
    <dgm:cxn modelId="{DF8DB1BE-2368-4F78-84EE-1D04E2AD589B}" type="presParOf" srcId="{671CF7B6-FBC1-4193-AC77-B77E2B6ED83D}" destId="{9ABD47F9-1E0E-4C96-B522-FCBEA3579200}" srcOrd="1" destOrd="0" presId="urn:microsoft.com/office/officeart/2008/layout/SquareAccentList"/>
    <dgm:cxn modelId="{05116279-29E0-491A-9F5E-F2196FBE7292}" type="presParOf" srcId="{2048AA39-5B3C-47D0-8D35-6DC943C38B76}" destId="{79184CE5-95FD-4A64-9DDD-B62DE3169920}" srcOrd="1" destOrd="0" presId="urn:microsoft.com/office/officeart/2008/layout/SquareAccentList"/>
    <dgm:cxn modelId="{E44C8206-C1B6-43EB-9C08-01CADECD0001}" type="presParOf" srcId="{79184CE5-95FD-4A64-9DDD-B62DE3169920}" destId="{67BCFC06-FB7C-4419-9C14-D80185A661CF}" srcOrd="0" destOrd="0" presId="urn:microsoft.com/office/officeart/2008/layout/SquareAccentList"/>
    <dgm:cxn modelId="{584AB90F-3A5C-4D07-AED4-AF368A68F322}" type="presParOf" srcId="{79184CE5-95FD-4A64-9DDD-B62DE3169920}" destId="{1FEB691A-88B7-443F-BA68-3B905E352E68}" srcOrd="1" destOrd="0" presId="urn:microsoft.com/office/officeart/2008/layout/SquareAccentList"/>
    <dgm:cxn modelId="{47912EAC-BBF5-4DC9-9DEF-B48B26DAF9B3}" type="presParOf" srcId="{2048AA39-5B3C-47D0-8D35-6DC943C38B76}" destId="{7350A2A6-E606-4FBC-B60A-13324BB97639}" srcOrd="2" destOrd="0" presId="urn:microsoft.com/office/officeart/2008/layout/SquareAccentList"/>
    <dgm:cxn modelId="{AF1BED62-C457-4D29-AA32-A308DC4923B0}" type="presParOf" srcId="{7350A2A6-E606-4FBC-B60A-13324BB97639}" destId="{C233AC0E-86DB-4965-B184-6F151ADC8121}" srcOrd="0" destOrd="0" presId="urn:microsoft.com/office/officeart/2008/layout/SquareAccentList"/>
    <dgm:cxn modelId="{2FE8BD48-6D5F-474F-BBAD-D053540270C2}" type="presParOf" srcId="{7350A2A6-E606-4FBC-B60A-13324BB97639}" destId="{64D192D7-2CF2-45AB-82B6-BF93E7A4FAF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267330-F8B8-4229-B688-1BC7F2E26906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45F0F25-0227-40B3-82B3-5DFB35BD945B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Bons coups</a:t>
          </a:r>
          <a:endParaRPr lang="fr-FR" dirty="0">
            <a:solidFill>
              <a:schemeClr val="bg1"/>
            </a:solidFill>
          </a:endParaRPr>
        </a:p>
      </dgm:t>
    </dgm:pt>
    <dgm:pt modelId="{0DAEF222-D79A-4ED4-B1CE-E5817EB8749A}" type="parTrans" cxnId="{80CE37CF-25C8-4DD5-9F13-516FF6119EA5}">
      <dgm:prSet/>
      <dgm:spPr/>
      <dgm:t>
        <a:bodyPr/>
        <a:lstStyle/>
        <a:p>
          <a:endParaRPr lang="fr-FR"/>
        </a:p>
      </dgm:t>
    </dgm:pt>
    <dgm:pt modelId="{077E2947-834D-46BA-BDEC-AF553BCEF03D}" type="sibTrans" cxnId="{80CE37CF-25C8-4DD5-9F13-516FF6119EA5}">
      <dgm:prSet/>
      <dgm:spPr/>
      <dgm:t>
        <a:bodyPr/>
        <a:lstStyle/>
        <a:p>
          <a:endParaRPr lang="fr-FR"/>
        </a:p>
      </dgm:t>
    </dgm:pt>
    <dgm:pt modelId="{E269A7BD-D550-4627-BC46-BB672C468BF4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Refonte complète en AJAX</a:t>
          </a:r>
          <a:endParaRPr lang="fr-FR" dirty="0">
            <a:solidFill>
              <a:schemeClr val="bg1"/>
            </a:solidFill>
          </a:endParaRPr>
        </a:p>
      </dgm:t>
    </dgm:pt>
    <dgm:pt modelId="{38482A3D-6E6B-4046-A0FF-6078BEDBD0C2}" type="parTrans" cxnId="{35976D5C-9B95-4218-8F77-E3CBA34D343B}">
      <dgm:prSet/>
      <dgm:spPr/>
      <dgm:t>
        <a:bodyPr/>
        <a:lstStyle/>
        <a:p>
          <a:endParaRPr lang="fr-FR"/>
        </a:p>
      </dgm:t>
    </dgm:pt>
    <dgm:pt modelId="{416750B6-8C83-4ADF-BC3F-A35608CF02A2}" type="sibTrans" cxnId="{35976D5C-9B95-4218-8F77-E3CBA34D343B}">
      <dgm:prSet/>
      <dgm:spPr/>
      <dgm:t>
        <a:bodyPr/>
        <a:lstStyle/>
        <a:p>
          <a:endParaRPr lang="fr-FR"/>
        </a:p>
      </dgm:t>
    </dgm:pt>
    <dgm:pt modelId="{51B33288-6325-40EA-A87B-DC7AD28FFDE7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HTML et CSS au complet</a:t>
          </a:r>
          <a:endParaRPr lang="fr-FR" dirty="0">
            <a:solidFill>
              <a:schemeClr val="bg1"/>
            </a:solidFill>
          </a:endParaRPr>
        </a:p>
      </dgm:t>
    </dgm:pt>
    <dgm:pt modelId="{E3F88574-45DE-418F-8BF2-8AA53A78F54F}" type="parTrans" cxnId="{AA86AADF-782F-4A13-B3F4-5E25FB5EA0BA}">
      <dgm:prSet/>
      <dgm:spPr/>
      <dgm:t>
        <a:bodyPr/>
        <a:lstStyle/>
        <a:p>
          <a:endParaRPr lang="fr-FR"/>
        </a:p>
      </dgm:t>
    </dgm:pt>
    <dgm:pt modelId="{E853EA26-02B1-426C-AC67-A14AF58432B7}" type="sibTrans" cxnId="{AA86AADF-782F-4A13-B3F4-5E25FB5EA0BA}">
      <dgm:prSet/>
      <dgm:spPr/>
      <dgm:t>
        <a:bodyPr/>
        <a:lstStyle/>
        <a:p>
          <a:endParaRPr lang="fr-FR"/>
        </a:p>
      </dgm:t>
    </dgm:pt>
    <dgm:pt modelId="{4D0BD22C-FE53-42E6-AD02-33CD41C78A57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Navigabilité du site et des appels de fonctions</a:t>
          </a:r>
          <a:endParaRPr lang="fr-FR" dirty="0">
            <a:solidFill>
              <a:schemeClr val="bg1"/>
            </a:solidFill>
          </a:endParaRPr>
        </a:p>
      </dgm:t>
    </dgm:pt>
    <dgm:pt modelId="{8A529309-DE93-4B19-8EE0-0B6857950ACC}" type="parTrans" cxnId="{E757EE90-5B52-42A3-9C5B-611FC8EA204F}">
      <dgm:prSet/>
      <dgm:spPr/>
      <dgm:t>
        <a:bodyPr/>
        <a:lstStyle/>
        <a:p>
          <a:endParaRPr lang="fr-FR"/>
        </a:p>
      </dgm:t>
    </dgm:pt>
    <dgm:pt modelId="{988294F3-201D-4B8E-AC9A-9D5A612B56EC}" type="sibTrans" cxnId="{E757EE90-5B52-42A3-9C5B-611FC8EA204F}">
      <dgm:prSet/>
      <dgm:spPr/>
      <dgm:t>
        <a:bodyPr/>
        <a:lstStyle/>
        <a:p>
          <a:endParaRPr lang="fr-FR"/>
        </a:p>
      </dgm:t>
    </dgm:pt>
    <dgm:pt modelId="{9E2E28ED-8013-4E6E-9783-FF482C4C3F09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Mauvais coups</a:t>
          </a:r>
          <a:endParaRPr lang="fr-FR" dirty="0">
            <a:solidFill>
              <a:schemeClr val="bg1"/>
            </a:solidFill>
          </a:endParaRPr>
        </a:p>
      </dgm:t>
    </dgm:pt>
    <dgm:pt modelId="{325A6973-CF05-4E4A-A002-D3FE733A5235}" type="parTrans" cxnId="{F0FCFE99-459E-4506-935B-E7639078246E}">
      <dgm:prSet/>
      <dgm:spPr/>
      <dgm:t>
        <a:bodyPr/>
        <a:lstStyle/>
        <a:p>
          <a:endParaRPr lang="fr-FR"/>
        </a:p>
      </dgm:t>
    </dgm:pt>
    <dgm:pt modelId="{B238C121-EA28-4944-A3FA-95AD28ED8506}" type="sibTrans" cxnId="{F0FCFE99-459E-4506-935B-E7639078246E}">
      <dgm:prSet/>
      <dgm:spPr/>
      <dgm:t>
        <a:bodyPr/>
        <a:lstStyle/>
        <a:p>
          <a:endParaRPr lang="fr-FR"/>
        </a:p>
      </dgm:t>
    </dgm:pt>
    <dgm:pt modelId="{7AF7D9B5-0EE1-4BD7-A236-959C93D0F97E}">
      <dgm:prSet phldrT="[Texte]"/>
      <dgm:spPr/>
      <dgm:t>
        <a:bodyPr/>
        <a:lstStyle/>
        <a:p>
          <a:r>
            <a:rPr lang="fr-FR" b="0" i="0" u="none" dirty="0" smtClean="0">
              <a:solidFill>
                <a:schemeClr val="bg1"/>
              </a:solidFill>
            </a:rPr>
            <a:t>Communication lors du </a:t>
          </a:r>
          <a:r>
            <a:rPr lang="fr-FR" b="0" i="0" u="none" dirty="0" err="1" smtClean="0">
              <a:solidFill>
                <a:schemeClr val="bg1"/>
              </a:solidFill>
            </a:rPr>
            <a:t>refactor</a:t>
          </a:r>
          <a:endParaRPr lang="fr-FR" dirty="0">
            <a:solidFill>
              <a:schemeClr val="bg1"/>
            </a:solidFill>
          </a:endParaRPr>
        </a:p>
      </dgm:t>
    </dgm:pt>
    <dgm:pt modelId="{01E9CB2F-6228-425D-AF52-5D6F2A96E436}" type="parTrans" cxnId="{DE3629F6-1DAB-4BE6-ACFE-C2D576249AC5}">
      <dgm:prSet/>
      <dgm:spPr/>
      <dgm:t>
        <a:bodyPr/>
        <a:lstStyle/>
        <a:p>
          <a:endParaRPr lang="fr-FR"/>
        </a:p>
      </dgm:t>
    </dgm:pt>
    <dgm:pt modelId="{9C108A85-8383-42E9-8BBA-D2D34D386BBA}" type="sibTrans" cxnId="{DE3629F6-1DAB-4BE6-ACFE-C2D576249AC5}">
      <dgm:prSet/>
      <dgm:spPr/>
      <dgm:t>
        <a:bodyPr/>
        <a:lstStyle/>
        <a:p>
          <a:endParaRPr lang="fr-FR"/>
        </a:p>
      </dgm:t>
    </dgm:pt>
    <dgm:pt modelId="{699E220B-42F9-49BE-A6A9-16936BAA1A89}" type="pres">
      <dgm:prSet presAssocID="{39267330-F8B8-4229-B688-1BC7F2E26906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42982B59-63EB-419D-9BE6-0437C213AFBE}" type="pres">
      <dgm:prSet presAssocID="{845F0F25-0227-40B3-82B3-5DFB35BD945B}" presName="root" presStyleCnt="0">
        <dgm:presLayoutVars>
          <dgm:chMax/>
          <dgm:chPref/>
        </dgm:presLayoutVars>
      </dgm:prSet>
      <dgm:spPr/>
    </dgm:pt>
    <dgm:pt modelId="{FDDD89C4-0410-429E-8DF2-5C4F3CA0EC55}" type="pres">
      <dgm:prSet presAssocID="{845F0F25-0227-40B3-82B3-5DFB35BD945B}" presName="rootComposite" presStyleCnt="0">
        <dgm:presLayoutVars/>
      </dgm:prSet>
      <dgm:spPr/>
    </dgm:pt>
    <dgm:pt modelId="{EA3BCFA9-D5C2-4E21-BD29-69C2DDC1BAA6}" type="pres">
      <dgm:prSet presAssocID="{845F0F25-0227-40B3-82B3-5DFB35BD945B}" presName="ParentAccent" presStyleLbl="alignNode1" presStyleIdx="0" presStyleCnt="2"/>
      <dgm:spPr/>
    </dgm:pt>
    <dgm:pt modelId="{A3C6C197-E720-47B2-ACA0-174F4A36CA4C}" type="pres">
      <dgm:prSet presAssocID="{845F0F25-0227-40B3-82B3-5DFB35BD945B}" presName="ParentSmallAccent" presStyleLbl="fgAcc1" presStyleIdx="0" presStyleCnt="2"/>
      <dgm:spPr/>
    </dgm:pt>
    <dgm:pt modelId="{39C3B227-E09F-4C8C-9FA4-EC3F7BE325E1}" type="pres">
      <dgm:prSet presAssocID="{845F0F25-0227-40B3-82B3-5DFB35BD945B}" presName="Parent" presStyleLbl="revTx" presStyleIdx="0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509763-A0B3-40E8-AD2F-FD1551296931}" type="pres">
      <dgm:prSet presAssocID="{845F0F25-0227-40B3-82B3-5DFB35BD945B}" presName="childShape" presStyleCnt="0">
        <dgm:presLayoutVars>
          <dgm:chMax val="0"/>
          <dgm:chPref val="0"/>
        </dgm:presLayoutVars>
      </dgm:prSet>
      <dgm:spPr/>
    </dgm:pt>
    <dgm:pt modelId="{094C6F44-FA28-4795-A0BE-291CD4A96117}" type="pres">
      <dgm:prSet presAssocID="{E269A7BD-D550-4627-BC46-BB672C468BF4}" presName="childComposite" presStyleCnt="0">
        <dgm:presLayoutVars>
          <dgm:chMax val="0"/>
          <dgm:chPref val="0"/>
        </dgm:presLayoutVars>
      </dgm:prSet>
      <dgm:spPr/>
    </dgm:pt>
    <dgm:pt modelId="{CD260DC9-E369-4345-892F-B70B9D2BD5D5}" type="pres">
      <dgm:prSet presAssocID="{E269A7BD-D550-4627-BC46-BB672C468BF4}" presName="ChildAccent" presStyleLbl="solidFgAcc1" presStyleIdx="0" presStyleCnt="4"/>
      <dgm:spPr/>
    </dgm:pt>
    <dgm:pt modelId="{324A63BB-4208-4138-9E6F-3A843EF1E427}" type="pres">
      <dgm:prSet presAssocID="{E269A7BD-D550-4627-BC46-BB672C468BF4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9DBAC3-1B8C-49A5-8E01-372245D336A5}" type="pres">
      <dgm:prSet presAssocID="{51B33288-6325-40EA-A87B-DC7AD28FFDE7}" presName="childComposite" presStyleCnt="0">
        <dgm:presLayoutVars>
          <dgm:chMax val="0"/>
          <dgm:chPref val="0"/>
        </dgm:presLayoutVars>
      </dgm:prSet>
      <dgm:spPr/>
    </dgm:pt>
    <dgm:pt modelId="{216EECF5-A0B0-49BA-9D56-37B280742F8B}" type="pres">
      <dgm:prSet presAssocID="{51B33288-6325-40EA-A87B-DC7AD28FFDE7}" presName="ChildAccent" presStyleLbl="solidFgAcc1" presStyleIdx="1" presStyleCnt="4"/>
      <dgm:spPr/>
    </dgm:pt>
    <dgm:pt modelId="{567DD554-2AD8-4C9D-8365-0DB4C6EB1D1A}" type="pres">
      <dgm:prSet presAssocID="{51B33288-6325-40EA-A87B-DC7AD28FFDE7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3D2967-79A4-4195-BB1D-1E2B1F3AA9DF}" type="pres">
      <dgm:prSet presAssocID="{4D0BD22C-FE53-42E6-AD02-33CD41C78A57}" presName="childComposite" presStyleCnt="0">
        <dgm:presLayoutVars>
          <dgm:chMax val="0"/>
          <dgm:chPref val="0"/>
        </dgm:presLayoutVars>
      </dgm:prSet>
      <dgm:spPr/>
    </dgm:pt>
    <dgm:pt modelId="{907685C3-04DC-42D4-936E-4F81F2872967}" type="pres">
      <dgm:prSet presAssocID="{4D0BD22C-FE53-42E6-AD02-33CD41C78A57}" presName="ChildAccent" presStyleLbl="solidFgAcc1" presStyleIdx="2" presStyleCnt="4"/>
      <dgm:spPr/>
    </dgm:pt>
    <dgm:pt modelId="{0053186A-86E1-4735-B4D9-E1FEAABD98DD}" type="pres">
      <dgm:prSet presAssocID="{4D0BD22C-FE53-42E6-AD02-33CD41C78A57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5CF19C-AFB3-4A2F-B236-7E46E36189DB}" type="pres">
      <dgm:prSet presAssocID="{9E2E28ED-8013-4E6E-9783-FF482C4C3F09}" presName="root" presStyleCnt="0">
        <dgm:presLayoutVars>
          <dgm:chMax/>
          <dgm:chPref/>
        </dgm:presLayoutVars>
      </dgm:prSet>
      <dgm:spPr/>
    </dgm:pt>
    <dgm:pt modelId="{66AC729F-D41D-4D99-9EBF-9E6EA5263BA3}" type="pres">
      <dgm:prSet presAssocID="{9E2E28ED-8013-4E6E-9783-FF482C4C3F09}" presName="rootComposite" presStyleCnt="0">
        <dgm:presLayoutVars/>
      </dgm:prSet>
      <dgm:spPr/>
    </dgm:pt>
    <dgm:pt modelId="{DD5F1591-7338-4427-AF91-DBFD108E3D44}" type="pres">
      <dgm:prSet presAssocID="{9E2E28ED-8013-4E6E-9783-FF482C4C3F09}" presName="ParentAccent" presStyleLbl="alignNode1" presStyleIdx="1" presStyleCnt="2"/>
      <dgm:spPr/>
    </dgm:pt>
    <dgm:pt modelId="{D25C9A40-273D-4E56-A19F-360E6D857290}" type="pres">
      <dgm:prSet presAssocID="{9E2E28ED-8013-4E6E-9783-FF482C4C3F09}" presName="ParentSmallAccent" presStyleLbl="fgAcc1" presStyleIdx="1" presStyleCnt="2"/>
      <dgm:spPr/>
    </dgm:pt>
    <dgm:pt modelId="{D43F4A52-CA25-4612-8C71-AAE87C8763C9}" type="pres">
      <dgm:prSet presAssocID="{9E2E28ED-8013-4E6E-9783-FF482C4C3F09}" presName="Parent" presStyleLbl="revTx" presStyleIdx="4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A61D22-58BE-40D2-B8DB-6DB4C25A0EF4}" type="pres">
      <dgm:prSet presAssocID="{9E2E28ED-8013-4E6E-9783-FF482C4C3F09}" presName="childShape" presStyleCnt="0">
        <dgm:presLayoutVars>
          <dgm:chMax val="0"/>
          <dgm:chPref val="0"/>
        </dgm:presLayoutVars>
      </dgm:prSet>
      <dgm:spPr/>
    </dgm:pt>
    <dgm:pt modelId="{C18FE2A0-17DE-4EF1-A7FA-9E2F67583139}" type="pres">
      <dgm:prSet presAssocID="{7AF7D9B5-0EE1-4BD7-A236-959C93D0F97E}" presName="childComposite" presStyleCnt="0">
        <dgm:presLayoutVars>
          <dgm:chMax val="0"/>
          <dgm:chPref val="0"/>
        </dgm:presLayoutVars>
      </dgm:prSet>
      <dgm:spPr/>
    </dgm:pt>
    <dgm:pt modelId="{A0C96F94-5ACB-41BA-86A3-F97E3E393D32}" type="pres">
      <dgm:prSet presAssocID="{7AF7D9B5-0EE1-4BD7-A236-959C93D0F97E}" presName="ChildAccent" presStyleLbl="solidFgAcc1" presStyleIdx="3" presStyleCnt="4"/>
      <dgm:spPr/>
    </dgm:pt>
    <dgm:pt modelId="{186CBEB6-DF9E-4DB2-8FB4-62013CF9D50F}" type="pres">
      <dgm:prSet presAssocID="{7AF7D9B5-0EE1-4BD7-A236-959C93D0F97E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8F525DB-6FB9-4149-909B-ED68C96FDBF9}" type="presOf" srcId="{7AF7D9B5-0EE1-4BD7-A236-959C93D0F97E}" destId="{186CBEB6-DF9E-4DB2-8FB4-62013CF9D50F}" srcOrd="0" destOrd="0" presId="urn:microsoft.com/office/officeart/2008/layout/SquareAccentList"/>
    <dgm:cxn modelId="{AA86AADF-782F-4A13-B3F4-5E25FB5EA0BA}" srcId="{845F0F25-0227-40B3-82B3-5DFB35BD945B}" destId="{51B33288-6325-40EA-A87B-DC7AD28FFDE7}" srcOrd="1" destOrd="0" parTransId="{E3F88574-45DE-418F-8BF2-8AA53A78F54F}" sibTransId="{E853EA26-02B1-426C-AC67-A14AF58432B7}"/>
    <dgm:cxn modelId="{35976D5C-9B95-4218-8F77-E3CBA34D343B}" srcId="{845F0F25-0227-40B3-82B3-5DFB35BD945B}" destId="{E269A7BD-D550-4627-BC46-BB672C468BF4}" srcOrd="0" destOrd="0" parTransId="{38482A3D-6E6B-4046-A0FF-6078BEDBD0C2}" sibTransId="{416750B6-8C83-4ADF-BC3F-A35608CF02A2}"/>
    <dgm:cxn modelId="{E757EE90-5B52-42A3-9C5B-611FC8EA204F}" srcId="{845F0F25-0227-40B3-82B3-5DFB35BD945B}" destId="{4D0BD22C-FE53-42E6-AD02-33CD41C78A57}" srcOrd="2" destOrd="0" parTransId="{8A529309-DE93-4B19-8EE0-0B6857950ACC}" sibTransId="{988294F3-201D-4B8E-AC9A-9D5A612B56EC}"/>
    <dgm:cxn modelId="{07A3AF21-D7E1-4386-A4BC-BD786EA1C144}" type="presOf" srcId="{51B33288-6325-40EA-A87B-DC7AD28FFDE7}" destId="{567DD554-2AD8-4C9D-8365-0DB4C6EB1D1A}" srcOrd="0" destOrd="0" presId="urn:microsoft.com/office/officeart/2008/layout/SquareAccentList"/>
    <dgm:cxn modelId="{7FC1209E-1B77-4309-99FB-0C1721D2F336}" type="presOf" srcId="{E269A7BD-D550-4627-BC46-BB672C468BF4}" destId="{324A63BB-4208-4138-9E6F-3A843EF1E427}" srcOrd="0" destOrd="0" presId="urn:microsoft.com/office/officeart/2008/layout/SquareAccentList"/>
    <dgm:cxn modelId="{DE3629F6-1DAB-4BE6-ACFE-C2D576249AC5}" srcId="{9E2E28ED-8013-4E6E-9783-FF482C4C3F09}" destId="{7AF7D9B5-0EE1-4BD7-A236-959C93D0F97E}" srcOrd="0" destOrd="0" parTransId="{01E9CB2F-6228-425D-AF52-5D6F2A96E436}" sibTransId="{9C108A85-8383-42E9-8BBA-D2D34D386BBA}"/>
    <dgm:cxn modelId="{F0FCFE99-459E-4506-935B-E7639078246E}" srcId="{39267330-F8B8-4229-B688-1BC7F2E26906}" destId="{9E2E28ED-8013-4E6E-9783-FF482C4C3F09}" srcOrd="1" destOrd="0" parTransId="{325A6973-CF05-4E4A-A002-D3FE733A5235}" sibTransId="{B238C121-EA28-4944-A3FA-95AD28ED8506}"/>
    <dgm:cxn modelId="{80CE37CF-25C8-4DD5-9F13-516FF6119EA5}" srcId="{39267330-F8B8-4229-B688-1BC7F2E26906}" destId="{845F0F25-0227-40B3-82B3-5DFB35BD945B}" srcOrd="0" destOrd="0" parTransId="{0DAEF222-D79A-4ED4-B1CE-E5817EB8749A}" sibTransId="{077E2947-834D-46BA-BDEC-AF553BCEF03D}"/>
    <dgm:cxn modelId="{D7E9674A-E419-400C-9C5C-09FCCE4A2B88}" type="presOf" srcId="{845F0F25-0227-40B3-82B3-5DFB35BD945B}" destId="{39C3B227-E09F-4C8C-9FA4-EC3F7BE325E1}" srcOrd="0" destOrd="0" presId="urn:microsoft.com/office/officeart/2008/layout/SquareAccentList"/>
    <dgm:cxn modelId="{EDE1C27B-86FC-49E9-B691-1E9520C40C6B}" type="presOf" srcId="{39267330-F8B8-4229-B688-1BC7F2E26906}" destId="{699E220B-42F9-49BE-A6A9-16936BAA1A89}" srcOrd="0" destOrd="0" presId="urn:microsoft.com/office/officeart/2008/layout/SquareAccentList"/>
    <dgm:cxn modelId="{384BB1E8-5C34-4936-A696-146CCA353FCE}" type="presOf" srcId="{9E2E28ED-8013-4E6E-9783-FF482C4C3F09}" destId="{D43F4A52-CA25-4612-8C71-AAE87C8763C9}" srcOrd="0" destOrd="0" presId="urn:microsoft.com/office/officeart/2008/layout/SquareAccentList"/>
    <dgm:cxn modelId="{EBD5D16D-0C3D-4AB0-B496-01F73E2D964B}" type="presOf" srcId="{4D0BD22C-FE53-42E6-AD02-33CD41C78A57}" destId="{0053186A-86E1-4735-B4D9-E1FEAABD98DD}" srcOrd="0" destOrd="0" presId="urn:microsoft.com/office/officeart/2008/layout/SquareAccentList"/>
    <dgm:cxn modelId="{16831908-07CB-48C6-83A2-784504CD5C8D}" type="presParOf" srcId="{699E220B-42F9-49BE-A6A9-16936BAA1A89}" destId="{42982B59-63EB-419D-9BE6-0437C213AFBE}" srcOrd="0" destOrd="0" presId="urn:microsoft.com/office/officeart/2008/layout/SquareAccentList"/>
    <dgm:cxn modelId="{633FA645-1448-4638-B37C-F03A8D33C8E3}" type="presParOf" srcId="{42982B59-63EB-419D-9BE6-0437C213AFBE}" destId="{FDDD89C4-0410-429E-8DF2-5C4F3CA0EC55}" srcOrd="0" destOrd="0" presId="urn:microsoft.com/office/officeart/2008/layout/SquareAccentList"/>
    <dgm:cxn modelId="{29906EC0-3203-43D3-9100-10F67E973EC4}" type="presParOf" srcId="{FDDD89C4-0410-429E-8DF2-5C4F3CA0EC55}" destId="{EA3BCFA9-D5C2-4E21-BD29-69C2DDC1BAA6}" srcOrd="0" destOrd="0" presId="urn:microsoft.com/office/officeart/2008/layout/SquareAccentList"/>
    <dgm:cxn modelId="{E9FE2422-04B8-4723-80C1-AE81AF7A0ABB}" type="presParOf" srcId="{FDDD89C4-0410-429E-8DF2-5C4F3CA0EC55}" destId="{A3C6C197-E720-47B2-ACA0-174F4A36CA4C}" srcOrd="1" destOrd="0" presId="urn:microsoft.com/office/officeart/2008/layout/SquareAccentList"/>
    <dgm:cxn modelId="{02681F0C-111A-4E34-8C08-239D608D7C12}" type="presParOf" srcId="{FDDD89C4-0410-429E-8DF2-5C4F3CA0EC55}" destId="{39C3B227-E09F-4C8C-9FA4-EC3F7BE325E1}" srcOrd="2" destOrd="0" presId="urn:microsoft.com/office/officeart/2008/layout/SquareAccentList"/>
    <dgm:cxn modelId="{D6D561CD-5D6F-4635-88AD-1EB6907FF030}" type="presParOf" srcId="{42982B59-63EB-419D-9BE6-0437C213AFBE}" destId="{83509763-A0B3-40E8-AD2F-FD1551296931}" srcOrd="1" destOrd="0" presId="urn:microsoft.com/office/officeart/2008/layout/SquareAccentList"/>
    <dgm:cxn modelId="{C9576D55-2D3A-478A-8316-5717DBA107E3}" type="presParOf" srcId="{83509763-A0B3-40E8-AD2F-FD1551296931}" destId="{094C6F44-FA28-4795-A0BE-291CD4A96117}" srcOrd="0" destOrd="0" presId="urn:microsoft.com/office/officeart/2008/layout/SquareAccentList"/>
    <dgm:cxn modelId="{58861CE1-83B0-4C06-B196-3AB9A8091786}" type="presParOf" srcId="{094C6F44-FA28-4795-A0BE-291CD4A96117}" destId="{CD260DC9-E369-4345-892F-B70B9D2BD5D5}" srcOrd="0" destOrd="0" presId="urn:microsoft.com/office/officeart/2008/layout/SquareAccentList"/>
    <dgm:cxn modelId="{319DB2C1-C97C-4865-9750-F8155A842067}" type="presParOf" srcId="{094C6F44-FA28-4795-A0BE-291CD4A96117}" destId="{324A63BB-4208-4138-9E6F-3A843EF1E427}" srcOrd="1" destOrd="0" presId="urn:microsoft.com/office/officeart/2008/layout/SquareAccentList"/>
    <dgm:cxn modelId="{315735E2-054A-4A7D-8F7B-D053B94458C6}" type="presParOf" srcId="{83509763-A0B3-40E8-AD2F-FD1551296931}" destId="{649DBAC3-1B8C-49A5-8E01-372245D336A5}" srcOrd="1" destOrd="0" presId="urn:microsoft.com/office/officeart/2008/layout/SquareAccentList"/>
    <dgm:cxn modelId="{B7A348E3-06CD-4E24-AC0F-DF2E6A80E7F0}" type="presParOf" srcId="{649DBAC3-1B8C-49A5-8E01-372245D336A5}" destId="{216EECF5-A0B0-49BA-9D56-37B280742F8B}" srcOrd="0" destOrd="0" presId="urn:microsoft.com/office/officeart/2008/layout/SquareAccentList"/>
    <dgm:cxn modelId="{084ECCD3-A27A-49E5-A2C9-EF2F412FA45A}" type="presParOf" srcId="{649DBAC3-1B8C-49A5-8E01-372245D336A5}" destId="{567DD554-2AD8-4C9D-8365-0DB4C6EB1D1A}" srcOrd="1" destOrd="0" presId="urn:microsoft.com/office/officeart/2008/layout/SquareAccentList"/>
    <dgm:cxn modelId="{C648816F-5748-46A5-9366-51B1358CF5B6}" type="presParOf" srcId="{83509763-A0B3-40E8-AD2F-FD1551296931}" destId="{433D2967-79A4-4195-BB1D-1E2B1F3AA9DF}" srcOrd="2" destOrd="0" presId="urn:microsoft.com/office/officeart/2008/layout/SquareAccentList"/>
    <dgm:cxn modelId="{3CE7EC12-F829-40CF-B6F8-554EEA15B538}" type="presParOf" srcId="{433D2967-79A4-4195-BB1D-1E2B1F3AA9DF}" destId="{907685C3-04DC-42D4-936E-4F81F2872967}" srcOrd="0" destOrd="0" presId="urn:microsoft.com/office/officeart/2008/layout/SquareAccentList"/>
    <dgm:cxn modelId="{B10A4336-5BAE-422E-B096-40EACD69A0A8}" type="presParOf" srcId="{433D2967-79A4-4195-BB1D-1E2B1F3AA9DF}" destId="{0053186A-86E1-4735-B4D9-E1FEAABD98DD}" srcOrd="1" destOrd="0" presId="urn:microsoft.com/office/officeart/2008/layout/SquareAccentList"/>
    <dgm:cxn modelId="{8DB32A28-F581-4D53-97CF-514BBFB009E0}" type="presParOf" srcId="{699E220B-42F9-49BE-A6A9-16936BAA1A89}" destId="{695CF19C-AFB3-4A2F-B236-7E46E36189DB}" srcOrd="1" destOrd="0" presId="urn:microsoft.com/office/officeart/2008/layout/SquareAccentList"/>
    <dgm:cxn modelId="{5AB33889-F456-47BA-9B52-5371209D1C36}" type="presParOf" srcId="{695CF19C-AFB3-4A2F-B236-7E46E36189DB}" destId="{66AC729F-D41D-4D99-9EBF-9E6EA5263BA3}" srcOrd="0" destOrd="0" presId="urn:microsoft.com/office/officeart/2008/layout/SquareAccentList"/>
    <dgm:cxn modelId="{217C78DA-192F-47AE-8FB8-CCB50127E53D}" type="presParOf" srcId="{66AC729F-D41D-4D99-9EBF-9E6EA5263BA3}" destId="{DD5F1591-7338-4427-AF91-DBFD108E3D44}" srcOrd="0" destOrd="0" presId="urn:microsoft.com/office/officeart/2008/layout/SquareAccentList"/>
    <dgm:cxn modelId="{13D8E4DE-9FEC-4BD1-94EC-A282DF9B7BFD}" type="presParOf" srcId="{66AC729F-D41D-4D99-9EBF-9E6EA5263BA3}" destId="{D25C9A40-273D-4E56-A19F-360E6D857290}" srcOrd="1" destOrd="0" presId="urn:microsoft.com/office/officeart/2008/layout/SquareAccentList"/>
    <dgm:cxn modelId="{F6E1EB20-8089-4B87-9B43-2BEF21763FC7}" type="presParOf" srcId="{66AC729F-D41D-4D99-9EBF-9E6EA5263BA3}" destId="{D43F4A52-CA25-4612-8C71-AAE87C8763C9}" srcOrd="2" destOrd="0" presId="urn:microsoft.com/office/officeart/2008/layout/SquareAccentList"/>
    <dgm:cxn modelId="{FEB4BDE8-9E6F-4D7F-9F87-C8C6686E4415}" type="presParOf" srcId="{695CF19C-AFB3-4A2F-B236-7E46E36189DB}" destId="{C8A61D22-58BE-40D2-B8DB-6DB4C25A0EF4}" srcOrd="1" destOrd="0" presId="urn:microsoft.com/office/officeart/2008/layout/SquareAccentList"/>
    <dgm:cxn modelId="{198CE312-FB1E-4D30-B112-58C88833CC2F}" type="presParOf" srcId="{C8A61D22-58BE-40D2-B8DB-6DB4C25A0EF4}" destId="{C18FE2A0-17DE-4EF1-A7FA-9E2F67583139}" srcOrd="0" destOrd="0" presId="urn:microsoft.com/office/officeart/2008/layout/SquareAccentList"/>
    <dgm:cxn modelId="{00A1A56E-A5F7-4A30-AFBE-66F4D4DEC405}" type="presParOf" srcId="{C18FE2A0-17DE-4EF1-A7FA-9E2F67583139}" destId="{A0C96F94-5ACB-41BA-86A3-F97E3E393D32}" srcOrd="0" destOrd="0" presId="urn:microsoft.com/office/officeart/2008/layout/SquareAccentList"/>
    <dgm:cxn modelId="{1A743F97-5A69-41FA-BF03-7FDDDF087B81}" type="presParOf" srcId="{C18FE2A0-17DE-4EF1-A7FA-9E2F67583139}" destId="{186CBEB6-DF9E-4DB2-8FB4-62013CF9D50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CA601D-B77D-4F88-8A88-88F56BC8FE56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D006D5-1DD4-4BC1-975C-A45E591D7396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Bons coups</a:t>
          </a:r>
          <a:endParaRPr lang="fr-FR" dirty="0">
            <a:solidFill>
              <a:schemeClr val="bg1"/>
            </a:solidFill>
          </a:endParaRPr>
        </a:p>
      </dgm:t>
    </dgm:pt>
    <dgm:pt modelId="{B2F01027-4B26-4C02-9698-BBDB746AA5CC}" type="parTrans" cxnId="{83FC9F68-AA53-4B6B-B45A-7A01DE50C72E}">
      <dgm:prSet/>
      <dgm:spPr/>
      <dgm:t>
        <a:bodyPr/>
        <a:lstStyle/>
        <a:p>
          <a:endParaRPr lang="fr-FR"/>
        </a:p>
      </dgm:t>
    </dgm:pt>
    <dgm:pt modelId="{4C77CAC0-8A00-4C65-82C6-07BF8A15AD33}" type="sibTrans" cxnId="{83FC9F68-AA53-4B6B-B45A-7A01DE50C72E}">
      <dgm:prSet/>
      <dgm:spPr/>
      <dgm:t>
        <a:bodyPr/>
        <a:lstStyle/>
        <a:p>
          <a:endParaRPr lang="fr-FR"/>
        </a:p>
      </dgm:t>
    </dgm:pt>
    <dgm:pt modelId="{E5C333B5-FFCA-44EB-9B2D-AFB314DD8F9C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S’est chargé du travail le moins stimulant</a:t>
          </a:r>
          <a:endParaRPr lang="fr-FR" dirty="0">
            <a:solidFill>
              <a:schemeClr val="bg1"/>
            </a:solidFill>
          </a:endParaRPr>
        </a:p>
      </dgm:t>
    </dgm:pt>
    <dgm:pt modelId="{1A245C04-5CAA-4ABE-BE26-FACD62F42BFA}" type="parTrans" cxnId="{530D697F-EB0C-40D1-BF9D-EBB98D46559E}">
      <dgm:prSet/>
      <dgm:spPr/>
      <dgm:t>
        <a:bodyPr/>
        <a:lstStyle/>
        <a:p>
          <a:endParaRPr lang="fr-FR"/>
        </a:p>
      </dgm:t>
    </dgm:pt>
    <dgm:pt modelId="{D521C750-6B2A-4F5A-82FF-413001F81796}" type="sibTrans" cxnId="{530D697F-EB0C-40D1-BF9D-EBB98D46559E}">
      <dgm:prSet/>
      <dgm:spPr/>
      <dgm:t>
        <a:bodyPr/>
        <a:lstStyle/>
        <a:p>
          <a:endParaRPr lang="fr-FR"/>
        </a:p>
      </dgm:t>
    </dgm:pt>
    <dgm:pt modelId="{99F29DE8-A7A6-402D-9933-47507ADEB9FA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Débogage</a:t>
          </a:r>
          <a:endParaRPr lang="fr-FR" dirty="0">
            <a:solidFill>
              <a:schemeClr val="bg1"/>
            </a:solidFill>
          </a:endParaRPr>
        </a:p>
      </dgm:t>
    </dgm:pt>
    <dgm:pt modelId="{48FB3763-8243-46A7-9439-D0115A14D078}" type="parTrans" cxnId="{A239AC1C-D6F6-496D-9250-FAC4821919B0}">
      <dgm:prSet/>
      <dgm:spPr/>
      <dgm:t>
        <a:bodyPr/>
        <a:lstStyle/>
        <a:p>
          <a:endParaRPr lang="fr-FR"/>
        </a:p>
      </dgm:t>
    </dgm:pt>
    <dgm:pt modelId="{570157FB-E905-4F31-9098-97ADE824FA28}" type="sibTrans" cxnId="{A239AC1C-D6F6-496D-9250-FAC4821919B0}">
      <dgm:prSet/>
      <dgm:spPr/>
      <dgm:t>
        <a:bodyPr/>
        <a:lstStyle/>
        <a:p>
          <a:endParaRPr lang="fr-FR"/>
        </a:p>
      </dgm:t>
    </dgm:pt>
    <dgm:pt modelId="{495F5382-4D86-4A59-8D14-9FE02B75FCB1}">
      <dgm:prSet phldrT="[Texte]"/>
      <dgm:spPr/>
      <dgm:t>
        <a:bodyPr/>
        <a:lstStyle/>
        <a:p>
          <a:r>
            <a:rPr lang="fr-FR" b="0" i="0" u="none" dirty="0" err="1" smtClean="0">
              <a:solidFill>
                <a:schemeClr val="bg1"/>
              </a:solidFill>
            </a:rPr>
            <a:t>Upload</a:t>
          </a:r>
          <a:r>
            <a:rPr lang="fr-FR" b="0" i="0" u="none" dirty="0" smtClean="0">
              <a:solidFill>
                <a:schemeClr val="bg1"/>
              </a:solidFill>
            </a:rPr>
            <a:t> et affichage du fichier</a:t>
          </a:r>
        </a:p>
      </dgm:t>
    </dgm:pt>
    <dgm:pt modelId="{3F066D86-6053-4C9A-B2C0-4F9F2707833C}" type="parTrans" cxnId="{EAA7DA8B-ACDA-44AF-AD41-BBA564D1F5C5}">
      <dgm:prSet/>
      <dgm:spPr/>
      <dgm:t>
        <a:bodyPr/>
        <a:lstStyle/>
        <a:p>
          <a:endParaRPr lang="fr-FR"/>
        </a:p>
      </dgm:t>
    </dgm:pt>
    <dgm:pt modelId="{FAD67CB2-A4D6-4384-8946-202346CF504F}" type="sibTrans" cxnId="{EAA7DA8B-ACDA-44AF-AD41-BBA564D1F5C5}">
      <dgm:prSet/>
      <dgm:spPr/>
      <dgm:t>
        <a:bodyPr/>
        <a:lstStyle/>
        <a:p>
          <a:endParaRPr lang="fr-FR"/>
        </a:p>
      </dgm:t>
    </dgm:pt>
    <dgm:pt modelId="{C39FD578-A895-4FD6-A1D6-78A64E823F49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Mauvais coups</a:t>
          </a:r>
          <a:endParaRPr lang="fr-FR" dirty="0">
            <a:solidFill>
              <a:schemeClr val="bg1"/>
            </a:solidFill>
          </a:endParaRPr>
        </a:p>
      </dgm:t>
    </dgm:pt>
    <dgm:pt modelId="{CF671FA9-4C05-4018-958F-3D70BEFF592D}" type="parTrans" cxnId="{8B3D8F97-8FD8-486E-A99B-4A5CA0B99F95}">
      <dgm:prSet/>
      <dgm:spPr/>
      <dgm:t>
        <a:bodyPr/>
        <a:lstStyle/>
        <a:p>
          <a:endParaRPr lang="fr-FR"/>
        </a:p>
      </dgm:t>
    </dgm:pt>
    <dgm:pt modelId="{90B7B283-A1FF-4D2D-8FE2-341C86D8AC94}" type="sibTrans" cxnId="{8B3D8F97-8FD8-486E-A99B-4A5CA0B99F95}">
      <dgm:prSet/>
      <dgm:spPr/>
      <dgm:t>
        <a:bodyPr/>
        <a:lstStyle/>
        <a:p>
          <a:endParaRPr lang="fr-FR"/>
        </a:p>
      </dgm:t>
    </dgm:pt>
    <dgm:pt modelId="{E593A823-FF4C-4EB3-9273-6BC67834B0DD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Dette de temps</a:t>
          </a:r>
          <a:endParaRPr lang="fr-FR" dirty="0">
            <a:solidFill>
              <a:schemeClr val="bg1"/>
            </a:solidFill>
          </a:endParaRPr>
        </a:p>
      </dgm:t>
    </dgm:pt>
    <dgm:pt modelId="{7E8B0A5C-12D8-46D2-800E-6288110EA225}" type="parTrans" cxnId="{DA7D298A-175E-4938-95A9-3F41177683C0}">
      <dgm:prSet/>
      <dgm:spPr/>
      <dgm:t>
        <a:bodyPr/>
        <a:lstStyle/>
        <a:p>
          <a:endParaRPr lang="fr-FR"/>
        </a:p>
      </dgm:t>
    </dgm:pt>
    <dgm:pt modelId="{F0263737-266F-4C93-BB77-4CBCAB98B332}" type="sibTrans" cxnId="{DA7D298A-175E-4938-95A9-3F41177683C0}">
      <dgm:prSet/>
      <dgm:spPr/>
      <dgm:t>
        <a:bodyPr/>
        <a:lstStyle/>
        <a:p>
          <a:endParaRPr lang="fr-FR"/>
        </a:p>
      </dgm:t>
    </dgm:pt>
    <dgm:pt modelId="{DF2BA201-8606-41FF-9F0A-69EEB16955FD}">
      <dgm:prSet phldrT="[Texte]"/>
      <dgm:spPr/>
      <dgm:t>
        <a:bodyPr/>
        <a:lstStyle/>
        <a:p>
          <a:r>
            <a:rPr lang="fr-FR" b="0" i="0" dirty="0" smtClean="0">
              <a:solidFill>
                <a:schemeClr val="bg1"/>
              </a:solidFill>
            </a:rPr>
            <a:t>Manque de motivation</a:t>
          </a:r>
          <a:endParaRPr lang="fr-FR" dirty="0">
            <a:solidFill>
              <a:schemeClr val="bg1"/>
            </a:solidFill>
          </a:endParaRPr>
        </a:p>
      </dgm:t>
    </dgm:pt>
    <dgm:pt modelId="{E0C8F73A-CDFD-41B3-8EB4-F90DBBC8FDB5}" type="parTrans" cxnId="{BA849011-5F5C-489F-9358-0818C43608A6}">
      <dgm:prSet/>
      <dgm:spPr/>
      <dgm:t>
        <a:bodyPr/>
        <a:lstStyle/>
        <a:p>
          <a:endParaRPr lang="fr-FR"/>
        </a:p>
      </dgm:t>
    </dgm:pt>
    <dgm:pt modelId="{B7E511E5-40D9-4D9C-B30B-8B7FC5E742F3}" type="sibTrans" cxnId="{BA849011-5F5C-489F-9358-0818C43608A6}">
      <dgm:prSet/>
      <dgm:spPr/>
      <dgm:t>
        <a:bodyPr/>
        <a:lstStyle/>
        <a:p>
          <a:endParaRPr lang="fr-FR"/>
        </a:p>
      </dgm:t>
    </dgm:pt>
    <dgm:pt modelId="{02011FA4-CF82-4454-B18A-44DB0545DC41}" type="pres">
      <dgm:prSet presAssocID="{71CA601D-B77D-4F88-8A88-88F56BC8FE56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9B358722-2DAA-4FD0-B8D0-4A228931C03F}" type="pres">
      <dgm:prSet presAssocID="{37D006D5-1DD4-4BC1-975C-A45E591D7396}" presName="root" presStyleCnt="0">
        <dgm:presLayoutVars>
          <dgm:chMax/>
          <dgm:chPref/>
        </dgm:presLayoutVars>
      </dgm:prSet>
      <dgm:spPr/>
    </dgm:pt>
    <dgm:pt modelId="{F0CD2117-4901-4FCE-8A39-22940F33EEFC}" type="pres">
      <dgm:prSet presAssocID="{37D006D5-1DD4-4BC1-975C-A45E591D7396}" presName="rootComposite" presStyleCnt="0">
        <dgm:presLayoutVars/>
      </dgm:prSet>
      <dgm:spPr/>
    </dgm:pt>
    <dgm:pt modelId="{CE6FD453-7563-4610-9F60-43D8C701E957}" type="pres">
      <dgm:prSet presAssocID="{37D006D5-1DD4-4BC1-975C-A45E591D7396}" presName="ParentAccent" presStyleLbl="alignNode1" presStyleIdx="0" presStyleCnt="2"/>
      <dgm:spPr/>
    </dgm:pt>
    <dgm:pt modelId="{337E8C08-978F-4AC6-8564-E2AEB7A1FB2B}" type="pres">
      <dgm:prSet presAssocID="{37D006D5-1DD4-4BC1-975C-A45E591D7396}" presName="ParentSmallAccent" presStyleLbl="fgAcc1" presStyleIdx="0" presStyleCnt="2"/>
      <dgm:spPr/>
    </dgm:pt>
    <dgm:pt modelId="{141718F2-2E4F-4BFD-9709-F1AD472633EC}" type="pres">
      <dgm:prSet presAssocID="{37D006D5-1DD4-4BC1-975C-A45E591D7396}" presName="Parent" presStyleLbl="revTx" presStyleIdx="0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FEC97E7-992F-41D3-85FE-80C43FB6050A}" type="pres">
      <dgm:prSet presAssocID="{37D006D5-1DD4-4BC1-975C-A45E591D7396}" presName="childShape" presStyleCnt="0">
        <dgm:presLayoutVars>
          <dgm:chMax val="0"/>
          <dgm:chPref val="0"/>
        </dgm:presLayoutVars>
      </dgm:prSet>
      <dgm:spPr/>
    </dgm:pt>
    <dgm:pt modelId="{AE6B841D-4933-4A61-A7FC-54F50647F95C}" type="pres">
      <dgm:prSet presAssocID="{E5C333B5-FFCA-44EB-9B2D-AFB314DD8F9C}" presName="childComposite" presStyleCnt="0">
        <dgm:presLayoutVars>
          <dgm:chMax val="0"/>
          <dgm:chPref val="0"/>
        </dgm:presLayoutVars>
      </dgm:prSet>
      <dgm:spPr/>
    </dgm:pt>
    <dgm:pt modelId="{A8AC1E7E-F002-48F3-842D-95D70F13B35D}" type="pres">
      <dgm:prSet presAssocID="{E5C333B5-FFCA-44EB-9B2D-AFB314DD8F9C}" presName="ChildAccent" presStyleLbl="solidFgAcc1" presStyleIdx="0" presStyleCnt="5"/>
      <dgm:spPr/>
    </dgm:pt>
    <dgm:pt modelId="{3875C453-9E80-4D5F-B3A1-122D2075EC44}" type="pres">
      <dgm:prSet presAssocID="{E5C333B5-FFCA-44EB-9B2D-AFB314DD8F9C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2CAEE18-2504-462C-8D25-BAAD35FDA521}" type="pres">
      <dgm:prSet presAssocID="{99F29DE8-A7A6-402D-9933-47507ADEB9FA}" presName="childComposite" presStyleCnt="0">
        <dgm:presLayoutVars>
          <dgm:chMax val="0"/>
          <dgm:chPref val="0"/>
        </dgm:presLayoutVars>
      </dgm:prSet>
      <dgm:spPr/>
    </dgm:pt>
    <dgm:pt modelId="{4CB0012B-D921-41BC-9C01-901C39A9E5CF}" type="pres">
      <dgm:prSet presAssocID="{99F29DE8-A7A6-402D-9933-47507ADEB9FA}" presName="ChildAccent" presStyleLbl="solidFgAcc1" presStyleIdx="1" presStyleCnt="5"/>
      <dgm:spPr/>
    </dgm:pt>
    <dgm:pt modelId="{ED247184-AA9D-4EA5-AD3C-39CEEEF50C2C}" type="pres">
      <dgm:prSet presAssocID="{99F29DE8-A7A6-402D-9933-47507ADEB9FA}" presName="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CEA727-F033-4E06-8653-6B9321568A82}" type="pres">
      <dgm:prSet presAssocID="{495F5382-4D86-4A59-8D14-9FE02B75FCB1}" presName="childComposite" presStyleCnt="0">
        <dgm:presLayoutVars>
          <dgm:chMax val="0"/>
          <dgm:chPref val="0"/>
        </dgm:presLayoutVars>
      </dgm:prSet>
      <dgm:spPr/>
    </dgm:pt>
    <dgm:pt modelId="{A93AAE2B-8DDC-4943-A56B-4A76B908BE01}" type="pres">
      <dgm:prSet presAssocID="{495F5382-4D86-4A59-8D14-9FE02B75FCB1}" presName="ChildAccent" presStyleLbl="solidFgAcc1" presStyleIdx="2" presStyleCnt="5"/>
      <dgm:spPr/>
    </dgm:pt>
    <dgm:pt modelId="{29A5BF9C-011E-4BD2-90FA-AB1740AE22A1}" type="pres">
      <dgm:prSet presAssocID="{495F5382-4D86-4A59-8D14-9FE02B75FCB1}" presName="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225D9E-7702-41DA-9AD2-9F4EF132DCC2}" type="pres">
      <dgm:prSet presAssocID="{C39FD578-A895-4FD6-A1D6-78A64E823F49}" presName="root" presStyleCnt="0">
        <dgm:presLayoutVars>
          <dgm:chMax/>
          <dgm:chPref/>
        </dgm:presLayoutVars>
      </dgm:prSet>
      <dgm:spPr/>
    </dgm:pt>
    <dgm:pt modelId="{B1D3428C-D21F-4EDD-814C-9190DCC19CEC}" type="pres">
      <dgm:prSet presAssocID="{C39FD578-A895-4FD6-A1D6-78A64E823F49}" presName="rootComposite" presStyleCnt="0">
        <dgm:presLayoutVars/>
      </dgm:prSet>
      <dgm:spPr/>
    </dgm:pt>
    <dgm:pt modelId="{88AED2D9-D75A-44B9-BD0D-49568A6C0BF4}" type="pres">
      <dgm:prSet presAssocID="{C39FD578-A895-4FD6-A1D6-78A64E823F49}" presName="ParentAccent" presStyleLbl="alignNode1" presStyleIdx="1" presStyleCnt="2"/>
      <dgm:spPr/>
    </dgm:pt>
    <dgm:pt modelId="{8EC8B472-3F8D-42C9-9E31-4F8E289A257B}" type="pres">
      <dgm:prSet presAssocID="{C39FD578-A895-4FD6-A1D6-78A64E823F49}" presName="ParentSmallAccent" presStyleLbl="fgAcc1" presStyleIdx="1" presStyleCnt="2"/>
      <dgm:spPr/>
    </dgm:pt>
    <dgm:pt modelId="{B5EC6F9D-72BC-4A3D-AF55-80743A5FAB84}" type="pres">
      <dgm:prSet presAssocID="{C39FD578-A895-4FD6-A1D6-78A64E823F49}" presName="Parent" presStyleLbl="revTx" presStyleIdx="4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90DCD7-BFAF-4256-B2C3-8CB6F89EE628}" type="pres">
      <dgm:prSet presAssocID="{C39FD578-A895-4FD6-A1D6-78A64E823F49}" presName="childShape" presStyleCnt="0">
        <dgm:presLayoutVars>
          <dgm:chMax val="0"/>
          <dgm:chPref val="0"/>
        </dgm:presLayoutVars>
      </dgm:prSet>
      <dgm:spPr/>
    </dgm:pt>
    <dgm:pt modelId="{419680CF-A587-41BF-B3C0-6F019BC3DB57}" type="pres">
      <dgm:prSet presAssocID="{E593A823-FF4C-4EB3-9273-6BC67834B0DD}" presName="childComposite" presStyleCnt="0">
        <dgm:presLayoutVars>
          <dgm:chMax val="0"/>
          <dgm:chPref val="0"/>
        </dgm:presLayoutVars>
      </dgm:prSet>
      <dgm:spPr/>
    </dgm:pt>
    <dgm:pt modelId="{648DB565-A69C-4500-85E5-6DD3B76C340F}" type="pres">
      <dgm:prSet presAssocID="{E593A823-FF4C-4EB3-9273-6BC67834B0DD}" presName="ChildAccent" presStyleLbl="solidFgAcc1" presStyleIdx="3" presStyleCnt="5"/>
      <dgm:spPr/>
    </dgm:pt>
    <dgm:pt modelId="{F353F123-72F4-4702-B178-C7F4186EE1FA}" type="pres">
      <dgm:prSet presAssocID="{E593A823-FF4C-4EB3-9273-6BC67834B0DD}" presName="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C06449-20D2-451A-A987-8AAC0F3B75BB}" type="pres">
      <dgm:prSet presAssocID="{DF2BA201-8606-41FF-9F0A-69EEB16955FD}" presName="childComposite" presStyleCnt="0">
        <dgm:presLayoutVars>
          <dgm:chMax val="0"/>
          <dgm:chPref val="0"/>
        </dgm:presLayoutVars>
      </dgm:prSet>
      <dgm:spPr/>
    </dgm:pt>
    <dgm:pt modelId="{BBB92A7E-F961-4372-A360-3EA585549208}" type="pres">
      <dgm:prSet presAssocID="{DF2BA201-8606-41FF-9F0A-69EEB16955FD}" presName="ChildAccent" presStyleLbl="solidFgAcc1" presStyleIdx="4" presStyleCnt="5"/>
      <dgm:spPr/>
    </dgm:pt>
    <dgm:pt modelId="{145D6242-DA4D-4A31-8303-09C4F5D51037}" type="pres">
      <dgm:prSet presAssocID="{DF2BA201-8606-41FF-9F0A-69EEB16955FD}" presName="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A7DA8B-ACDA-44AF-AD41-BBA564D1F5C5}" srcId="{37D006D5-1DD4-4BC1-975C-A45E591D7396}" destId="{495F5382-4D86-4A59-8D14-9FE02B75FCB1}" srcOrd="2" destOrd="0" parTransId="{3F066D86-6053-4C9A-B2C0-4F9F2707833C}" sibTransId="{FAD67CB2-A4D6-4384-8946-202346CF504F}"/>
    <dgm:cxn modelId="{83FC9F68-AA53-4B6B-B45A-7A01DE50C72E}" srcId="{71CA601D-B77D-4F88-8A88-88F56BC8FE56}" destId="{37D006D5-1DD4-4BC1-975C-A45E591D7396}" srcOrd="0" destOrd="0" parTransId="{B2F01027-4B26-4C02-9698-BBDB746AA5CC}" sibTransId="{4C77CAC0-8A00-4C65-82C6-07BF8A15AD33}"/>
    <dgm:cxn modelId="{717DEAEA-FFB4-4FE7-8BF9-6DFDFB5F8B49}" type="presOf" srcId="{37D006D5-1DD4-4BC1-975C-A45E591D7396}" destId="{141718F2-2E4F-4BFD-9709-F1AD472633EC}" srcOrd="0" destOrd="0" presId="urn:microsoft.com/office/officeart/2008/layout/SquareAccentList"/>
    <dgm:cxn modelId="{6DB450C6-9E20-4AD3-934E-1CB04CDBC7E6}" type="presOf" srcId="{C39FD578-A895-4FD6-A1D6-78A64E823F49}" destId="{B5EC6F9D-72BC-4A3D-AF55-80743A5FAB84}" srcOrd="0" destOrd="0" presId="urn:microsoft.com/office/officeart/2008/layout/SquareAccentList"/>
    <dgm:cxn modelId="{DA7D298A-175E-4938-95A9-3F41177683C0}" srcId="{C39FD578-A895-4FD6-A1D6-78A64E823F49}" destId="{E593A823-FF4C-4EB3-9273-6BC67834B0DD}" srcOrd="0" destOrd="0" parTransId="{7E8B0A5C-12D8-46D2-800E-6288110EA225}" sibTransId="{F0263737-266F-4C93-BB77-4CBCAB98B332}"/>
    <dgm:cxn modelId="{BA849011-5F5C-489F-9358-0818C43608A6}" srcId="{C39FD578-A895-4FD6-A1D6-78A64E823F49}" destId="{DF2BA201-8606-41FF-9F0A-69EEB16955FD}" srcOrd="1" destOrd="0" parTransId="{E0C8F73A-CDFD-41B3-8EB4-F90DBBC8FDB5}" sibTransId="{B7E511E5-40D9-4D9C-B30B-8B7FC5E742F3}"/>
    <dgm:cxn modelId="{8EB8CF15-6E68-4696-A39F-135521608E50}" type="presOf" srcId="{495F5382-4D86-4A59-8D14-9FE02B75FCB1}" destId="{29A5BF9C-011E-4BD2-90FA-AB1740AE22A1}" srcOrd="0" destOrd="0" presId="urn:microsoft.com/office/officeart/2008/layout/SquareAccentList"/>
    <dgm:cxn modelId="{803E5A79-65AE-476E-ABEF-535693AF03AA}" type="presOf" srcId="{E593A823-FF4C-4EB3-9273-6BC67834B0DD}" destId="{F353F123-72F4-4702-B178-C7F4186EE1FA}" srcOrd="0" destOrd="0" presId="urn:microsoft.com/office/officeart/2008/layout/SquareAccentList"/>
    <dgm:cxn modelId="{E63B5A85-C739-41C2-B73C-C5BA2EC18344}" type="presOf" srcId="{DF2BA201-8606-41FF-9F0A-69EEB16955FD}" destId="{145D6242-DA4D-4A31-8303-09C4F5D51037}" srcOrd="0" destOrd="0" presId="urn:microsoft.com/office/officeart/2008/layout/SquareAccentList"/>
    <dgm:cxn modelId="{8B3D8F97-8FD8-486E-A99B-4A5CA0B99F95}" srcId="{71CA601D-B77D-4F88-8A88-88F56BC8FE56}" destId="{C39FD578-A895-4FD6-A1D6-78A64E823F49}" srcOrd="1" destOrd="0" parTransId="{CF671FA9-4C05-4018-958F-3D70BEFF592D}" sibTransId="{90B7B283-A1FF-4D2D-8FE2-341C86D8AC94}"/>
    <dgm:cxn modelId="{E0938DB7-599B-485E-97E4-879C99448F6F}" type="presOf" srcId="{E5C333B5-FFCA-44EB-9B2D-AFB314DD8F9C}" destId="{3875C453-9E80-4D5F-B3A1-122D2075EC44}" srcOrd="0" destOrd="0" presId="urn:microsoft.com/office/officeart/2008/layout/SquareAccentList"/>
    <dgm:cxn modelId="{21C8CF50-CA7E-45E3-AE02-04549E1D71B4}" type="presOf" srcId="{99F29DE8-A7A6-402D-9933-47507ADEB9FA}" destId="{ED247184-AA9D-4EA5-AD3C-39CEEEF50C2C}" srcOrd="0" destOrd="0" presId="urn:microsoft.com/office/officeart/2008/layout/SquareAccentList"/>
    <dgm:cxn modelId="{0593A5F5-3906-4E6F-99DF-872E47905A9D}" type="presOf" srcId="{71CA601D-B77D-4F88-8A88-88F56BC8FE56}" destId="{02011FA4-CF82-4454-B18A-44DB0545DC41}" srcOrd="0" destOrd="0" presId="urn:microsoft.com/office/officeart/2008/layout/SquareAccentList"/>
    <dgm:cxn modelId="{A239AC1C-D6F6-496D-9250-FAC4821919B0}" srcId="{37D006D5-1DD4-4BC1-975C-A45E591D7396}" destId="{99F29DE8-A7A6-402D-9933-47507ADEB9FA}" srcOrd="1" destOrd="0" parTransId="{48FB3763-8243-46A7-9439-D0115A14D078}" sibTransId="{570157FB-E905-4F31-9098-97ADE824FA28}"/>
    <dgm:cxn modelId="{530D697F-EB0C-40D1-BF9D-EBB98D46559E}" srcId="{37D006D5-1DD4-4BC1-975C-A45E591D7396}" destId="{E5C333B5-FFCA-44EB-9B2D-AFB314DD8F9C}" srcOrd="0" destOrd="0" parTransId="{1A245C04-5CAA-4ABE-BE26-FACD62F42BFA}" sibTransId="{D521C750-6B2A-4F5A-82FF-413001F81796}"/>
    <dgm:cxn modelId="{1259A6E0-CAC0-4BD2-AF2F-F38027870872}" type="presParOf" srcId="{02011FA4-CF82-4454-B18A-44DB0545DC41}" destId="{9B358722-2DAA-4FD0-B8D0-4A228931C03F}" srcOrd="0" destOrd="0" presId="urn:microsoft.com/office/officeart/2008/layout/SquareAccentList"/>
    <dgm:cxn modelId="{5070A153-B8D8-4CB6-8968-10F1B1F1BEF3}" type="presParOf" srcId="{9B358722-2DAA-4FD0-B8D0-4A228931C03F}" destId="{F0CD2117-4901-4FCE-8A39-22940F33EEFC}" srcOrd="0" destOrd="0" presId="urn:microsoft.com/office/officeart/2008/layout/SquareAccentList"/>
    <dgm:cxn modelId="{2AA73947-81EB-43A6-A1EB-D62F08A49449}" type="presParOf" srcId="{F0CD2117-4901-4FCE-8A39-22940F33EEFC}" destId="{CE6FD453-7563-4610-9F60-43D8C701E957}" srcOrd="0" destOrd="0" presId="urn:microsoft.com/office/officeart/2008/layout/SquareAccentList"/>
    <dgm:cxn modelId="{BE37B76A-5481-4269-A580-5D37B38CD58F}" type="presParOf" srcId="{F0CD2117-4901-4FCE-8A39-22940F33EEFC}" destId="{337E8C08-978F-4AC6-8564-E2AEB7A1FB2B}" srcOrd="1" destOrd="0" presId="urn:microsoft.com/office/officeart/2008/layout/SquareAccentList"/>
    <dgm:cxn modelId="{AFA70129-F39F-4A50-88CB-B1FC3B9DF732}" type="presParOf" srcId="{F0CD2117-4901-4FCE-8A39-22940F33EEFC}" destId="{141718F2-2E4F-4BFD-9709-F1AD472633EC}" srcOrd="2" destOrd="0" presId="urn:microsoft.com/office/officeart/2008/layout/SquareAccentList"/>
    <dgm:cxn modelId="{C9A031F5-15D2-4A2A-9755-D675612D4353}" type="presParOf" srcId="{9B358722-2DAA-4FD0-B8D0-4A228931C03F}" destId="{4FEC97E7-992F-41D3-85FE-80C43FB6050A}" srcOrd="1" destOrd="0" presId="urn:microsoft.com/office/officeart/2008/layout/SquareAccentList"/>
    <dgm:cxn modelId="{A9774336-FB76-4790-A2B2-BB27F32DF0A0}" type="presParOf" srcId="{4FEC97E7-992F-41D3-85FE-80C43FB6050A}" destId="{AE6B841D-4933-4A61-A7FC-54F50647F95C}" srcOrd="0" destOrd="0" presId="urn:microsoft.com/office/officeart/2008/layout/SquareAccentList"/>
    <dgm:cxn modelId="{4445731C-F3A1-4FCE-B8F9-30AB1DBB5B71}" type="presParOf" srcId="{AE6B841D-4933-4A61-A7FC-54F50647F95C}" destId="{A8AC1E7E-F002-48F3-842D-95D70F13B35D}" srcOrd="0" destOrd="0" presId="urn:microsoft.com/office/officeart/2008/layout/SquareAccentList"/>
    <dgm:cxn modelId="{B892DA5F-0760-4F3E-92E7-24B73AA64E7C}" type="presParOf" srcId="{AE6B841D-4933-4A61-A7FC-54F50647F95C}" destId="{3875C453-9E80-4D5F-B3A1-122D2075EC44}" srcOrd="1" destOrd="0" presId="urn:microsoft.com/office/officeart/2008/layout/SquareAccentList"/>
    <dgm:cxn modelId="{CCABF486-5AA3-4023-93DB-9C9BE8AC17F0}" type="presParOf" srcId="{4FEC97E7-992F-41D3-85FE-80C43FB6050A}" destId="{B2CAEE18-2504-462C-8D25-BAAD35FDA521}" srcOrd="1" destOrd="0" presId="urn:microsoft.com/office/officeart/2008/layout/SquareAccentList"/>
    <dgm:cxn modelId="{EBBB979F-5BE2-4711-9FA2-7B55F73A6647}" type="presParOf" srcId="{B2CAEE18-2504-462C-8D25-BAAD35FDA521}" destId="{4CB0012B-D921-41BC-9C01-901C39A9E5CF}" srcOrd="0" destOrd="0" presId="urn:microsoft.com/office/officeart/2008/layout/SquareAccentList"/>
    <dgm:cxn modelId="{051B46A5-6DA9-43DC-8F1C-128AF9CE808F}" type="presParOf" srcId="{B2CAEE18-2504-462C-8D25-BAAD35FDA521}" destId="{ED247184-AA9D-4EA5-AD3C-39CEEEF50C2C}" srcOrd="1" destOrd="0" presId="urn:microsoft.com/office/officeart/2008/layout/SquareAccentList"/>
    <dgm:cxn modelId="{07B036A5-61AD-4A87-966C-12682C05E5E9}" type="presParOf" srcId="{4FEC97E7-992F-41D3-85FE-80C43FB6050A}" destId="{27CEA727-F033-4E06-8653-6B9321568A82}" srcOrd="2" destOrd="0" presId="urn:microsoft.com/office/officeart/2008/layout/SquareAccentList"/>
    <dgm:cxn modelId="{C5E57524-5653-402F-9B3A-A6DB9EEDFBBD}" type="presParOf" srcId="{27CEA727-F033-4E06-8653-6B9321568A82}" destId="{A93AAE2B-8DDC-4943-A56B-4A76B908BE01}" srcOrd="0" destOrd="0" presId="urn:microsoft.com/office/officeart/2008/layout/SquareAccentList"/>
    <dgm:cxn modelId="{13F030CA-BAE7-4461-AFE7-EC4024010AC8}" type="presParOf" srcId="{27CEA727-F033-4E06-8653-6B9321568A82}" destId="{29A5BF9C-011E-4BD2-90FA-AB1740AE22A1}" srcOrd="1" destOrd="0" presId="urn:microsoft.com/office/officeart/2008/layout/SquareAccentList"/>
    <dgm:cxn modelId="{55D97A3B-60B9-4189-BD53-BEE4C227ECE4}" type="presParOf" srcId="{02011FA4-CF82-4454-B18A-44DB0545DC41}" destId="{54225D9E-7702-41DA-9AD2-9F4EF132DCC2}" srcOrd="1" destOrd="0" presId="urn:microsoft.com/office/officeart/2008/layout/SquareAccentList"/>
    <dgm:cxn modelId="{0F027654-4DE2-46EB-930A-D6B70329A0FC}" type="presParOf" srcId="{54225D9E-7702-41DA-9AD2-9F4EF132DCC2}" destId="{B1D3428C-D21F-4EDD-814C-9190DCC19CEC}" srcOrd="0" destOrd="0" presId="urn:microsoft.com/office/officeart/2008/layout/SquareAccentList"/>
    <dgm:cxn modelId="{83E072B7-ECCA-46C1-B6FA-88C30D7BD008}" type="presParOf" srcId="{B1D3428C-D21F-4EDD-814C-9190DCC19CEC}" destId="{88AED2D9-D75A-44B9-BD0D-49568A6C0BF4}" srcOrd="0" destOrd="0" presId="urn:microsoft.com/office/officeart/2008/layout/SquareAccentList"/>
    <dgm:cxn modelId="{C008B5DC-F550-4A53-9256-EEEAA5692EF1}" type="presParOf" srcId="{B1D3428C-D21F-4EDD-814C-9190DCC19CEC}" destId="{8EC8B472-3F8D-42C9-9E31-4F8E289A257B}" srcOrd="1" destOrd="0" presId="urn:microsoft.com/office/officeart/2008/layout/SquareAccentList"/>
    <dgm:cxn modelId="{EEDD6834-0A3F-4BEF-9BF0-46577DB89039}" type="presParOf" srcId="{B1D3428C-D21F-4EDD-814C-9190DCC19CEC}" destId="{B5EC6F9D-72BC-4A3D-AF55-80743A5FAB84}" srcOrd="2" destOrd="0" presId="urn:microsoft.com/office/officeart/2008/layout/SquareAccentList"/>
    <dgm:cxn modelId="{824289F7-3728-4E2D-8FAA-603D141AF84B}" type="presParOf" srcId="{54225D9E-7702-41DA-9AD2-9F4EF132DCC2}" destId="{2C90DCD7-BFAF-4256-B2C3-8CB6F89EE628}" srcOrd="1" destOrd="0" presId="urn:microsoft.com/office/officeart/2008/layout/SquareAccentList"/>
    <dgm:cxn modelId="{3186C48E-58E7-4884-9763-2EC49D9347BE}" type="presParOf" srcId="{2C90DCD7-BFAF-4256-B2C3-8CB6F89EE628}" destId="{419680CF-A587-41BF-B3C0-6F019BC3DB57}" srcOrd="0" destOrd="0" presId="urn:microsoft.com/office/officeart/2008/layout/SquareAccentList"/>
    <dgm:cxn modelId="{CDB61B81-EF92-47A8-88A8-206DFECA7200}" type="presParOf" srcId="{419680CF-A587-41BF-B3C0-6F019BC3DB57}" destId="{648DB565-A69C-4500-85E5-6DD3B76C340F}" srcOrd="0" destOrd="0" presId="urn:microsoft.com/office/officeart/2008/layout/SquareAccentList"/>
    <dgm:cxn modelId="{9ECE86E8-188A-481C-86C8-5669357169BC}" type="presParOf" srcId="{419680CF-A587-41BF-B3C0-6F019BC3DB57}" destId="{F353F123-72F4-4702-B178-C7F4186EE1FA}" srcOrd="1" destOrd="0" presId="urn:microsoft.com/office/officeart/2008/layout/SquareAccentList"/>
    <dgm:cxn modelId="{14B290F9-034E-4036-A845-20CAA2912811}" type="presParOf" srcId="{2C90DCD7-BFAF-4256-B2C3-8CB6F89EE628}" destId="{E0C06449-20D2-451A-A987-8AAC0F3B75BB}" srcOrd="1" destOrd="0" presId="urn:microsoft.com/office/officeart/2008/layout/SquareAccentList"/>
    <dgm:cxn modelId="{B88DDCE3-93DB-4049-8E0C-52A4D79D8D1B}" type="presParOf" srcId="{E0C06449-20D2-451A-A987-8AAC0F3B75BB}" destId="{BBB92A7E-F961-4372-A360-3EA585549208}" srcOrd="0" destOrd="0" presId="urn:microsoft.com/office/officeart/2008/layout/SquareAccentList"/>
    <dgm:cxn modelId="{DF583D68-B729-4AAA-B5F0-EC6F27ACC95C}" type="presParOf" srcId="{E0C06449-20D2-451A-A987-8AAC0F3B75BB}" destId="{145D6242-DA4D-4A31-8303-09C4F5D5103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7C38D-9089-46BA-A304-DBB9CD78D53B}">
      <dsp:nvSpPr>
        <dsp:cNvPr id="0" name=""/>
        <dsp:cNvSpPr/>
      </dsp:nvSpPr>
      <dsp:spPr>
        <a:xfrm>
          <a:off x="808017" y="3018"/>
          <a:ext cx="2793020" cy="167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>
              <a:solidFill>
                <a:schemeClr val="tx1"/>
              </a:solidFill>
            </a:rPr>
            <a:t>Préparation et structure du projet</a:t>
          </a:r>
          <a:endParaRPr lang="fr-FR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solidFill>
                <a:schemeClr val="tx1"/>
              </a:solidFill>
            </a:rPr>
            <a:t>Mandat</a:t>
          </a:r>
          <a:endParaRPr lang="fr-F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solidFill>
                <a:schemeClr val="tx1"/>
              </a:solidFill>
            </a:rPr>
            <a:t>Contexte</a:t>
          </a:r>
          <a:endParaRPr lang="fr-F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solidFill>
                <a:schemeClr val="tx1"/>
              </a:solidFill>
            </a:rPr>
            <a:t>Planification à la tâche</a:t>
          </a:r>
          <a:endParaRPr lang="fr-FR" sz="1600" kern="1200" dirty="0">
            <a:solidFill>
              <a:schemeClr val="tx1"/>
            </a:solidFill>
          </a:endParaRPr>
        </a:p>
      </dsp:txBody>
      <dsp:txXfrm>
        <a:off x="808017" y="3018"/>
        <a:ext cx="2793020" cy="1675812"/>
      </dsp:txXfrm>
    </dsp:sp>
    <dsp:sp modelId="{1772772C-41B3-4D76-B30F-EBAA1C77E8BB}">
      <dsp:nvSpPr>
        <dsp:cNvPr id="0" name=""/>
        <dsp:cNvSpPr/>
      </dsp:nvSpPr>
      <dsp:spPr>
        <a:xfrm>
          <a:off x="3880339" y="3018"/>
          <a:ext cx="2793020" cy="167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>
              <a:solidFill>
                <a:schemeClr val="tx1"/>
              </a:solidFill>
            </a:rPr>
            <a:t>Présentation du produit final</a:t>
          </a:r>
          <a:endParaRPr lang="fr-FR" sz="2100" kern="1200" dirty="0">
            <a:solidFill>
              <a:schemeClr val="tx1"/>
            </a:solidFill>
          </a:endParaRPr>
        </a:p>
      </dsp:txBody>
      <dsp:txXfrm>
        <a:off x="3880339" y="3018"/>
        <a:ext cx="2793020" cy="1675812"/>
      </dsp:txXfrm>
    </dsp:sp>
    <dsp:sp modelId="{8CE322E9-5487-4EA5-BFBA-9FD05727BFAB}">
      <dsp:nvSpPr>
        <dsp:cNvPr id="0" name=""/>
        <dsp:cNvSpPr/>
      </dsp:nvSpPr>
      <dsp:spPr>
        <a:xfrm>
          <a:off x="6952662" y="3018"/>
          <a:ext cx="2793020" cy="167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>
              <a:solidFill>
                <a:schemeClr val="tx1"/>
              </a:solidFill>
            </a:rPr>
            <a:t>Bilan</a:t>
          </a:r>
          <a:endParaRPr lang="fr-FR" sz="21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solidFill>
                <a:schemeClr val="tx1"/>
              </a:solidFill>
            </a:rPr>
            <a:t>Causes de l’échec</a:t>
          </a:r>
          <a:endParaRPr lang="fr-F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>
              <a:solidFill>
                <a:schemeClr val="tx1"/>
              </a:solidFill>
            </a:rPr>
            <a:t>Recommandations</a:t>
          </a:r>
          <a:endParaRPr lang="fr-FR" sz="1600" kern="1200" dirty="0">
            <a:solidFill>
              <a:schemeClr val="tx1"/>
            </a:solidFill>
          </a:endParaRPr>
        </a:p>
      </dsp:txBody>
      <dsp:txXfrm>
        <a:off x="6952662" y="3018"/>
        <a:ext cx="2793020" cy="1675812"/>
      </dsp:txXfrm>
    </dsp:sp>
    <dsp:sp modelId="{57E97FB7-E2E6-4B81-A35C-B324DA8DFF73}">
      <dsp:nvSpPr>
        <dsp:cNvPr id="0" name=""/>
        <dsp:cNvSpPr/>
      </dsp:nvSpPr>
      <dsp:spPr>
        <a:xfrm>
          <a:off x="3880339" y="1958132"/>
          <a:ext cx="2793020" cy="16758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>
              <a:solidFill>
                <a:schemeClr val="tx1"/>
              </a:solidFill>
            </a:rPr>
            <a:t>Période de questions</a:t>
          </a:r>
          <a:endParaRPr lang="fr-FR" sz="2100" kern="1200" dirty="0">
            <a:solidFill>
              <a:schemeClr val="tx1"/>
            </a:solidFill>
          </a:endParaRPr>
        </a:p>
      </dsp:txBody>
      <dsp:txXfrm>
        <a:off x="3880339" y="1958132"/>
        <a:ext cx="2793020" cy="1675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E265-8C08-421F-A229-970F8A9FCAAC}">
      <dsp:nvSpPr>
        <dsp:cNvPr id="0" name=""/>
        <dsp:cNvSpPr/>
      </dsp:nvSpPr>
      <dsp:spPr>
        <a:xfrm>
          <a:off x="3298" y="266476"/>
          <a:ext cx="321558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Sprint 1</a:t>
          </a:r>
          <a:endParaRPr lang="fr-FR" sz="2600" kern="1200" dirty="0"/>
        </a:p>
      </dsp:txBody>
      <dsp:txXfrm>
        <a:off x="3298" y="266476"/>
        <a:ext cx="3215580" cy="748800"/>
      </dsp:txXfrm>
    </dsp:sp>
    <dsp:sp modelId="{BF388246-7911-4517-B5F2-9389B4B75E39}">
      <dsp:nvSpPr>
        <dsp:cNvPr id="0" name=""/>
        <dsp:cNvSpPr/>
      </dsp:nvSpPr>
      <dsp:spPr>
        <a:xfrm>
          <a:off x="3298" y="1015276"/>
          <a:ext cx="3215580" cy="2355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kern="1200" dirty="0" smtClean="0"/>
            <a:t>Tableaux de bords</a:t>
          </a:r>
          <a:endParaRPr lang="fr-F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kern="1200" dirty="0" smtClean="0"/>
            <a:t>Profils</a:t>
          </a:r>
          <a:endParaRPr lang="fr-F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kern="1200" dirty="0" smtClean="0"/>
            <a:t>Évaluations</a:t>
          </a:r>
          <a:endParaRPr lang="fr-F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kern="1200" dirty="0" smtClean="0"/>
            <a:t>Journal de bord</a:t>
          </a:r>
          <a:endParaRPr lang="fr-FR" sz="2600" kern="1200" dirty="0"/>
        </a:p>
      </dsp:txBody>
      <dsp:txXfrm>
        <a:off x="3298" y="1015276"/>
        <a:ext cx="3215580" cy="2355210"/>
      </dsp:txXfrm>
    </dsp:sp>
    <dsp:sp modelId="{471359D5-ADCB-4269-AA7C-EB6F003DAC4C}">
      <dsp:nvSpPr>
        <dsp:cNvPr id="0" name=""/>
        <dsp:cNvSpPr/>
      </dsp:nvSpPr>
      <dsp:spPr>
        <a:xfrm>
          <a:off x="3669059" y="266476"/>
          <a:ext cx="321558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Sprint 2</a:t>
          </a:r>
          <a:endParaRPr lang="fr-FR" sz="2600" kern="1200" dirty="0"/>
        </a:p>
      </dsp:txBody>
      <dsp:txXfrm>
        <a:off x="3669059" y="266476"/>
        <a:ext cx="3215580" cy="748800"/>
      </dsp:txXfrm>
    </dsp:sp>
    <dsp:sp modelId="{169C2B2D-7F8F-45A5-B8E9-1CAC114491AF}">
      <dsp:nvSpPr>
        <dsp:cNvPr id="0" name=""/>
        <dsp:cNvSpPr/>
      </dsp:nvSpPr>
      <dsp:spPr>
        <a:xfrm>
          <a:off x="3669059" y="1015276"/>
          <a:ext cx="3215580" cy="2355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kern="1200" dirty="0" smtClean="0"/>
            <a:t>Gestions de profils</a:t>
          </a:r>
          <a:endParaRPr lang="fr-F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kern="1200" dirty="0" smtClean="0"/>
            <a:t>Tableaux de bords</a:t>
          </a:r>
          <a:endParaRPr lang="fr-F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kern="1200" dirty="0" smtClean="0"/>
            <a:t>Interfaces</a:t>
          </a:r>
          <a:endParaRPr lang="fr-FR" sz="2600" kern="1200" dirty="0"/>
        </a:p>
      </dsp:txBody>
      <dsp:txXfrm>
        <a:off x="3669059" y="1015276"/>
        <a:ext cx="3215580" cy="2355210"/>
      </dsp:txXfrm>
    </dsp:sp>
    <dsp:sp modelId="{F9FFC0A0-E21C-4912-AFF3-EDC6E6FE66FF}">
      <dsp:nvSpPr>
        <dsp:cNvPr id="0" name=""/>
        <dsp:cNvSpPr/>
      </dsp:nvSpPr>
      <dsp:spPr>
        <a:xfrm>
          <a:off x="7334821" y="266476"/>
          <a:ext cx="321558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smtClean="0"/>
            <a:t>Sprint 3</a:t>
          </a:r>
          <a:endParaRPr lang="fr-FR" sz="2600" kern="1200" dirty="0"/>
        </a:p>
      </dsp:txBody>
      <dsp:txXfrm>
        <a:off x="7334821" y="266476"/>
        <a:ext cx="3215580" cy="748800"/>
      </dsp:txXfrm>
    </dsp:sp>
    <dsp:sp modelId="{96A6E9E3-4B37-4F89-BAA4-9F1A35BE79A2}">
      <dsp:nvSpPr>
        <dsp:cNvPr id="0" name=""/>
        <dsp:cNvSpPr/>
      </dsp:nvSpPr>
      <dsp:spPr>
        <a:xfrm>
          <a:off x="7334821" y="1015276"/>
          <a:ext cx="3215580" cy="2355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600" kern="1200" dirty="0" smtClean="0"/>
            <a:t>PDF</a:t>
          </a:r>
          <a:endParaRPr lang="fr-FR" sz="2600" kern="1200" dirty="0"/>
        </a:p>
      </dsp:txBody>
      <dsp:txXfrm>
        <a:off x="7334821" y="1015276"/>
        <a:ext cx="3215580" cy="2355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013D3-E3B4-409A-A8D9-C5772A6C72D5}">
      <dsp:nvSpPr>
        <dsp:cNvPr id="0" name=""/>
        <dsp:cNvSpPr/>
      </dsp:nvSpPr>
      <dsp:spPr>
        <a:xfrm>
          <a:off x="3377463" y="144"/>
          <a:ext cx="3799646" cy="435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Manque d’heures​</a:t>
          </a:r>
          <a:endParaRPr lang="fr-CA" sz="1200" kern="1200"/>
        </a:p>
      </dsp:txBody>
      <dsp:txXfrm>
        <a:off x="3398721" y="21402"/>
        <a:ext cx="3757130" cy="392959"/>
      </dsp:txXfrm>
    </dsp:sp>
    <dsp:sp modelId="{5441F6A4-5DBB-411E-BB64-E63D62A978A5}">
      <dsp:nvSpPr>
        <dsp:cNvPr id="0" name=""/>
        <dsp:cNvSpPr/>
      </dsp:nvSpPr>
      <dsp:spPr>
        <a:xfrm>
          <a:off x="3377463" y="457393"/>
          <a:ext cx="3799646" cy="435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Trop de temps investit dans le vide​</a:t>
          </a:r>
          <a:endParaRPr lang="fr-CA" sz="1200" kern="1200"/>
        </a:p>
      </dsp:txBody>
      <dsp:txXfrm>
        <a:off x="3398721" y="478651"/>
        <a:ext cx="3757130" cy="392959"/>
      </dsp:txXfrm>
    </dsp:sp>
    <dsp:sp modelId="{518DEC31-D22B-49EF-9893-F3715E103693}">
      <dsp:nvSpPr>
        <dsp:cNvPr id="0" name=""/>
        <dsp:cNvSpPr/>
      </dsp:nvSpPr>
      <dsp:spPr>
        <a:xfrm>
          <a:off x="3377463" y="914643"/>
          <a:ext cx="3799646" cy="435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Pas aller chercher de l’aide​</a:t>
          </a:r>
          <a:endParaRPr lang="fr-CA" sz="1200" kern="1200"/>
        </a:p>
      </dsp:txBody>
      <dsp:txXfrm>
        <a:off x="3398721" y="935901"/>
        <a:ext cx="3757130" cy="392959"/>
      </dsp:txXfrm>
    </dsp:sp>
    <dsp:sp modelId="{A7FC5D2F-223C-4001-8EB2-A8E0EEDBE516}">
      <dsp:nvSpPr>
        <dsp:cNvPr id="0" name=""/>
        <dsp:cNvSpPr/>
      </dsp:nvSpPr>
      <dsp:spPr>
        <a:xfrm>
          <a:off x="3377463" y="1371892"/>
          <a:ext cx="3799646" cy="435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Utilisation de git​</a:t>
          </a:r>
          <a:endParaRPr lang="fr-CA" sz="1200" kern="1200"/>
        </a:p>
      </dsp:txBody>
      <dsp:txXfrm>
        <a:off x="3398721" y="1393150"/>
        <a:ext cx="3757130" cy="392959"/>
      </dsp:txXfrm>
    </dsp:sp>
    <dsp:sp modelId="{0693E929-CFBD-4940-89DF-353DDC3CE7E6}">
      <dsp:nvSpPr>
        <dsp:cNvPr id="0" name=""/>
        <dsp:cNvSpPr/>
      </dsp:nvSpPr>
      <dsp:spPr>
        <a:xfrm>
          <a:off x="3377463" y="1829142"/>
          <a:ext cx="3799646" cy="435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Pas de méthodes de travail planifiées​</a:t>
          </a:r>
          <a:endParaRPr lang="fr-CA" sz="1200" kern="1200"/>
        </a:p>
      </dsp:txBody>
      <dsp:txXfrm>
        <a:off x="3398721" y="1850400"/>
        <a:ext cx="3757130" cy="392959"/>
      </dsp:txXfrm>
    </dsp:sp>
    <dsp:sp modelId="{8BD9706F-9BB9-4D02-8A83-5707FF81787E}">
      <dsp:nvSpPr>
        <dsp:cNvPr id="0" name=""/>
        <dsp:cNvSpPr/>
      </dsp:nvSpPr>
      <dsp:spPr>
        <a:xfrm>
          <a:off x="3377463" y="2286391"/>
          <a:ext cx="3799646" cy="435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Trop long avant de commencer à travailler​</a:t>
          </a:r>
          <a:endParaRPr lang="fr-CA" sz="1200" kern="1200"/>
        </a:p>
      </dsp:txBody>
      <dsp:txXfrm>
        <a:off x="3398721" y="2307649"/>
        <a:ext cx="3757130" cy="392959"/>
      </dsp:txXfrm>
    </dsp:sp>
    <dsp:sp modelId="{5F0307F3-646F-4C38-AFBA-22249F72A2D7}">
      <dsp:nvSpPr>
        <dsp:cNvPr id="0" name=""/>
        <dsp:cNvSpPr/>
      </dsp:nvSpPr>
      <dsp:spPr>
        <a:xfrm>
          <a:off x="3377463" y="2743641"/>
          <a:ext cx="3799646" cy="435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En arriver à la conclusion que tout le monde passe​</a:t>
          </a:r>
          <a:endParaRPr lang="fr-CA" sz="1200" kern="1200"/>
        </a:p>
      </dsp:txBody>
      <dsp:txXfrm>
        <a:off x="3398721" y="2764899"/>
        <a:ext cx="3757130" cy="392959"/>
      </dsp:txXfrm>
    </dsp:sp>
    <dsp:sp modelId="{03EDBCB1-F038-4B1F-9FBE-DFCA4392957F}">
      <dsp:nvSpPr>
        <dsp:cNvPr id="0" name=""/>
        <dsp:cNvSpPr/>
      </dsp:nvSpPr>
      <dsp:spPr>
        <a:xfrm>
          <a:off x="3377463" y="3200890"/>
          <a:ext cx="3799646" cy="4354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Tout ce qui a dû être abandonné pour respecter l’horaire​</a:t>
          </a:r>
          <a:endParaRPr lang="fr-CA" sz="1200" kern="1200"/>
        </a:p>
      </dsp:txBody>
      <dsp:txXfrm>
        <a:off x="3398721" y="3222148"/>
        <a:ext cx="3757130" cy="3929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9048D-6872-44C8-859A-930BCDEE67F0}">
      <dsp:nvSpPr>
        <dsp:cNvPr id="0" name=""/>
        <dsp:cNvSpPr/>
      </dsp:nvSpPr>
      <dsp:spPr>
        <a:xfrm>
          <a:off x="103631" y="1066660"/>
          <a:ext cx="5047042" cy="593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14290-0A19-4F74-829A-5CEF3D0D527B}">
      <dsp:nvSpPr>
        <dsp:cNvPr id="0" name=""/>
        <dsp:cNvSpPr/>
      </dsp:nvSpPr>
      <dsp:spPr>
        <a:xfrm>
          <a:off x="103631" y="1289655"/>
          <a:ext cx="370773" cy="3707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30A7C-CD47-4927-81E0-06EA4E866493}">
      <dsp:nvSpPr>
        <dsp:cNvPr id="0" name=""/>
        <dsp:cNvSpPr/>
      </dsp:nvSpPr>
      <dsp:spPr>
        <a:xfrm>
          <a:off x="103631" y="0"/>
          <a:ext cx="5047042" cy="106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200" kern="1200" dirty="0" smtClean="0">
              <a:solidFill>
                <a:schemeClr val="bg1"/>
              </a:solidFill>
            </a:rPr>
            <a:t>Bons coups</a:t>
          </a:r>
          <a:endParaRPr lang="fr-FR" sz="5200" kern="1200" dirty="0">
            <a:solidFill>
              <a:schemeClr val="bg1"/>
            </a:solidFill>
          </a:endParaRPr>
        </a:p>
      </dsp:txBody>
      <dsp:txXfrm>
        <a:off x="103631" y="0"/>
        <a:ext cx="5047042" cy="1066660"/>
      </dsp:txXfrm>
    </dsp:sp>
    <dsp:sp modelId="{FB22C610-BC8D-4B8F-9871-60D8954BA63A}">
      <dsp:nvSpPr>
        <dsp:cNvPr id="0" name=""/>
        <dsp:cNvSpPr/>
      </dsp:nvSpPr>
      <dsp:spPr>
        <a:xfrm>
          <a:off x="103631" y="2153918"/>
          <a:ext cx="370764" cy="370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D0B14-EDEF-4C2A-8F66-DF51EC935B8C}">
      <dsp:nvSpPr>
        <dsp:cNvPr id="0" name=""/>
        <dsp:cNvSpPr/>
      </dsp:nvSpPr>
      <dsp:spPr>
        <a:xfrm>
          <a:off x="456924" y="1907174"/>
          <a:ext cx="4693749" cy="86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000" b="0" i="0" u="none" kern="1200" dirty="0" smtClean="0">
              <a:solidFill>
                <a:schemeClr val="bg1"/>
              </a:solidFill>
            </a:rPr>
            <a:t>Évaluations remises en état impeccable</a:t>
          </a:r>
          <a:r>
            <a:rPr lang="fr-CA" sz="2000" b="0" i="0" kern="1200" dirty="0" smtClean="0">
              <a:solidFill>
                <a:schemeClr val="bg1"/>
              </a:solidFill>
            </a:rPr>
            <a:t>​</a:t>
          </a:r>
          <a:endParaRPr lang="fr-FR" sz="2000" kern="1200" dirty="0">
            <a:solidFill>
              <a:schemeClr val="bg1"/>
            </a:solidFill>
          </a:endParaRPr>
        </a:p>
      </dsp:txBody>
      <dsp:txXfrm>
        <a:off x="456924" y="1907174"/>
        <a:ext cx="4693749" cy="864253"/>
      </dsp:txXfrm>
    </dsp:sp>
    <dsp:sp modelId="{78369D30-3CEF-4F8A-B809-BC8A94F760D7}">
      <dsp:nvSpPr>
        <dsp:cNvPr id="0" name=""/>
        <dsp:cNvSpPr/>
      </dsp:nvSpPr>
      <dsp:spPr>
        <a:xfrm>
          <a:off x="5403026" y="1066660"/>
          <a:ext cx="5047042" cy="5937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3B3AE-B40E-42EC-83FD-16FAF372386F}">
      <dsp:nvSpPr>
        <dsp:cNvPr id="0" name=""/>
        <dsp:cNvSpPr/>
      </dsp:nvSpPr>
      <dsp:spPr>
        <a:xfrm>
          <a:off x="5403026" y="1289655"/>
          <a:ext cx="370773" cy="3707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9077D-EC38-4654-82B5-77CB2FF504B4}">
      <dsp:nvSpPr>
        <dsp:cNvPr id="0" name=""/>
        <dsp:cNvSpPr/>
      </dsp:nvSpPr>
      <dsp:spPr>
        <a:xfrm>
          <a:off x="5403026" y="0"/>
          <a:ext cx="5047042" cy="1066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66040" rIns="99060" bIns="66040" numCol="1" spcCol="1270" anchor="ctr" anchorCtr="0">
          <a:noAutofit/>
        </a:bodyPr>
        <a:lstStyle/>
        <a:p>
          <a:pPr lvl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200" kern="1200" dirty="0" smtClean="0">
              <a:solidFill>
                <a:schemeClr val="bg1"/>
              </a:solidFill>
            </a:rPr>
            <a:t>Mauvais coups</a:t>
          </a:r>
          <a:endParaRPr lang="fr-FR" sz="5200" kern="1200" dirty="0">
            <a:solidFill>
              <a:schemeClr val="bg1"/>
            </a:solidFill>
          </a:endParaRPr>
        </a:p>
      </dsp:txBody>
      <dsp:txXfrm>
        <a:off x="5403026" y="0"/>
        <a:ext cx="5047042" cy="1066660"/>
      </dsp:txXfrm>
    </dsp:sp>
    <dsp:sp modelId="{4F4051C9-0F49-48EC-90F5-1ADE13E3BA56}">
      <dsp:nvSpPr>
        <dsp:cNvPr id="0" name=""/>
        <dsp:cNvSpPr/>
      </dsp:nvSpPr>
      <dsp:spPr>
        <a:xfrm>
          <a:off x="5403026" y="2153918"/>
          <a:ext cx="370764" cy="370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BCCC8-E059-4928-9232-AEB5D20493FB}">
      <dsp:nvSpPr>
        <dsp:cNvPr id="0" name=""/>
        <dsp:cNvSpPr/>
      </dsp:nvSpPr>
      <dsp:spPr>
        <a:xfrm>
          <a:off x="5756319" y="1907174"/>
          <a:ext cx="4693749" cy="86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kern="1200" dirty="0" smtClean="0">
              <a:solidFill>
                <a:schemeClr val="bg1"/>
              </a:solidFill>
            </a:rPr>
            <a:t>Mauvaise utilisation de Git</a:t>
          </a:r>
          <a:endParaRPr lang="fr-FR" sz="2000" kern="1200" dirty="0">
            <a:solidFill>
              <a:schemeClr val="bg1"/>
            </a:solidFill>
          </a:endParaRPr>
        </a:p>
      </dsp:txBody>
      <dsp:txXfrm>
        <a:off x="5756319" y="1907174"/>
        <a:ext cx="4693749" cy="864253"/>
      </dsp:txXfrm>
    </dsp:sp>
    <dsp:sp modelId="{9B12F32F-B328-4662-A658-24085C247344}">
      <dsp:nvSpPr>
        <dsp:cNvPr id="0" name=""/>
        <dsp:cNvSpPr/>
      </dsp:nvSpPr>
      <dsp:spPr>
        <a:xfrm>
          <a:off x="5403026" y="3018172"/>
          <a:ext cx="370764" cy="3707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53708-D8A3-4609-8FB1-506FEDEE22DD}">
      <dsp:nvSpPr>
        <dsp:cNvPr id="0" name=""/>
        <dsp:cNvSpPr/>
      </dsp:nvSpPr>
      <dsp:spPr>
        <a:xfrm>
          <a:off x="5756319" y="2771428"/>
          <a:ext cx="4693749" cy="86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kern="1200" dirty="0" smtClean="0">
              <a:solidFill>
                <a:schemeClr val="bg1"/>
              </a:solidFill>
            </a:rPr>
            <a:t>Travail isolé</a:t>
          </a:r>
          <a:endParaRPr lang="fr-FR" sz="2000" kern="1200" dirty="0">
            <a:solidFill>
              <a:schemeClr val="bg1"/>
            </a:solidFill>
          </a:endParaRPr>
        </a:p>
      </dsp:txBody>
      <dsp:txXfrm>
        <a:off x="5756319" y="2771428"/>
        <a:ext cx="4693749" cy="8642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25445-7E7B-4562-9B95-7A20C3E0211C}">
      <dsp:nvSpPr>
        <dsp:cNvPr id="0" name=""/>
        <dsp:cNvSpPr/>
      </dsp:nvSpPr>
      <dsp:spPr>
        <a:xfrm>
          <a:off x="1099545" y="861313"/>
          <a:ext cx="4075419" cy="479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AC34F-43AD-4563-ABF1-F3B87A912860}">
      <dsp:nvSpPr>
        <dsp:cNvPr id="0" name=""/>
        <dsp:cNvSpPr/>
      </dsp:nvSpPr>
      <dsp:spPr>
        <a:xfrm>
          <a:off x="1099545" y="1041379"/>
          <a:ext cx="299395" cy="299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C1321-C2E1-4DF9-8489-9035F075757F}">
      <dsp:nvSpPr>
        <dsp:cNvPr id="0" name=""/>
        <dsp:cNvSpPr/>
      </dsp:nvSpPr>
      <dsp:spPr>
        <a:xfrm>
          <a:off x="1099545" y="0"/>
          <a:ext cx="4075419" cy="8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chemeClr val="bg1"/>
              </a:solidFill>
            </a:rPr>
            <a:t>Bons coups</a:t>
          </a:r>
          <a:endParaRPr lang="fr-FR" sz="4200" kern="1200" dirty="0">
            <a:solidFill>
              <a:schemeClr val="bg1"/>
            </a:solidFill>
          </a:endParaRPr>
        </a:p>
      </dsp:txBody>
      <dsp:txXfrm>
        <a:off x="1099545" y="0"/>
        <a:ext cx="4075419" cy="861313"/>
      </dsp:txXfrm>
    </dsp:sp>
    <dsp:sp modelId="{6D097ADB-FAA4-475F-B057-01103D3C44D7}">
      <dsp:nvSpPr>
        <dsp:cNvPr id="0" name=""/>
        <dsp:cNvSpPr/>
      </dsp:nvSpPr>
      <dsp:spPr>
        <a:xfrm>
          <a:off x="1099545" y="1739260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B3C69-42E3-41A8-8A4A-659CCE9EB839}">
      <dsp:nvSpPr>
        <dsp:cNvPr id="0" name=""/>
        <dsp:cNvSpPr/>
      </dsp:nvSpPr>
      <dsp:spPr>
        <a:xfrm>
          <a:off x="1384824" y="1540017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bg1"/>
              </a:solidFill>
            </a:rPr>
            <a:t>Rattrapage des heures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384824" y="1540017"/>
        <a:ext cx="3790140" cy="697873"/>
      </dsp:txXfrm>
    </dsp:sp>
    <dsp:sp modelId="{2D9D2A97-A026-48A1-8283-4299D69D807A}">
      <dsp:nvSpPr>
        <dsp:cNvPr id="0" name=""/>
        <dsp:cNvSpPr/>
      </dsp:nvSpPr>
      <dsp:spPr>
        <a:xfrm>
          <a:off x="1099545" y="2437133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9BDFB-8E8F-409C-8CFC-7BAE14762F0A}">
      <dsp:nvSpPr>
        <dsp:cNvPr id="0" name=""/>
        <dsp:cNvSpPr/>
      </dsp:nvSpPr>
      <dsp:spPr>
        <a:xfrm>
          <a:off x="1384824" y="2237891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bg1"/>
              </a:solidFill>
            </a:rPr>
            <a:t>Ponctualité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384824" y="2237891"/>
        <a:ext cx="3790140" cy="697873"/>
      </dsp:txXfrm>
    </dsp:sp>
    <dsp:sp modelId="{38902BCF-085B-4194-9C8A-8F268FD6A1C6}">
      <dsp:nvSpPr>
        <dsp:cNvPr id="0" name=""/>
        <dsp:cNvSpPr/>
      </dsp:nvSpPr>
      <dsp:spPr>
        <a:xfrm>
          <a:off x="1099545" y="3135007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3C161-DB15-40F5-A2B5-5E70E9B96BB9}">
      <dsp:nvSpPr>
        <dsp:cNvPr id="0" name=""/>
        <dsp:cNvSpPr/>
      </dsp:nvSpPr>
      <dsp:spPr>
        <a:xfrm>
          <a:off x="1384824" y="2935764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bg1"/>
              </a:solidFill>
            </a:rPr>
            <a:t>Ratio de travail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384824" y="2935764"/>
        <a:ext cx="3790140" cy="697873"/>
      </dsp:txXfrm>
    </dsp:sp>
    <dsp:sp modelId="{7A475FBA-5B08-4C4E-B391-851A7AF7F104}">
      <dsp:nvSpPr>
        <dsp:cNvPr id="0" name=""/>
        <dsp:cNvSpPr/>
      </dsp:nvSpPr>
      <dsp:spPr>
        <a:xfrm>
          <a:off x="5378735" y="861313"/>
          <a:ext cx="4075419" cy="479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69F5C-D1CC-47E8-AB37-46770705AA88}">
      <dsp:nvSpPr>
        <dsp:cNvPr id="0" name=""/>
        <dsp:cNvSpPr/>
      </dsp:nvSpPr>
      <dsp:spPr>
        <a:xfrm>
          <a:off x="5378735" y="1041379"/>
          <a:ext cx="299395" cy="299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68FE0-0DF9-4433-98AC-549AAD29868A}">
      <dsp:nvSpPr>
        <dsp:cNvPr id="0" name=""/>
        <dsp:cNvSpPr/>
      </dsp:nvSpPr>
      <dsp:spPr>
        <a:xfrm>
          <a:off x="5378735" y="0"/>
          <a:ext cx="4075419" cy="8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chemeClr val="bg1"/>
              </a:solidFill>
            </a:rPr>
            <a:t>Mauvais coups</a:t>
          </a:r>
          <a:endParaRPr lang="fr-FR" sz="4200" kern="1200" dirty="0">
            <a:solidFill>
              <a:schemeClr val="bg1"/>
            </a:solidFill>
          </a:endParaRPr>
        </a:p>
      </dsp:txBody>
      <dsp:txXfrm>
        <a:off x="5378735" y="0"/>
        <a:ext cx="4075419" cy="861313"/>
      </dsp:txXfrm>
    </dsp:sp>
    <dsp:sp modelId="{6495CE3D-265D-4343-8B49-3CE2869BCE03}">
      <dsp:nvSpPr>
        <dsp:cNvPr id="0" name=""/>
        <dsp:cNvSpPr/>
      </dsp:nvSpPr>
      <dsp:spPr>
        <a:xfrm>
          <a:off x="5378735" y="1739260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42AAC-8023-43DB-8FD8-96C43DCD02CD}">
      <dsp:nvSpPr>
        <dsp:cNvPr id="0" name=""/>
        <dsp:cNvSpPr/>
      </dsp:nvSpPr>
      <dsp:spPr>
        <a:xfrm>
          <a:off x="5664014" y="1540017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>
              <a:solidFill>
                <a:schemeClr val="bg1"/>
              </a:solidFill>
            </a:rPr>
            <a:t>Difficultés avec les technologies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5664014" y="1540017"/>
        <a:ext cx="3790140" cy="697873"/>
      </dsp:txXfrm>
    </dsp:sp>
    <dsp:sp modelId="{F03295C2-F2C6-4CE8-8A7C-46D28B39EFB0}">
      <dsp:nvSpPr>
        <dsp:cNvPr id="0" name=""/>
        <dsp:cNvSpPr/>
      </dsp:nvSpPr>
      <dsp:spPr>
        <a:xfrm>
          <a:off x="5378735" y="2437133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709B3-AE05-49B0-9373-9F04D6E9C2ED}">
      <dsp:nvSpPr>
        <dsp:cNvPr id="0" name=""/>
        <dsp:cNvSpPr/>
      </dsp:nvSpPr>
      <dsp:spPr>
        <a:xfrm>
          <a:off x="5664014" y="2237891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 smtClean="0">
              <a:solidFill>
                <a:schemeClr val="bg1"/>
              </a:solidFill>
            </a:rPr>
            <a:t>Limites de la simulation d’entreprise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5664014" y="2237891"/>
        <a:ext cx="3790140" cy="697873"/>
      </dsp:txXfrm>
    </dsp:sp>
    <dsp:sp modelId="{8E1D386F-2D2D-40A9-82D0-00EA688103FC}">
      <dsp:nvSpPr>
        <dsp:cNvPr id="0" name=""/>
        <dsp:cNvSpPr/>
      </dsp:nvSpPr>
      <dsp:spPr>
        <a:xfrm>
          <a:off x="5378735" y="3135007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9B7D1-F26D-4169-B072-813EBD5D7F62}">
      <dsp:nvSpPr>
        <dsp:cNvPr id="0" name=""/>
        <dsp:cNvSpPr/>
      </dsp:nvSpPr>
      <dsp:spPr>
        <a:xfrm>
          <a:off x="5664014" y="2935764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 smtClean="0">
              <a:solidFill>
                <a:schemeClr val="bg1"/>
              </a:solidFill>
            </a:rPr>
            <a:t>Choc culturel?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5664014" y="2935764"/>
        <a:ext cx="3790140" cy="6978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1825E-6D26-422A-A8E6-3DAC471F3C52}">
      <dsp:nvSpPr>
        <dsp:cNvPr id="0" name=""/>
        <dsp:cNvSpPr/>
      </dsp:nvSpPr>
      <dsp:spPr>
        <a:xfrm>
          <a:off x="1099545" y="861313"/>
          <a:ext cx="4075419" cy="479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ED0B4-404E-4C0A-A0D5-A0C5D4A5E53A}">
      <dsp:nvSpPr>
        <dsp:cNvPr id="0" name=""/>
        <dsp:cNvSpPr/>
      </dsp:nvSpPr>
      <dsp:spPr>
        <a:xfrm>
          <a:off x="1099545" y="1041379"/>
          <a:ext cx="299395" cy="299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605A3-DCC8-433C-89F0-016839F46579}">
      <dsp:nvSpPr>
        <dsp:cNvPr id="0" name=""/>
        <dsp:cNvSpPr/>
      </dsp:nvSpPr>
      <dsp:spPr>
        <a:xfrm>
          <a:off x="1099545" y="0"/>
          <a:ext cx="4075419" cy="8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chemeClr val="bg1"/>
              </a:solidFill>
            </a:rPr>
            <a:t>Bons coups</a:t>
          </a:r>
          <a:endParaRPr lang="fr-FR" sz="4200" kern="1200" dirty="0">
            <a:solidFill>
              <a:schemeClr val="bg1"/>
            </a:solidFill>
          </a:endParaRPr>
        </a:p>
      </dsp:txBody>
      <dsp:txXfrm>
        <a:off x="1099545" y="0"/>
        <a:ext cx="4075419" cy="861313"/>
      </dsp:txXfrm>
    </dsp:sp>
    <dsp:sp modelId="{6818CE46-3BD6-4FB8-94B8-B410170BF844}">
      <dsp:nvSpPr>
        <dsp:cNvPr id="0" name=""/>
        <dsp:cNvSpPr/>
      </dsp:nvSpPr>
      <dsp:spPr>
        <a:xfrm>
          <a:off x="1099545" y="1739260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DB8FC-533E-4CCD-8896-C6915F3C1740}">
      <dsp:nvSpPr>
        <dsp:cNvPr id="0" name=""/>
        <dsp:cNvSpPr/>
      </dsp:nvSpPr>
      <dsp:spPr>
        <a:xfrm>
          <a:off x="1384824" y="1540017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>
              <a:solidFill>
                <a:schemeClr val="bg1"/>
              </a:solidFill>
            </a:rPr>
            <a:t>Bon DBA</a:t>
          </a:r>
          <a:endParaRPr lang="fr-FR" sz="1900" kern="1200" dirty="0">
            <a:solidFill>
              <a:schemeClr val="bg1"/>
            </a:solidFill>
          </a:endParaRPr>
        </a:p>
      </dsp:txBody>
      <dsp:txXfrm>
        <a:off x="1384824" y="1540017"/>
        <a:ext cx="3790140" cy="697873"/>
      </dsp:txXfrm>
    </dsp:sp>
    <dsp:sp modelId="{45A62B2A-2C86-4952-9500-8026077912A4}">
      <dsp:nvSpPr>
        <dsp:cNvPr id="0" name=""/>
        <dsp:cNvSpPr/>
      </dsp:nvSpPr>
      <dsp:spPr>
        <a:xfrm>
          <a:off x="1099545" y="2437133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05D8D-4A30-46C6-BC79-1AD5FD716606}">
      <dsp:nvSpPr>
        <dsp:cNvPr id="0" name=""/>
        <dsp:cNvSpPr/>
      </dsp:nvSpPr>
      <dsp:spPr>
        <a:xfrm>
          <a:off x="1384824" y="2237891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0" i="0" kern="1200" dirty="0" smtClean="0">
              <a:solidFill>
                <a:schemeClr val="bg1"/>
              </a:solidFill>
            </a:rPr>
            <a:t>Attitude corrective des paires</a:t>
          </a:r>
          <a:endParaRPr lang="fr-FR" sz="1900" kern="1200" dirty="0">
            <a:solidFill>
              <a:schemeClr val="bg1"/>
            </a:solidFill>
          </a:endParaRPr>
        </a:p>
      </dsp:txBody>
      <dsp:txXfrm>
        <a:off x="1384824" y="2237891"/>
        <a:ext cx="3790140" cy="697873"/>
      </dsp:txXfrm>
    </dsp:sp>
    <dsp:sp modelId="{EE3F43D1-AD5B-49AB-82AD-0EDF83064BCC}">
      <dsp:nvSpPr>
        <dsp:cNvPr id="0" name=""/>
        <dsp:cNvSpPr/>
      </dsp:nvSpPr>
      <dsp:spPr>
        <a:xfrm>
          <a:off x="1099545" y="3135007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FBD96-1D7D-4996-923C-729C14DC5877}">
      <dsp:nvSpPr>
        <dsp:cNvPr id="0" name=""/>
        <dsp:cNvSpPr/>
      </dsp:nvSpPr>
      <dsp:spPr>
        <a:xfrm>
          <a:off x="1384824" y="2935764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0" i="0" kern="1200" dirty="0" smtClean="0">
              <a:solidFill>
                <a:schemeClr val="bg1"/>
              </a:solidFill>
            </a:rPr>
            <a:t>Productif</a:t>
          </a:r>
          <a:endParaRPr lang="fr-FR" sz="1900" kern="1200" dirty="0">
            <a:solidFill>
              <a:schemeClr val="bg1"/>
            </a:solidFill>
          </a:endParaRPr>
        </a:p>
      </dsp:txBody>
      <dsp:txXfrm>
        <a:off x="1384824" y="2935764"/>
        <a:ext cx="3790140" cy="697873"/>
      </dsp:txXfrm>
    </dsp:sp>
    <dsp:sp modelId="{27D82928-9C88-4CB0-AFF4-457C14114542}">
      <dsp:nvSpPr>
        <dsp:cNvPr id="0" name=""/>
        <dsp:cNvSpPr/>
      </dsp:nvSpPr>
      <dsp:spPr>
        <a:xfrm>
          <a:off x="5378735" y="861313"/>
          <a:ext cx="4075419" cy="479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72A97-B195-4172-AB55-0E6835753A0A}">
      <dsp:nvSpPr>
        <dsp:cNvPr id="0" name=""/>
        <dsp:cNvSpPr/>
      </dsp:nvSpPr>
      <dsp:spPr>
        <a:xfrm>
          <a:off x="5378735" y="1041379"/>
          <a:ext cx="299395" cy="299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8B21C-BE9D-4250-93EA-69E0B6D35D7A}">
      <dsp:nvSpPr>
        <dsp:cNvPr id="0" name=""/>
        <dsp:cNvSpPr/>
      </dsp:nvSpPr>
      <dsp:spPr>
        <a:xfrm>
          <a:off x="5378735" y="0"/>
          <a:ext cx="4075419" cy="8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chemeClr val="bg1"/>
              </a:solidFill>
            </a:rPr>
            <a:t>Mauvais coups</a:t>
          </a:r>
          <a:endParaRPr lang="fr-FR" sz="4200" kern="1200" dirty="0">
            <a:solidFill>
              <a:schemeClr val="bg1"/>
            </a:solidFill>
          </a:endParaRPr>
        </a:p>
      </dsp:txBody>
      <dsp:txXfrm>
        <a:off x="5378735" y="0"/>
        <a:ext cx="4075419" cy="861313"/>
      </dsp:txXfrm>
    </dsp:sp>
    <dsp:sp modelId="{3CA3A5ED-4357-49F0-9D07-4750B5ECAD90}">
      <dsp:nvSpPr>
        <dsp:cNvPr id="0" name=""/>
        <dsp:cNvSpPr/>
      </dsp:nvSpPr>
      <dsp:spPr>
        <a:xfrm>
          <a:off x="5378735" y="1739260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D47F9-1E0E-4C96-B522-FCBEA3579200}">
      <dsp:nvSpPr>
        <dsp:cNvPr id="0" name=""/>
        <dsp:cNvSpPr/>
      </dsp:nvSpPr>
      <dsp:spPr>
        <a:xfrm>
          <a:off x="5664014" y="1540017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0" i="0" kern="1200" dirty="0" smtClean="0">
              <a:solidFill>
                <a:schemeClr val="bg1"/>
              </a:solidFill>
            </a:rPr>
            <a:t>Mauvais DBA</a:t>
          </a:r>
          <a:endParaRPr lang="fr-FR" sz="1900" kern="1200" dirty="0">
            <a:solidFill>
              <a:schemeClr val="bg1"/>
            </a:solidFill>
          </a:endParaRPr>
        </a:p>
      </dsp:txBody>
      <dsp:txXfrm>
        <a:off x="5664014" y="1540017"/>
        <a:ext cx="3790140" cy="697873"/>
      </dsp:txXfrm>
    </dsp:sp>
    <dsp:sp modelId="{67BCFC06-FB7C-4419-9C14-D80185A661CF}">
      <dsp:nvSpPr>
        <dsp:cNvPr id="0" name=""/>
        <dsp:cNvSpPr/>
      </dsp:nvSpPr>
      <dsp:spPr>
        <a:xfrm>
          <a:off x="5378735" y="2437133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B691A-88B7-443F-BA68-3B905E352E68}">
      <dsp:nvSpPr>
        <dsp:cNvPr id="0" name=""/>
        <dsp:cNvSpPr/>
      </dsp:nvSpPr>
      <dsp:spPr>
        <a:xfrm>
          <a:off x="5664014" y="2237891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0" i="0" kern="1200" dirty="0" smtClean="0">
              <a:solidFill>
                <a:schemeClr val="bg1"/>
              </a:solidFill>
            </a:rPr>
            <a:t>Attitude corrective des paires</a:t>
          </a:r>
          <a:endParaRPr lang="fr-FR" sz="1900" kern="1200" dirty="0">
            <a:solidFill>
              <a:schemeClr val="bg1"/>
            </a:solidFill>
          </a:endParaRPr>
        </a:p>
      </dsp:txBody>
      <dsp:txXfrm>
        <a:off x="5664014" y="2237891"/>
        <a:ext cx="3790140" cy="697873"/>
      </dsp:txXfrm>
    </dsp:sp>
    <dsp:sp modelId="{C233AC0E-86DB-4965-B184-6F151ADC8121}">
      <dsp:nvSpPr>
        <dsp:cNvPr id="0" name=""/>
        <dsp:cNvSpPr/>
      </dsp:nvSpPr>
      <dsp:spPr>
        <a:xfrm>
          <a:off x="5378735" y="3135007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192D7-2CF2-45AB-82B6-BF93E7A4FAFF}">
      <dsp:nvSpPr>
        <dsp:cNvPr id="0" name=""/>
        <dsp:cNvSpPr/>
      </dsp:nvSpPr>
      <dsp:spPr>
        <a:xfrm>
          <a:off x="5664014" y="2935764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0" i="0" kern="1200" dirty="0" smtClean="0">
              <a:solidFill>
                <a:schemeClr val="bg1"/>
              </a:solidFill>
            </a:rPr>
            <a:t>Retards</a:t>
          </a:r>
          <a:endParaRPr lang="fr-FR" sz="1900" kern="1200" dirty="0">
            <a:solidFill>
              <a:schemeClr val="bg1"/>
            </a:solidFill>
          </a:endParaRPr>
        </a:p>
      </dsp:txBody>
      <dsp:txXfrm>
        <a:off x="5664014" y="2935764"/>
        <a:ext cx="3790140" cy="6978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BCFA9-D5C2-4E21-BD29-69C2DDC1BAA6}">
      <dsp:nvSpPr>
        <dsp:cNvPr id="0" name=""/>
        <dsp:cNvSpPr/>
      </dsp:nvSpPr>
      <dsp:spPr>
        <a:xfrm>
          <a:off x="1099545" y="861313"/>
          <a:ext cx="4075419" cy="479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6C197-E720-47B2-ACA0-174F4A36CA4C}">
      <dsp:nvSpPr>
        <dsp:cNvPr id="0" name=""/>
        <dsp:cNvSpPr/>
      </dsp:nvSpPr>
      <dsp:spPr>
        <a:xfrm>
          <a:off x="1099545" y="1041379"/>
          <a:ext cx="299395" cy="299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3B227-E09F-4C8C-9FA4-EC3F7BE325E1}">
      <dsp:nvSpPr>
        <dsp:cNvPr id="0" name=""/>
        <dsp:cNvSpPr/>
      </dsp:nvSpPr>
      <dsp:spPr>
        <a:xfrm>
          <a:off x="1099545" y="0"/>
          <a:ext cx="4075419" cy="8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chemeClr val="bg1"/>
              </a:solidFill>
            </a:rPr>
            <a:t>Bons coups</a:t>
          </a:r>
          <a:endParaRPr lang="fr-FR" sz="4200" kern="1200" dirty="0">
            <a:solidFill>
              <a:schemeClr val="bg1"/>
            </a:solidFill>
          </a:endParaRPr>
        </a:p>
      </dsp:txBody>
      <dsp:txXfrm>
        <a:off x="1099545" y="0"/>
        <a:ext cx="4075419" cy="861313"/>
      </dsp:txXfrm>
    </dsp:sp>
    <dsp:sp modelId="{CD260DC9-E369-4345-892F-B70B9D2BD5D5}">
      <dsp:nvSpPr>
        <dsp:cNvPr id="0" name=""/>
        <dsp:cNvSpPr/>
      </dsp:nvSpPr>
      <dsp:spPr>
        <a:xfrm>
          <a:off x="1099545" y="1739260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A63BB-4208-4138-9E6F-3A843EF1E427}">
      <dsp:nvSpPr>
        <dsp:cNvPr id="0" name=""/>
        <dsp:cNvSpPr/>
      </dsp:nvSpPr>
      <dsp:spPr>
        <a:xfrm>
          <a:off x="1384824" y="1540017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 smtClean="0">
              <a:solidFill>
                <a:schemeClr val="bg1"/>
              </a:solidFill>
            </a:rPr>
            <a:t>Refonte complète en AJAX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384824" y="1540017"/>
        <a:ext cx="3790140" cy="697873"/>
      </dsp:txXfrm>
    </dsp:sp>
    <dsp:sp modelId="{216EECF5-A0B0-49BA-9D56-37B280742F8B}">
      <dsp:nvSpPr>
        <dsp:cNvPr id="0" name=""/>
        <dsp:cNvSpPr/>
      </dsp:nvSpPr>
      <dsp:spPr>
        <a:xfrm>
          <a:off x="1099545" y="2437133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DD554-2AD8-4C9D-8365-0DB4C6EB1D1A}">
      <dsp:nvSpPr>
        <dsp:cNvPr id="0" name=""/>
        <dsp:cNvSpPr/>
      </dsp:nvSpPr>
      <dsp:spPr>
        <a:xfrm>
          <a:off x="1384824" y="2237891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 smtClean="0">
              <a:solidFill>
                <a:schemeClr val="bg1"/>
              </a:solidFill>
            </a:rPr>
            <a:t>HTML et CSS au complet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384824" y="2237891"/>
        <a:ext cx="3790140" cy="697873"/>
      </dsp:txXfrm>
    </dsp:sp>
    <dsp:sp modelId="{907685C3-04DC-42D4-936E-4F81F2872967}">
      <dsp:nvSpPr>
        <dsp:cNvPr id="0" name=""/>
        <dsp:cNvSpPr/>
      </dsp:nvSpPr>
      <dsp:spPr>
        <a:xfrm>
          <a:off x="1099545" y="3135007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3186A-86E1-4735-B4D9-E1FEAABD98DD}">
      <dsp:nvSpPr>
        <dsp:cNvPr id="0" name=""/>
        <dsp:cNvSpPr/>
      </dsp:nvSpPr>
      <dsp:spPr>
        <a:xfrm>
          <a:off x="1384824" y="2935764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 smtClean="0">
              <a:solidFill>
                <a:schemeClr val="bg1"/>
              </a:solidFill>
            </a:rPr>
            <a:t>Navigabilité du site et des appels de fonctions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384824" y="2935764"/>
        <a:ext cx="3790140" cy="697873"/>
      </dsp:txXfrm>
    </dsp:sp>
    <dsp:sp modelId="{DD5F1591-7338-4427-AF91-DBFD108E3D44}">
      <dsp:nvSpPr>
        <dsp:cNvPr id="0" name=""/>
        <dsp:cNvSpPr/>
      </dsp:nvSpPr>
      <dsp:spPr>
        <a:xfrm>
          <a:off x="5378735" y="861313"/>
          <a:ext cx="4075419" cy="479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C9A40-273D-4E56-A19F-360E6D857290}">
      <dsp:nvSpPr>
        <dsp:cNvPr id="0" name=""/>
        <dsp:cNvSpPr/>
      </dsp:nvSpPr>
      <dsp:spPr>
        <a:xfrm>
          <a:off x="5378735" y="1041379"/>
          <a:ext cx="299395" cy="299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F4A52-CA25-4612-8C71-AAE87C8763C9}">
      <dsp:nvSpPr>
        <dsp:cNvPr id="0" name=""/>
        <dsp:cNvSpPr/>
      </dsp:nvSpPr>
      <dsp:spPr>
        <a:xfrm>
          <a:off x="5378735" y="0"/>
          <a:ext cx="4075419" cy="8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chemeClr val="bg1"/>
              </a:solidFill>
            </a:rPr>
            <a:t>Mauvais coups</a:t>
          </a:r>
          <a:endParaRPr lang="fr-FR" sz="4200" kern="1200" dirty="0">
            <a:solidFill>
              <a:schemeClr val="bg1"/>
            </a:solidFill>
          </a:endParaRPr>
        </a:p>
      </dsp:txBody>
      <dsp:txXfrm>
        <a:off x="5378735" y="0"/>
        <a:ext cx="4075419" cy="861313"/>
      </dsp:txXfrm>
    </dsp:sp>
    <dsp:sp modelId="{A0C96F94-5ACB-41BA-86A3-F97E3E393D32}">
      <dsp:nvSpPr>
        <dsp:cNvPr id="0" name=""/>
        <dsp:cNvSpPr/>
      </dsp:nvSpPr>
      <dsp:spPr>
        <a:xfrm>
          <a:off x="5378735" y="1739260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CBEB6-DF9E-4DB2-8FB4-62013CF9D50F}">
      <dsp:nvSpPr>
        <dsp:cNvPr id="0" name=""/>
        <dsp:cNvSpPr/>
      </dsp:nvSpPr>
      <dsp:spPr>
        <a:xfrm>
          <a:off x="5664014" y="1540017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u="none" kern="1200" dirty="0" smtClean="0">
              <a:solidFill>
                <a:schemeClr val="bg1"/>
              </a:solidFill>
            </a:rPr>
            <a:t>Communication lors du </a:t>
          </a:r>
          <a:r>
            <a:rPr lang="fr-FR" sz="1600" b="0" i="0" u="none" kern="1200" dirty="0" err="1" smtClean="0">
              <a:solidFill>
                <a:schemeClr val="bg1"/>
              </a:solidFill>
            </a:rPr>
            <a:t>refactor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5664014" y="1540017"/>
        <a:ext cx="3790140" cy="6978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FD453-7563-4610-9F60-43D8C701E957}">
      <dsp:nvSpPr>
        <dsp:cNvPr id="0" name=""/>
        <dsp:cNvSpPr/>
      </dsp:nvSpPr>
      <dsp:spPr>
        <a:xfrm>
          <a:off x="1099545" y="861313"/>
          <a:ext cx="4075419" cy="479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E8C08-978F-4AC6-8564-E2AEB7A1FB2B}">
      <dsp:nvSpPr>
        <dsp:cNvPr id="0" name=""/>
        <dsp:cNvSpPr/>
      </dsp:nvSpPr>
      <dsp:spPr>
        <a:xfrm>
          <a:off x="1099545" y="1041379"/>
          <a:ext cx="299395" cy="299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718F2-2E4F-4BFD-9709-F1AD472633EC}">
      <dsp:nvSpPr>
        <dsp:cNvPr id="0" name=""/>
        <dsp:cNvSpPr/>
      </dsp:nvSpPr>
      <dsp:spPr>
        <a:xfrm>
          <a:off x="1099545" y="0"/>
          <a:ext cx="4075419" cy="8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chemeClr val="bg1"/>
              </a:solidFill>
            </a:rPr>
            <a:t>Bons coups</a:t>
          </a:r>
          <a:endParaRPr lang="fr-FR" sz="4200" kern="1200" dirty="0">
            <a:solidFill>
              <a:schemeClr val="bg1"/>
            </a:solidFill>
          </a:endParaRPr>
        </a:p>
      </dsp:txBody>
      <dsp:txXfrm>
        <a:off x="1099545" y="0"/>
        <a:ext cx="4075419" cy="861313"/>
      </dsp:txXfrm>
    </dsp:sp>
    <dsp:sp modelId="{A8AC1E7E-F002-48F3-842D-95D70F13B35D}">
      <dsp:nvSpPr>
        <dsp:cNvPr id="0" name=""/>
        <dsp:cNvSpPr/>
      </dsp:nvSpPr>
      <dsp:spPr>
        <a:xfrm>
          <a:off x="1099545" y="1739260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5C453-9E80-4D5F-B3A1-122D2075EC44}">
      <dsp:nvSpPr>
        <dsp:cNvPr id="0" name=""/>
        <dsp:cNvSpPr/>
      </dsp:nvSpPr>
      <dsp:spPr>
        <a:xfrm>
          <a:off x="1384824" y="1540017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 smtClean="0">
              <a:solidFill>
                <a:schemeClr val="bg1"/>
              </a:solidFill>
            </a:rPr>
            <a:t>S’est chargé du travail le moins stimulant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384824" y="1540017"/>
        <a:ext cx="3790140" cy="697873"/>
      </dsp:txXfrm>
    </dsp:sp>
    <dsp:sp modelId="{4CB0012B-D921-41BC-9C01-901C39A9E5CF}">
      <dsp:nvSpPr>
        <dsp:cNvPr id="0" name=""/>
        <dsp:cNvSpPr/>
      </dsp:nvSpPr>
      <dsp:spPr>
        <a:xfrm>
          <a:off x="1099545" y="2437133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47184-AA9D-4EA5-AD3C-39CEEEF50C2C}">
      <dsp:nvSpPr>
        <dsp:cNvPr id="0" name=""/>
        <dsp:cNvSpPr/>
      </dsp:nvSpPr>
      <dsp:spPr>
        <a:xfrm>
          <a:off x="1384824" y="2237891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 smtClean="0">
              <a:solidFill>
                <a:schemeClr val="bg1"/>
              </a:solidFill>
            </a:rPr>
            <a:t>Débogage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384824" y="2237891"/>
        <a:ext cx="3790140" cy="697873"/>
      </dsp:txXfrm>
    </dsp:sp>
    <dsp:sp modelId="{A93AAE2B-8DDC-4943-A56B-4A76B908BE01}">
      <dsp:nvSpPr>
        <dsp:cNvPr id="0" name=""/>
        <dsp:cNvSpPr/>
      </dsp:nvSpPr>
      <dsp:spPr>
        <a:xfrm>
          <a:off x="1099545" y="3135007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5BF9C-011E-4BD2-90FA-AB1740AE22A1}">
      <dsp:nvSpPr>
        <dsp:cNvPr id="0" name=""/>
        <dsp:cNvSpPr/>
      </dsp:nvSpPr>
      <dsp:spPr>
        <a:xfrm>
          <a:off x="1384824" y="2935764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u="none" kern="1200" dirty="0" err="1" smtClean="0">
              <a:solidFill>
                <a:schemeClr val="bg1"/>
              </a:solidFill>
            </a:rPr>
            <a:t>Upload</a:t>
          </a:r>
          <a:r>
            <a:rPr lang="fr-FR" sz="1600" b="0" i="0" u="none" kern="1200" dirty="0" smtClean="0">
              <a:solidFill>
                <a:schemeClr val="bg1"/>
              </a:solidFill>
            </a:rPr>
            <a:t> et affichage du fichier</a:t>
          </a:r>
        </a:p>
      </dsp:txBody>
      <dsp:txXfrm>
        <a:off x="1384824" y="2935764"/>
        <a:ext cx="3790140" cy="697873"/>
      </dsp:txXfrm>
    </dsp:sp>
    <dsp:sp modelId="{88AED2D9-D75A-44B9-BD0D-49568A6C0BF4}">
      <dsp:nvSpPr>
        <dsp:cNvPr id="0" name=""/>
        <dsp:cNvSpPr/>
      </dsp:nvSpPr>
      <dsp:spPr>
        <a:xfrm>
          <a:off x="5378735" y="861313"/>
          <a:ext cx="4075419" cy="479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8B472-3F8D-42C9-9E31-4F8E289A257B}">
      <dsp:nvSpPr>
        <dsp:cNvPr id="0" name=""/>
        <dsp:cNvSpPr/>
      </dsp:nvSpPr>
      <dsp:spPr>
        <a:xfrm>
          <a:off x="5378735" y="1041379"/>
          <a:ext cx="299395" cy="299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C6F9D-72BC-4A3D-AF55-80743A5FAB84}">
      <dsp:nvSpPr>
        <dsp:cNvPr id="0" name=""/>
        <dsp:cNvSpPr/>
      </dsp:nvSpPr>
      <dsp:spPr>
        <a:xfrm>
          <a:off x="5378735" y="0"/>
          <a:ext cx="4075419" cy="861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>
              <a:solidFill>
                <a:schemeClr val="bg1"/>
              </a:solidFill>
            </a:rPr>
            <a:t>Mauvais coups</a:t>
          </a:r>
          <a:endParaRPr lang="fr-FR" sz="4200" kern="1200" dirty="0">
            <a:solidFill>
              <a:schemeClr val="bg1"/>
            </a:solidFill>
          </a:endParaRPr>
        </a:p>
      </dsp:txBody>
      <dsp:txXfrm>
        <a:off x="5378735" y="0"/>
        <a:ext cx="4075419" cy="861313"/>
      </dsp:txXfrm>
    </dsp:sp>
    <dsp:sp modelId="{648DB565-A69C-4500-85E5-6DD3B76C340F}">
      <dsp:nvSpPr>
        <dsp:cNvPr id="0" name=""/>
        <dsp:cNvSpPr/>
      </dsp:nvSpPr>
      <dsp:spPr>
        <a:xfrm>
          <a:off x="5378735" y="1739260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3F123-72F4-4702-B178-C7F4186EE1FA}">
      <dsp:nvSpPr>
        <dsp:cNvPr id="0" name=""/>
        <dsp:cNvSpPr/>
      </dsp:nvSpPr>
      <dsp:spPr>
        <a:xfrm>
          <a:off x="5664014" y="1540017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 smtClean="0">
              <a:solidFill>
                <a:schemeClr val="bg1"/>
              </a:solidFill>
            </a:rPr>
            <a:t>Dette de temps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5664014" y="1540017"/>
        <a:ext cx="3790140" cy="697873"/>
      </dsp:txXfrm>
    </dsp:sp>
    <dsp:sp modelId="{BBB92A7E-F961-4372-A360-3EA585549208}">
      <dsp:nvSpPr>
        <dsp:cNvPr id="0" name=""/>
        <dsp:cNvSpPr/>
      </dsp:nvSpPr>
      <dsp:spPr>
        <a:xfrm>
          <a:off x="5378735" y="2437133"/>
          <a:ext cx="299387" cy="299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D6242-DA4D-4A31-8303-09C4F5D51037}">
      <dsp:nvSpPr>
        <dsp:cNvPr id="0" name=""/>
        <dsp:cNvSpPr/>
      </dsp:nvSpPr>
      <dsp:spPr>
        <a:xfrm>
          <a:off x="5664014" y="2237891"/>
          <a:ext cx="3790140" cy="69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kern="1200" dirty="0" smtClean="0">
              <a:solidFill>
                <a:schemeClr val="bg1"/>
              </a:solidFill>
            </a:rPr>
            <a:t>Manque de motivation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5664014" y="2237891"/>
        <a:ext cx="3790140" cy="697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9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9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2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75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3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5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4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88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7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4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cj.info/projet/p2017_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hart" Target="../charts/char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sz="6000" b="0" dirty="0"/>
              <a:t>Présentation finale </a:t>
            </a:r>
            <a:r>
              <a:rPr lang="fr-CA" sz="6000" b="0" dirty="0" smtClean="0"/>
              <a:t>​équipe </a:t>
            </a:r>
            <a:r>
              <a:rPr lang="fr-CA" sz="6000" b="0" dirty="0"/>
              <a:t>2​</a:t>
            </a:r>
            <a:endParaRPr lang="fr-CA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CA" sz="2400" dirty="0">
                <a:solidFill>
                  <a:schemeClr val="bg1"/>
                </a:solidFill>
              </a:rPr>
              <a:t>Franck Michael </a:t>
            </a:r>
            <a:r>
              <a:rPr lang="fr-CA" sz="2400" dirty="0" err="1">
                <a:solidFill>
                  <a:schemeClr val="bg1"/>
                </a:solidFill>
              </a:rPr>
              <a:t>Atongfor</a:t>
            </a:r>
            <a:r>
              <a:rPr lang="fr-CA" sz="2400" dirty="0">
                <a:solidFill>
                  <a:schemeClr val="bg1"/>
                </a:solidFill>
              </a:rPr>
              <a:t> </a:t>
            </a:r>
            <a:r>
              <a:rPr lang="fr-CA" sz="2400" dirty="0" err="1">
                <a:solidFill>
                  <a:schemeClr val="bg1"/>
                </a:solidFill>
              </a:rPr>
              <a:t>Nguessong</a:t>
            </a:r>
            <a:r>
              <a:rPr lang="fr-CA" sz="2400" dirty="0">
                <a:solidFill>
                  <a:schemeClr val="bg1"/>
                </a:solidFill>
              </a:rPr>
              <a:t>, Hans Darmstadt-Bélanger, </a:t>
            </a:r>
            <a:endParaRPr lang="fr-CA" sz="2400" dirty="0" smtClean="0">
              <a:solidFill>
                <a:schemeClr val="bg1"/>
              </a:solidFill>
            </a:endParaRPr>
          </a:p>
          <a:p>
            <a:r>
              <a:rPr lang="fr-CA" sz="2400" dirty="0" smtClean="0">
                <a:solidFill>
                  <a:schemeClr val="bg1"/>
                </a:solidFill>
              </a:rPr>
              <a:t>Marc-Antoine </a:t>
            </a:r>
            <a:r>
              <a:rPr lang="fr-CA" sz="2400" dirty="0">
                <a:solidFill>
                  <a:schemeClr val="bg1"/>
                </a:solidFill>
              </a:rPr>
              <a:t>Duchesne, Francis Poirier, David </a:t>
            </a:r>
            <a:r>
              <a:rPr lang="fr-CA" sz="2400" dirty="0" err="1">
                <a:solidFill>
                  <a:schemeClr val="bg1"/>
                </a:solidFill>
              </a:rPr>
              <a:t>Sheehy</a:t>
            </a:r>
            <a:r>
              <a:rPr lang="fr-CA" sz="2400" dirty="0">
                <a:solidFill>
                  <a:schemeClr val="bg1"/>
                </a:solidFill>
              </a:rPr>
              <a:t>-Larouche​</a:t>
            </a:r>
          </a:p>
        </p:txBody>
      </p:sp>
    </p:spTree>
    <p:extLst>
      <p:ext uri="{BB962C8B-B14F-4D97-AF65-F5344CB8AC3E}">
        <p14:creationId xmlns:p14="http://schemas.microsoft.com/office/powerpoint/2010/main" val="37360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Mauvais</a:t>
            </a:r>
            <a:r>
              <a:rPr lang="en-US" b="0" dirty="0"/>
              <a:t> coups (suite)​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dirty="0">
                <a:solidFill>
                  <a:schemeClr val="bg1"/>
                </a:solidFill>
              </a:rPr>
              <a:t>Tout le monde a une vision différente du projet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dirty="0">
                <a:solidFill>
                  <a:schemeClr val="bg1"/>
                </a:solidFill>
              </a:rPr>
              <a:t>Tout le monde a une façon différente de faire les choses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dirty="0">
                <a:solidFill>
                  <a:schemeClr val="bg1"/>
                </a:solidFill>
              </a:rPr>
              <a:t>Pas de leader autoritaire pour trancher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dirty="0">
                <a:solidFill>
                  <a:schemeClr val="bg1"/>
                </a:solidFill>
              </a:rPr>
              <a:t>Peu de proactivité</a:t>
            </a:r>
            <a:r>
              <a:rPr lang="en-US" dirty="0" smtClean="0">
                <a:solidFill>
                  <a:schemeClr val="bg1"/>
                </a:solidFill>
              </a:rPr>
              <a:t>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Individuel</a:t>
            </a:r>
            <a:r>
              <a:rPr lang="en-CA" dirty="0" smtClean="0"/>
              <a:t> : Franck </a:t>
            </a:r>
            <a:r>
              <a:rPr lang="en-CA" dirty="0" err="1" smtClean="0"/>
              <a:t>Atongfor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043459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Individuel</a:t>
            </a:r>
            <a:r>
              <a:rPr lang="en-CA" dirty="0" smtClean="0"/>
              <a:t> : Hans Darmstadt-</a:t>
            </a:r>
            <a:r>
              <a:rPr lang="en-CA" dirty="0" err="1" smtClean="0"/>
              <a:t>Bélanger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718591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Individuel</a:t>
            </a:r>
            <a:r>
              <a:rPr lang="en-CA" dirty="0" smtClean="0"/>
              <a:t> : Marc-Antoine Duchesne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09746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0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Individuel</a:t>
            </a:r>
            <a:r>
              <a:rPr lang="en-CA" dirty="0" smtClean="0"/>
              <a:t> : Francis Poirier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678447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5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Individuel</a:t>
            </a:r>
            <a:r>
              <a:rPr lang="en-CA" dirty="0" smtClean="0"/>
              <a:t> : David Sheehy-</a:t>
            </a:r>
            <a:r>
              <a:rPr lang="en-CA" dirty="0" err="1" smtClean="0"/>
              <a:t>Larouche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437228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1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0" dirty="0"/>
              <a:t>Recommandations si c’était à refaire​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dirty="0">
                <a:solidFill>
                  <a:schemeClr val="bg1"/>
                </a:solidFill>
              </a:rPr>
              <a:t>Utiliser Git comme il le faut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dirty="0">
                <a:solidFill>
                  <a:schemeClr val="bg1"/>
                </a:solidFill>
              </a:rPr>
              <a:t>Implémenter </a:t>
            </a:r>
            <a:r>
              <a:rPr lang="fr-FR" dirty="0" err="1">
                <a:solidFill>
                  <a:schemeClr val="bg1"/>
                </a:solidFill>
              </a:rPr>
              <a:t>Laravel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dirty="0">
                <a:solidFill>
                  <a:schemeClr val="bg1"/>
                </a:solidFill>
              </a:rPr>
              <a:t>Communiquer adéquatement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dirty="0">
                <a:solidFill>
                  <a:schemeClr val="bg1"/>
                </a:solidFill>
              </a:rPr>
              <a:t>Faire moins de tâches à la fois</a:t>
            </a:r>
            <a:r>
              <a:rPr lang="en-US" dirty="0" smtClean="0">
                <a:solidFill>
                  <a:schemeClr val="bg1"/>
                </a:solidFill>
              </a:rPr>
              <a:t>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Recommandations</a:t>
            </a:r>
            <a:r>
              <a:rPr lang="en-US" b="0" dirty="0"/>
              <a:t> pour le </a:t>
            </a:r>
            <a:r>
              <a:rPr lang="en-US" b="0" dirty="0" err="1"/>
              <a:t>futur</a:t>
            </a:r>
            <a:r>
              <a:rPr lang="en-US" b="0" dirty="0"/>
              <a:t>​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dirty="0">
                <a:solidFill>
                  <a:schemeClr val="bg1"/>
                </a:solidFill>
              </a:rPr>
              <a:t>Implémenter </a:t>
            </a:r>
            <a:r>
              <a:rPr lang="fr-FR" dirty="0" err="1">
                <a:solidFill>
                  <a:schemeClr val="bg1"/>
                </a:solidFill>
              </a:rPr>
              <a:t>Laravel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dirty="0">
                <a:solidFill>
                  <a:schemeClr val="bg1"/>
                </a:solidFill>
              </a:rPr>
              <a:t>Proactifs</a:t>
            </a:r>
            <a:r>
              <a:rPr lang="en-US" dirty="0" smtClean="0">
                <a:solidFill>
                  <a:schemeClr val="bg1"/>
                </a:solidFill>
              </a:rPr>
              <a:t>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b="0" dirty="0"/>
              <a:t>Période de questions​</a:t>
            </a:r>
            <a:endParaRPr lang="fr-CA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338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0" dirty="0"/>
              <a:t>Plan de la présentation​</a:t>
            </a:r>
            <a:endParaRPr lang="fr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715673"/>
              </p:ext>
            </p:extLst>
          </p:nvPr>
        </p:nvGraphicFramePr>
        <p:xfrm>
          <a:off x="819149" y="2365375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6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0" dirty="0"/>
              <a:t>Mandat confié​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CA" dirty="0">
                <a:solidFill>
                  <a:schemeClr val="bg1"/>
                </a:solidFill>
              </a:rPr>
              <a:t>Système de gestion de stages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CA" dirty="0" smtClean="0">
                <a:solidFill>
                  <a:schemeClr val="bg1"/>
                </a:solidFill>
              </a:rPr>
              <a:t>Application </a:t>
            </a:r>
            <a:r>
              <a:rPr lang="fr-CA" dirty="0">
                <a:solidFill>
                  <a:schemeClr val="bg1"/>
                </a:solidFill>
              </a:rPr>
              <a:t>web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CA" dirty="0">
                <a:solidFill>
                  <a:schemeClr val="bg1"/>
                </a:solidFill>
              </a:rPr>
              <a:t>PHP et </a:t>
            </a:r>
            <a:r>
              <a:rPr lang="fr-CA" dirty="0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​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fr-CA" dirty="0">
                <a:solidFill>
                  <a:schemeClr val="bg1"/>
                </a:solidFill>
              </a:rPr>
              <a:t>Le client savait ce qu’il voulait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0CC70A-A5FB-4E18-B934-223C0E51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288" y="2055222"/>
            <a:ext cx="4580710" cy="46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0" dirty="0"/>
              <a:t>Contexte du projet​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CA" dirty="0">
                <a:solidFill>
                  <a:schemeClr val="bg1"/>
                </a:solidFill>
              </a:rPr>
              <a:t>Équipe de 5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CA" dirty="0">
                <a:solidFill>
                  <a:schemeClr val="bg1"/>
                </a:solidFill>
              </a:rPr>
              <a:t>Devait être un projet conjoint avec un système de gestion de cours</a:t>
            </a:r>
            <a:r>
              <a:rPr lang="en-US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CA" dirty="0">
                <a:solidFill>
                  <a:schemeClr val="bg1"/>
                </a:solidFill>
              </a:rPr>
              <a:t>1500 Heures de travail totales</a:t>
            </a:r>
            <a:r>
              <a:rPr lang="en-US" dirty="0" smtClean="0">
                <a:solidFill>
                  <a:schemeClr val="bg1"/>
                </a:solidFill>
              </a:rPr>
              <a:t>​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108F70FC-8908-425F-A93B-7FEFA0378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08968"/>
              </p:ext>
            </p:extLst>
          </p:nvPr>
        </p:nvGraphicFramePr>
        <p:xfrm>
          <a:off x="309395" y="3545418"/>
          <a:ext cx="11072603" cy="2945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40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Planification du projet​</a:t>
            </a:r>
            <a:endParaRPr lang="fr-CA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50391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3767"/>
            <a:ext cx="12192001" cy="542423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hlinkClick r:id="rId3"/>
              </a:rPr>
              <a:t>Le </a:t>
            </a:r>
            <a:r>
              <a:rPr lang="en-US" b="0" dirty="0" err="1" smtClean="0">
                <a:solidFill>
                  <a:schemeClr val="tx1"/>
                </a:solidFill>
                <a:hlinkClick r:id="rId3"/>
              </a:rPr>
              <a:t>produit</a:t>
            </a:r>
            <a:r>
              <a:rPr lang="en-US" b="0" dirty="0" smtClean="0">
                <a:solidFill>
                  <a:schemeClr val="tx1"/>
                </a:solidFill>
                <a:hlinkClick r:id="rId3"/>
              </a:rPr>
              <a:t> </a:t>
            </a:r>
            <a:r>
              <a:rPr lang="en-US" b="0" dirty="0" err="1" smtClean="0">
                <a:solidFill>
                  <a:schemeClr val="tx1"/>
                </a:solidFill>
                <a:hlinkClick r:id="rId3"/>
              </a:rPr>
              <a:t>fini</a:t>
            </a:r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Bilan</a:t>
            </a:r>
            <a:r>
              <a:rPr lang="en-US" b="0" dirty="0"/>
              <a:t>​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 err="1">
                <a:solidFill>
                  <a:schemeClr val="bg1"/>
                </a:solidFill>
              </a:rPr>
              <a:t>Résultat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dirty="0" err="1">
                <a:solidFill>
                  <a:schemeClr val="bg1"/>
                </a:solidFill>
              </a:rPr>
              <a:t>en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fr-CA" sz="2800" dirty="0">
                <a:solidFill>
                  <a:schemeClr val="bg1"/>
                </a:solidFill>
              </a:rPr>
              <a:t>décas</a:t>
            </a:r>
            <a:r>
              <a:rPr lang="en-US" sz="2800" dirty="0">
                <a:solidFill>
                  <a:schemeClr val="bg1"/>
                </a:solidFill>
              </a:rPr>
              <a:t> des </a:t>
            </a:r>
            <a:r>
              <a:rPr lang="en-US" sz="2800" dirty="0" err="1">
                <a:solidFill>
                  <a:schemeClr val="bg1"/>
                </a:solidFill>
              </a:rPr>
              <a:t>attentes</a:t>
            </a:r>
            <a:r>
              <a:rPr lang="en-US" sz="2800" dirty="0">
                <a:solidFill>
                  <a:schemeClr val="bg1"/>
                </a:solidFill>
              </a:rPr>
              <a:t>​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Bons</a:t>
            </a:r>
            <a:r>
              <a:rPr lang="en-US" b="0" dirty="0"/>
              <a:t> coups​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Bonne ambiance </a:t>
            </a:r>
            <a:r>
              <a:rPr lang="en-US" sz="2800" dirty="0" err="1">
                <a:solidFill>
                  <a:schemeClr val="bg1"/>
                </a:solidFill>
              </a:rPr>
              <a:t>d’équipe</a:t>
            </a:r>
            <a:r>
              <a:rPr lang="en-US" sz="2800" dirty="0">
                <a:solidFill>
                  <a:schemeClr val="bg1"/>
                </a:solidFill>
              </a:rPr>
              <a:t>​</a:t>
            </a:r>
            <a:endParaRPr lang="fr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Mauvais</a:t>
            </a:r>
            <a:r>
              <a:rPr lang="en-US" b="0" dirty="0"/>
              <a:t> coups​</a:t>
            </a:r>
            <a:endParaRPr lang="fr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858281"/>
              </p:ext>
            </p:extLst>
          </p:nvPr>
        </p:nvGraphicFramePr>
        <p:xfrm>
          <a:off x="-2574813" y="2448453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262EE6B-A446-469E-9261-B114C9343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024556"/>
              </p:ext>
            </p:extLst>
          </p:nvPr>
        </p:nvGraphicFramePr>
        <p:xfrm>
          <a:off x="5010758" y="2084409"/>
          <a:ext cx="6691905" cy="477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96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102</TotalTime>
  <Words>326</Words>
  <Application>Microsoft Office PowerPoint</Application>
  <PresentationFormat>Grand écran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Concis</vt:lpstr>
      <vt:lpstr>Présentation finale ​équipe 2​</vt:lpstr>
      <vt:lpstr>Plan de la présentation​</vt:lpstr>
      <vt:lpstr>Mandat confié​</vt:lpstr>
      <vt:lpstr>Contexte du projet​</vt:lpstr>
      <vt:lpstr>Planification du projet​</vt:lpstr>
      <vt:lpstr>Le produit fini</vt:lpstr>
      <vt:lpstr>Bilan​</vt:lpstr>
      <vt:lpstr>Bons coups​</vt:lpstr>
      <vt:lpstr>Mauvais coups​</vt:lpstr>
      <vt:lpstr>Mauvais coups (suite)​</vt:lpstr>
      <vt:lpstr>Individuel : Franck Atongfor</vt:lpstr>
      <vt:lpstr>Individuel : Hans Darmstadt-Bélanger</vt:lpstr>
      <vt:lpstr>Individuel : Marc-Antoine Duchesne</vt:lpstr>
      <vt:lpstr>Individuel : Francis Poirier</vt:lpstr>
      <vt:lpstr>Individuel : David Sheehy-Larouche</vt:lpstr>
      <vt:lpstr>Recommandations si c’était à refaire​</vt:lpstr>
      <vt:lpstr>Recommandations pour le futur​</vt:lpstr>
      <vt:lpstr>Période de questions​</vt:lpstr>
    </vt:vector>
  </TitlesOfParts>
  <Company>Cegep de Jonquiere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finale ​équipe 2</dc:title>
  <dc:creator>Utilisateur Windows</dc:creator>
  <cp:lastModifiedBy>Utilisateur Windows</cp:lastModifiedBy>
  <cp:revision>13</cp:revision>
  <dcterms:created xsi:type="dcterms:W3CDTF">2017-12-18T10:42:25Z</dcterms:created>
  <dcterms:modified xsi:type="dcterms:W3CDTF">2017-12-18T13:12:15Z</dcterms:modified>
</cp:coreProperties>
</file>