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6" r:id="rId4"/>
    <p:sldId id="267" r:id="rId5"/>
    <p:sldId id="284" r:id="rId6"/>
    <p:sldId id="268" r:id="rId7"/>
    <p:sldId id="283" r:id="rId8"/>
    <p:sldId id="269" r:id="rId9"/>
    <p:sldId id="271" r:id="rId10"/>
    <p:sldId id="278" r:id="rId11"/>
    <p:sldId id="279" r:id="rId12"/>
    <p:sldId id="280" r:id="rId13"/>
    <p:sldId id="281" r:id="rId14"/>
    <p:sldId id="275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8D8"/>
    <a:srgbClr val="FFED66"/>
    <a:srgbClr val="FFFFEA"/>
    <a:srgbClr val="00CECB"/>
    <a:srgbClr val="FF5E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4255-1E87-AB32-8787-E643546A6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26774-124E-E65E-1461-7AFA245FA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51607-5519-CF0C-C1BE-13B172D1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439C-9589-4979-B97C-6728E924BAD3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56F1B-96B5-BD83-9518-B6744456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8B904-2FC0-5E44-44FA-E59E1C94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E301-00EA-41F0-ADA8-E8DB06C6A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0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C9AC-DECE-50B3-63FA-E93129AC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31F12-B43B-1004-81A6-7CD364491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4FF55-2F52-6D9B-A3C0-A4B4A482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439C-9589-4979-B97C-6728E924BAD3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C7FBE-C5AE-2E74-C509-784B185B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79725-C384-789E-7A7F-8D440D67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E301-00EA-41F0-ADA8-E8DB06C6A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6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AE8B9E-4CA6-E4D2-5B98-9CE1E7495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83197-E44D-6C2B-C570-63333D84A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A1C2E-8697-ABE8-52BE-AD6931BD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439C-9589-4979-B97C-6728E924BAD3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0A8BD-7D32-0460-EF80-98BBB0CA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800AD-4D33-070C-046F-87C49057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E301-00EA-41F0-ADA8-E8DB06C6A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918A-10A5-F835-C5F2-56AA468D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41121-1730-EC07-7F3E-41AD0246D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5C2DB-0A0C-1491-8594-841E96EB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439C-9589-4979-B97C-6728E924BAD3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34092-CA78-9448-8A9D-1D8CEDAB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D3624-2719-A8DD-CE31-88A2D225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E301-00EA-41F0-ADA8-E8DB06C6A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5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7C28-2F28-CDE4-D732-D3CE828A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325C5-8977-FD9C-30CA-31E44686D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DBC5E-6633-9026-1D8C-A1A1F598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439C-9589-4979-B97C-6728E924BAD3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38CD7-737E-0564-5D0F-C3E7F790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69A7F-E9C6-E9E0-36E3-93598884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E301-00EA-41F0-ADA8-E8DB06C6A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9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8F9B-EA39-2348-3A34-5B5637D6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9A328-6AAC-D083-B61F-04536D01E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B005D-3885-F3D9-339A-F9FFFF3F8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3BFF1-7BB7-BCF9-EEF8-A01B7F205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439C-9589-4979-B97C-6728E924BAD3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75FCC-1FB0-4910-BEED-F5BF4010B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E307-0FE6-0DF2-CCFD-F60079CB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E301-00EA-41F0-ADA8-E8DB06C6A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1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EE2D-D100-64A4-50E6-2507008CD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54FE2-6B72-BE25-3D2D-38F5AF43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D6DB4-A305-DA4C-FB10-097C92CF1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EC6A4-6A85-7100-CB4A-0C876AB7C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03B3D-6F25-CA16-1B50-DE61CF659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EBA429-BB9F-847F-6CAB-0C24919B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439C-9589-4979-B97C-6728E924BAD3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48DB35-29CA-CD39-7D82-7499E744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D9928D-AC37-AA59-F606-1C8EBC73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E301-00EA-41F0-ADA8-E8DB06C6A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2966-6EBA-599D-645D-6AF78920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D46AE-5D08-9506-CFBE-C0703DD2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439C-9589-4979-B97C-6728E924BAD3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658A5-AF88-BCF0-2AD8-408CC6DA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3EC01-3D6B-F1DB-33A4-98B32F07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E301-00EA-41F0-ADA8-E8DB06C6A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1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AA04C-D16B-928E-94EE-B48BA5AD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439C-9589-4979-B97C-6728E924BAD3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56DD5-37E1-658A-8C0D-EF1D7449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B261-160C-6EE2-66CA-B996AD4F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E301-00EA-41F0-ADA8-E8DB06C6A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9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DD85-2C30-0837-70B0-8ABB898A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67569-3C91-09DF-A11B-E9C76BA5C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30189-50F7-9731-D8AA-7B4CA70A1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0E91F-0D81-A5A3-D92A-6C273A4F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439C-9589-4979-B97C-6728E924BAD3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A159F-FE85-26AC-4449-9017AAF5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B38E9-0585-C036-B40E-6C0B37D0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E301-00EA-41F0-ADA8-E8DB06C6A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5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D85E-A970-2683-8E0B-61798359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BC45C-E319-7977-2DFE-994183F23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6BC20-F754-9D58-D2E7-07064FF8C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D6C8D-FEBF-00B7-3E1E-99A8D087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439C-9589-4979-B97C-6728E924BAD3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B8C3D-B239-853D-133D-36A8845A4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BD413-50C7-B138-9999-33E370C5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E301-00EA-41F0-ADA8-E8DB06C6A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4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51FD34-7081-9E4E-0BBD-C396E5470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961A1-3E1E-49F7-29F4-FD32B287F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FEEFB-CED6-331E-407E-F1AD7212E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7439C-9589-4979-B97C-6728E924BAD3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11F99-FDFB-0E46-1190-03CA6F6B6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9F51A-9794-1757-FE03-65D265A39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1E301-00EA-41F0-ADA8-E8DB06C6A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3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Dark Blue Technology Wallpapers - Top Free Dark Blue Technology Backgrounds  - WallpaperAccess">
            <a:extLst>
              <a:ext uri="{FF2B5EF4-FFF2-40B4-BE49-F238E27FC236}">
                <a16:creationId xmlns:a16="http://schemas.microsoft.com/office/drawing/2014/main" id="{7214543A-FD6C-3198-1C05-FDBC7E782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48A23B4-8A70-B223-B134-D7D10557654C}"/>
              </a:ext>
            </a:extLst>
          </p:cNvPr>
          <p:cNvGrpSpPr/>
          <p:nvPr/>
        </p:nvGrpSpPr>
        <p:grpSpPr>
          <a:xfrm>
            <a:off x="291435" y="1450579"/>
            <a:ext cx="6970478" cy="4668690"/>
            <a:chOff x="6679833" y="2952585"/>
            <a:chExt cx="4777152" cy="138968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51C9FC-4326-6C51-CB42-73B914F34524}"/>
                </a:ext>
              </a:extLst>
            </p:cNvPr>
            <p:cNvSpPr txBox="1"/>
            <p:nvPr/>
          </p:nvSpPr>
          <p:spPr>
            <a:xfrm>
              <a:off x="6679833" y="2952585"/>
              <a:ext cx="4777152" cy="39393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8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ko-KR" alt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782D500-6AD2-B841-39CB-011BC67FE4A4}"/>
                </a:ext>
              </a:extLst>
            </p:cNvPr>
            <p:cNvSpPr txBox="1"/>
            <p:nvPr/>
          </p:nvSpPr>
          <p:spPr>
            <a:xfrm>
              <a:off x="6679889" y="3288720"/>
              <a:ext cx="4777096" cy="105354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cs typeface="Arial" pitchFamily="34" charset="0"/>
                </a:rPr>
                <a:t>Name: MD. Safwan Neshat </a:t>
              </a:r>
              <a:r>
                <a:rPr lang="en-US" altLang="ko-KR" sz="2800" dirty="0" err="1">
                  <a:solidFill>
                    <a:schemeClr val="bg1"/>
                  </a:solidFill>
                  <a:cs typeface="Arial" pitchFamily="34" charset="0"/>
                </a:rPr>
                <a:t>Rangan</a:t>
              </a:r>
              <a:endParaRPr lang="en-US" altLang="ko-KR" sz="28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2800" dirty="0">
                  <a:solidFill>
                    <a:schemeClr val="bg1"/>
                  </a:solidFill>
                  <a:cs typeface="Arial" pitchFamily="34" charset="0"/>
                </a:rPr>
                <a:t>ID: 221311089</a:t>
              </a:r>
            </a:p>
            <a:p>
              <a:r>
                <a:rPr lang="en-US" altLang="ko-KR" sz="2800" dirty="0">
                  <a:solidFill>
                    <a:schemeClr val="bg1"/>
                  </a:solidFill>
                  <a:cs typeface="Arial" pitchFamily="34" charset="0"/>
                </a:rPr>
                <a:t>Semester: 3</a:t>
              </a:r>
              <a:r>
                <a:rPr lang="en-US" altLang="ko-KR" sz="2800" baseline="30000" dirty="0">
                  <a:solidFill>
                    <a:schemeClr val="bg1"/>
                  </a:solidFill>
                  <a:cs typeface="Arial" pitchFamily="34" charset="0"/>
                </a:rPr>
                <a:t>rd</a:t>
              </a:r>
              <a:endParaRPr lang="en-US" altLang="ko-KR" sz="28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2800" dirty="0">
                  <a:solidFill>
                    <a:schemeClr val="bg1"/>
                  </a:solidFill>
                  <a:cs typeface="Arial" pitchFamily="34" charset="0"/>
                </a:rPr>
                <a:t>Batch: 29th</a:t>
              </a:r>
            </a:p>
            <a:p>
              <a:r>
                <a:rPr lang="en-US" altLang="ko-KR" sz="2800" dirty="0">
                  <a:solidFill>
                    <a:schemeClr val="bg1"/>
                  </a:solidFill>
                  <a:cs typeface="Arial" pitchFamily="34" charset="0"/>
                </a:rPr>
                <a:t>E-mail : snrangan@gmail.com</a:t>
              </a:r>
            </a:p>
            <a:p>
              <a:r>
                <a:rPr lang="en-US" altLang="ko-KR" sz="2800" dirty="0">
                  <a:solidFill>
                    <a:schemeClr val="bg1"/>
                  </a:solidFill>
                  <a:cs typeface="Arial" pitchFamily="34" charset="0"/>
                </a:rPr>
                <a:t>Socials: Safwan Neshat</a:t>
              </a:r>
            </a:p>
            <a:p>
              <a:r>
                <a:rPr lang="en-US" altLang="ko-KR" sz="2800" dirty="0">
                  <a:solidFill>
                    <a:schemeClr val="bg1"/>
                  </a:solidFill>
                  <a:cs typeface="Arial" pitchFamily="34" charset="0"/>
                </a:rPr>
                <a:t>Dept Of CSE ,</a:t>
              </a:r>
            </a:p>
            <a:p>
              <a:r>
                <a:rPr lang="en-US" altLang="ko-KR" sz="2800" dirty="0" err="1">
                  <a:solidFill>
                    <a:schemeClr val="bg1"/>
                  </a:solidFill>
                  <a:cs typeface="Arial" pitchFamily="34" charset="0"/>
                </a:rPr>
                <a:t>Varendra</a:t>
              </a:r>
              <a:r>
                <a:rPr lang="en-US" altLang="ko-KR" sz="2800" dirty="0">
                  <a:solidFill>
                    <a:schemeClr val="bg1"/>
                  </a:solidFill>
                  <a:cs typeface="Arial" pitchFamily="34" charset="0"/>
                </a:rPr>
                <a:t> University</a:t>
              </a:r>
              <a:endParaRPr lang="ko-KR" altLang="en-US" sz="28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0856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ood wallpapers for computer">
            <a:extLst>
              <a:ext uri="{FF2B5EF4-FFF2-40B4-BE49-F238E27FC236}">
                <a16:creationId xmlns:a16="http://schemas.microsoft.com/office/drawing/2014/main" id="{4DF4305A-BC37-F78C-9B4D-612AB5528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FB5F49-E0AA-DE27-7FE1-487611C99162}"/>
              </a:ext>
            </a:extLst>
          </p:cNvPr>
          <p:cNvSpPr txBox="1"/>
          <p:nvPr/>
        </p:nvSpPr>
        <p:spPr>
          <a:xfrm>
            <a:off x="5103001" y="87279"/>
            <a:ext cx="7536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CONTACTS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6A09BC-CC90-6AF7-5CB8-1A2999739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584" y="2453951"/>
            <a:ext cx="8478416" cy="431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39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ood wallpapers for computer">
            <a:extLst>
              <a:ext uri="{FF2B5EF4-FFF2-40B4-BE49-F238E27FC236}">
                <a16:creationId xmlns:a16="http://schemas.microsoft.com/office/drawing/2014/main" id="{4DF4305A-BC37-F78C-9B4D-612AB5528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FB5F49-E0AA-DE27-7FE1-487611C99162}"/>
              </a:ext>
            </a:extLst>
          </p:cNvPr>
          <p:cNvSpPr txBox="1"/>
          <p:nvPr/>
        </p:nvSpPr>
        <p:spPr>
          <a:xfrm>
            <a:off x="5103001" y="87279"/>
            <a:ext cx="7536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for contact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F0D86B-11AB-F07C-177C-A4DDBA0CA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576" y="2463282"/>
            <a:ext cx="8450423" cy="439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03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ood wallpapers for computer">
            <a:extLst>
              <a:ext uri="{FF2B5EF4-FFF2-40B4-BE49-F238E27FC236}">
                <a16:creationId xmlns:a16="http://schemas.microsoft.com/office/drawing/2014/main" id="{4DF4305A-BC37-F78C-9B4D-612AB5528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FB5F49-E0AA-DE27-7FE1-487611C99162}"/>
              </a:ext>
            </a:extLst>
          </p:cNvPr>
          <p:cNvSpPr txBox="1"/>
          <p:nvPr/>
        </p:nvSpPr>
        <p:spPr>
          <a:xfrm>
            <a:off x="6615403" y="84378"/>
            <a:ext cx="480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a Contact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DDB244-FAFF-24E1-80C2-7E019D0F4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914" y="2425958"/>
            <a:ext cx="8469086" cy="434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59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ood wallpapers for computer">
            <a:extLst>
              <a:ext uri="{FF2B5EF4-FFF2-40B4-BE49-F238E27FC236}">
                <a16:creationId xmlns:a16="http://schemas.microsoft.com/office/drawing/2014/main" id="{4DF4305A-BC37-F78C-9B4D-612AB5528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FB5F49-E0AA-DE27-7FE1-487611C99162}"/>
              </a:ext>
            </a:extLst>
          </p:cNvPr>
          <p:cNvSpPr txBox="1"/>
          <p:nvPr/>
        </p:nvSpPr>
        <p:spPr>
          <a:xfrm>
            <a:off x="5242960" y="0"/>
            <a:ext cx="7536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a Contact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EF263-05CC-9AE7-669E-F4630FB21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254" y="2444619"/>
            <a:ext cx="8487746" cy="441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43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Question PNG Images, Free Transparent Question Download - KindPNG">
            <a:extLst>
              <a:ext uri="{FF2B5EF4-FFF2-40B4-BE49-F238E27FC236}">
                <a16:creationId xmlns:a16="http://schemas.microsoft.com/office/drawing/2014/main" id="{5C4B7E56-0975-1E2D-BA6A-F7A690A73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96E2BF-EB97-A2C9-CAF5-EB419D12076F}"/>
              </a:ext>
            </a:extLst>
          </p:cNvPr>
          <p:cNvSpPr txBox="1"/>
          <p:nvPr/>
        </p:nvSpPr>
        <p:spPr>
          <a:xfrm>
            <a:off x="4795934" y="2968069"/>
            <a:ext cx="5747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 ?</a:t>
            </a:r>
            <a:endParaRPr lang="en-GB" sz="54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4287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Dark Blue Technology Wallpapers - Top Free Dark Blue Technology Backgrounds  - WallpaperAccess">
            <a:extLst>
              <a:ext uri="{FF2B5EF4-FFF2-40B4-BE49-F238E27FC236}">
                <a16:creationId xmlns:a16="http://schemas.microsoft.com/office/drawing/2014/main" id="{7214543A-FD6C-3198-1C05-FDBC7E782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48A23B4-8A70-B223-B134-D7D10557654C}"/>
              </a:ext>
            </a:extLst>
          </p:cNvPr>
          <p:cNvGrpSpPr/>
          <p:nvPr/>
        </p:nvGrpSpPr>
        <p:grpSpPr>
          <a:xfrm>
            <a:off x="263524" y="2105564"/>
            <a:ext cx="9906842" cy="1323438"/>
            <a:chOff x="6679889" y="3153101"/>
            <a:chExt cx="6789562" cy="39393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51C9FC-4326-6C51-CB42-73B914F34524}"/>
                </a:ext>
              </a:extLst>
            </p:cNvPr>
            <p:cNvSpPr txBox="1"/>
            <p:nvPr/>
          </p:nvSpPr>
          <p:spPr>
            <a:xfrm>
              <a:off x="6895436" y="3153101"/>
              <a:ext cx="6574015" cy="39393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8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THANK YOU ALL</a:t>
              </a:r>
              <a:endParaRPr lang="ko-KR" altLang="en-US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782D500-6AD2-B841-39CB-011BC67FE4A4}"/>
                </a:ext>
              </a:extLst>
            </p:cNvPr>
            <p:cNvSpPr txBox="1"/>
            <p:nvPr/>
          </p:nvSpPr>
          <p:spPr>
            <a:xfrm>
              <a:off x="6679889" y="3288720"/>
              <a:ext cx="4777096" cy="1557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endParaRPr lang="ko-KR" altLang="en-US" sz="28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B0D439B-1207-3755-F26F-B20241D95FB5}"/>
              </a:ext>
            </a:extLst>
          </p:cNvPr>
          <p:cNvSpPr txBox="1"/>
          <p:nvPr/>
        </p:nvSpPr>
        <p:spPr>
          <a:xfrm>
            <a:off x="5950599" y="4001750"/>
            <a:ext cx="6589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Stay Happy </a:t>
            </a:r>
            <a:endParaRPr lang="ko-KR" altLang="en-US" sz="36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Angel face with solid fill with solid fill">
            <a:extLst>
              <a:ext uri="{FF2B5EF4-FFF2-40B4-BE49-F238E27FC236}">
                <a16:creationId xmlns:a16="http://schemas.microsoft.com/office/drawing/2014/main" id="{71515729-E4E9-5791-DF19-D51C491D7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2725" y="3867714"/>
            <a:ext cx="985935" cy="94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7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op 5 Mini Projects for Computer Science (CSE) with Videos">
            <a:extLst>
              <a:ext uri="{FF2B5EF4-FFF2-40B4-BE49-F238E27FC236}">
                <a16:creationId xmlns:a16="http://schemas.microsoft.com/office/drawing/2014/main" id="{A9518FFF-1F36-6813-477B-6B6FE6EEF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10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E7BB0DF-5B61-5D4A-3E72-E77016773B61}"/>
              </a:ext>
            </a:extLst>
          </p:cNvPr>
          <p:cNvGrpSpPr/>
          <p:nvPr/>
        </p:nvGrpSpPr>
        <p:grpSpPr>
          <a:xfrm>
            <a:off x="0" y="-201068"/>
            <a:ext cx="10534788" cy="1663006"/>
            <a:chOff x="6591219" y="2741642"/>
            <a:chExt cx="4777152" cy="10213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AC5C4C4-9751-DF3B-D645-5D0F6B806F73}"/>
                </a:ext>
              </a:extLst>
            </p:cNvPr>
            <p:cNvSpPr txBox="1"/>
            <p:nvPr/>
          </p:nvSpPr>
          <p:spPr>
            <a:xfrm>
              <a:off x="6591219" y="2741642"/>
              <a:ext cx="4777152" cy="7371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7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 Software</a:t>
              </a:r>
              <a:endParaRPr lang="ko-KR" altLang="en-US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221F05-737B-0754-13AE-0CCBE1AFA2B8}"/>
                </a:ext>
              </a:extLst>
            </p:cNvPr>
            <p:cNvSpPr txBox="1"/>
            <p:nvPr/>
          </p:nvSpPr>
          <p:spPr>
            <a:xfrm>
              <a:off x="6591275" y="3441632"/>
              <a:ext cx="4777096" cy="321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Let’s see what we have in this software</a:t>
              </a:r>
              <a:endParaRPr lang="ko-KR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63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433E-1B93-94AB-7B9D-1A051DB39338}"/>
              </a:ext>
            </a:extLst>
          </p:cNvPr>
          <p:cNvSpPr txBox="1">
            <a:spLocks/>
          </p:cNvSpPr>
          <p:nvPr/>
        </p:nvSpPr>
        <p:spPr>
          <a:xfrm>
            <a:off x="683454" y="238515"/>
            <a:ext cx="3480583" cy="156214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</a:t>
            </a:r>
            <a:endParaRPr lang="en-US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E04BC8D-8B4E-EA29-8D17-FD2241971DA1}"/>
              </a:ext>
            </a:extLst>
          </p:cNvPr>
          <p:cNvSpPr txBox="1">
            <a:spLocks/>
          </p:cNvSpPr>
          <p:nvPr/>
        </p:nvSpPr>
        <p:spPr>
          <a:xfrm>
            <a:off x="4164037" y="238515"/>
            <a:ext cx="3480583" cy="1562149"/>
          </a:xfrm>
          <a:prstGeom prst="roundRect">
            <a:avLst>
              <a:gd name="adj" fmla="val 36479"/>
            </a:avLst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1513664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0DF8-48FF-21D5-2C88-27B67FD10A8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04209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E5683-3B8C-CE3F-F617-9E75549081B6}"/>
              </a:ext>
            </a:extLst>
          </p:cNvPr>
          <p:cNvSpPr txBox="1">
            <a:spLocks/>
          </p:cNvSpPr>
          <p:nvPr/>
        </p:nvSpPr>
        <p:spPr>
          <a:xfrm>
            <a:off x="873955" y="1690688"/>
            <a:ext cx="10444089" cy="4561107"/>
          </a:xfrm>
          <a:prstGeom prst="rect">
            <a:avLst/>
          </a:prstGeom>
          <a:solidFill>
            <a:schemeClr val="tx1">
              <a:lumMod val="95000"/>
              <a:lumOff val="5000"/>
              <a:alpha val="67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Portable Easy to use anywhere in the world.</a:t>
            </a:r>
          </a:p>
          <a:p>
            <a:r>
              <a:rPr lang="en-US" dirty="0">
                <a:solidFill>
                  <a:schemeClr val="bg1"/>
                </a:solidFill>
              </a:rPr>
              <a:t>Unlimited Contact Store.</a:t>
            </a:r>
          </a:p>
          <a:p>
            <a:r>
              <a:rPr lang="en-US" dirty="0">
                <a:solidFill>
                  <a:schemeClr val="bg1"/>
                </a:solidFill>
              </a:rPr>
              <a:t>Search any Specific Contact.</a:t>
            </a:r>
          </a:p>
          <a:p>
            <a:r>
              <a:rPr lang="en-US" dirty="0">
                <a:solidFill>
                  <a:schemeClr val="bg1"/>
                </a:solidFill>
              </a:rPr>
              <a:t>Update Contact Information.</a:t>
            </a:r>
          </a:p>
          <a:p>
            <a:r>
              <a:rPr lang="en-US" dirty="0">
                <a:solidFill>
                  <a:schemeClr val="bg1"/>
                </a:solidFill>
              </a:rPr>
              <a:t>Delete a Contact in One click.</a:t>
            </a:r>
          </a:p>
          <a:p>
            <a:r>
              <a:rPr lang="en-US" dirty="0">
                <a:solidFill>
                  <a:schemeClr val="bg1"/>
                </a:solidFill>
              </a:rPr>
              <a:t>Clean Interface.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13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0DF8-48FF-21D5-2C88-27B67FD10A8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382718" cy="13255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E5683-3B8C-CE3F-F617-9E75549081B6}"/>
              </a:ext>
            </a:extLst>
          </p:cNvPr>
          <p:cNvSpPr txBox="1">
            <a:spLocks/>
          </p:cNvSpPr>
          <p:nvPr/>
        </p:nvSpPr>
        <p:spPr>
          <a:xfrm>
            <a:off x="673240" y="2021907"/>
            <a:ext cx="10444089" cy="4561107"/>
          </a:xfrm>
          <a:prstGeom prst="rect">
            <a:avLst/>
          </a:prstGeom>
          <a:solidFill>
            <a:schemeClr val="tx1">
              <a:lumMod val="95000"/>
              <a:lumOff val="5000"/>
              <a:alpha val="67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1.Too many options can make simple event schedule complicated.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2.Data corruption is possible.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3.Dependent on technology.</a:t>
            </a:r>
          </a:p>
          <a:p>
            <a:endParaRPr 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44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dia clocks 129 deals at $2.1 bn in Oct, 77% YoY decline in value">
            <a:extLst>
              <a:ext uri="{FF2B5EF4-FFF2-40B4-BE49-F238E27FC236}">
                <a16:creationId xmlns:a16="http://schemas.microsoft.com/office/drawing/2014/main" id="{064606E8-A1AB-53F8-C1AA-4E2A963BD3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4" r="25641"/>
          <a:stretch/>
        </p:blipFill>
        <p:spPr bwMode="auto">
          <a:xfrm>
            <a:off x="0" y="-1"/>
            <a:ext cx="6050281" cy="689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EE618B-2A82-BF05-891B-5DF3DC3D109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576668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Flow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946BF4-7BF4-49EE-4213-857234C32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280" y="17739"/>
            <a:ext cx="6141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93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good wallpapers for computer">
            <a:extLst>
              <a:ext uri="{FF2B5EF4-FFF2-40B4-BE49-F238E27FC236}">
                <a16:creationId xmlns:a16="http://schemas.microsoft.com/office/drawing/2014/main" id="{3B8F0DBD-A65C-AA31-321A-3E5B32A7D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69C879-A2A8-C5E7-939C-BC38F7D44619}"/>
              </a:ext>
            </a:extLst>
          </p:cNvPr>
          <p:cNvSpPr txBox="1"/>
          <p:nvPr/>
        </p:nvSpPr>
        <p:spPr>
          <a:xfrm>
            <a:off x="4236099" y="3359020"/>
            <a:ext cx="5094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OUT PUTS</a:t>
            </a:r>
          </a:p>
        </p:txBody>
      </p:sp>
    </p:spTree>
    <p:extLst>
      <p:ext uri="{BB962C8B-B14F-4D97-AF65-F5344CB8AC3E}">
        <p14:creationId xmlns:p14="http://schemas.microsoft.com/office/powerpoint/2010/main" val="154279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good wallpapers for computer">
            <a:extLst>
              <a:ext uri="{FF2B5EF4-FFF2-40B4-BE49-F238E27FC236}">
                <a16:creationId xmlns:a16="http://schemas.microsoft.com/office/drawing/2014/main" id="{3B8F0DBD-A65C-AA31-321A-3E5B32A7D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FB5F49-E0AA-DE27-7FE1-487611C99162}"/>
              </a:ext>
            </a:extLst>
          </p:cNvPr>
          <p:cNvSpPr txBox="1"/>
          <p:nvPr/>
        </p:nvSpPr>
        <p:spPr>
          <a:xfrm>
            <a:off x="7804022" y="290727"/>
            <a:ext cx="3841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Menu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9BBD00-F54F-466B-1D72-E0F361424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561" y="2488367"/>
            <a:ext cx="8474439" cy="436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9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ood wallpapers for computer">
            <a:extLst>
              <a:ext uri="{FF2B5EF4-FFF2-40B4-BE49-F238E27FC236}">
                <a16:creationId xmlns:a16="http://schemas.microsoft.com/office/drawing/2014/main" id="{88A7A38D-A948-55A4-9FF8-8524EBBEF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FB5F49-E0AA-DE27-7FE1-487611C99162}"/>
              </a:ext>
            </a:extLst>
          </p:cNvPr>
          <p:cNvSpPr txBox="1"/>
          <p:nvPr/>
        </p:nvSpPr>
        <p:spPr>
          <a:xfrm>
            <a:off x="5752619" y="418745"/>
            <a:ext cx="6439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a new Contact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074116-46F0-649F-F5CA-8DE38EDF0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613" y="2490645"/>
            <a:ext cx="8438387" cy="436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81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136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Segoe UI Black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</dc:creator>
  <cp:lastModifiedBy>Safwan Neshat</cp:lastModifiedBy>
  <cp:revision>39</cp:revision>
  <dcterms:created xsi:type="dcterms:W3CDTF">2022-08-13T13:15:49Z</dcterms:created>
  <dcterms:modified xsi:type="dcterms:W3CDTF">2023-01-01T15:38:09Z</dcterms:modified>
</cp:coreProperties>
</file>