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37DAD3-412C-4A82-B1A0-EC95639EC4D3}">
  <a:tblStyle styleId="{B137DAD3-412C-4A82-B1A0-EC95639EC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1"/>
    <p:restoredTop sz="94647"/>
  </p:normalViewPr>
  <p:slideViewPr>
    <p:cSldViewPr snapToGrid="0">
      <p:cViewPr varScale="1">
        <p:scale>
          <a:sx n="195" d="100"/>
          <a:sy n="195" d="100"/>
        </p:scale>
        <p:origin x="2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b1ddb8b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b1ddb8b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b1ddb8b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b1ddb8b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b1ddb8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b1ddb8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b1ddb8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b1ddb8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b1ddb8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b1ddb8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b1ddb8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b1ddb8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b1ddb8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3b1ddb8b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4b233b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4b233b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74b233b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74b233b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74b233b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74b233b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74b233b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74b233b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74b233b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74b233b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74b233b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74b233b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b1ddb8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b1ddb8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b1ddb8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b1ddb8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b1ddb8b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b1ddb8b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b1ddb8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b1ddb8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b1ddb8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b1ddb8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Comments Classification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Wei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latin typeface="+mn-lt"/>
              </a:rPr>
              <a:t>Clean comments</a:t>
            </a:r>
            <a:endParaRPr sz="2000" dirty="0">
              <a:latin typeface="+mn-lt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300" y="956763"/>
            <a:ext cx="5716826" cy="3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TF-IDF + Logistic Regression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</a:t>
            </a: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oxic                 ROC AUC: 0.9848232752849416</a:t>
            </a:r>
            <a:b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</a:br>
            <a:r>
              <a:rPr lang="en" dirty="0" err="1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Severe_toxic</a:t>
            </a: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    ROC AUC: 0.9921745527411732</a:t>
            </a:r>
            <a:b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</a:b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Obscene           ROC AUC: 0.9935666730984923</a:t>
            </a:r>
            <a:b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</a:b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Threat               ROC AUC: 0.9944880553629133</a:t>
            </a:r>
            <a:b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</a:b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Insult                 ROC AUC: 0.9879963066164954</a:t>
            </a:r>
            <a:b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</a:br>
            <a:r>
              <a:rPr lang="en" dirty="0" err="1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Identity_hate</a:t>
            </a:r>
            <a:r>
              <a:rPr lang="en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    ROC AUC: 0.9897514246294196</a:t>
            </a:r>
            <a:endParaRPr dirty="0"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usually do people express their anger?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1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Number/portion of capitals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was many toxic comments being ALL CAPS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exclamation marks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i observed several toxic comments with multiple exclamation marks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symbols/punctuations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assumtion that words like f</a:t>
            </a: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ck or $#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sh*t mean more symbols in foul language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unique words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that angry comments are sometimes repeated many times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699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(happy) smilies </a:t>
            </a:r>
            <a:r>
              <a:rPr lang="en" sz="14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Angry people wouldn't use happy smilies (Sarcasm?)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45720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Do This?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>
                <a:latin typeface="+mn-lt"/>
              </a:rPr>
              <a:t>Improve User Experience / Customer Stickiness</a:t>
            </a:r>
            <a:endParaRPr sz="3000" dirty="0">
              <a:latin typeface="+mn-l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>
                <a:latin typeface="+mn-lt"/>
              </a:rPr>
              <a:t>Help Online Discussion Become More Productive and Respectful</a:t>
            </a:r>
            <a:endParaRPr sz="3000" dirty="0">
              <a:latin typeface="+mn-l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>
                <a:latin typeface="+mn-lt"/>
              </a:rPr>
              <a:t>Reduce the Need for Human Labor</a:t>
            </a:r>
            <a:endParaRPr sz="3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>
                <a:latin typeface="+mn-lt"/>
              </a:rPr>
              <a:t>Train.csv</a:t>
            </a:r>
            <a:endParaRPr dirty="0">
              <a:latin typeface="+mn-l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75" y="1850600"/>
            <a:ext cx="7792477" cy="2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>
                <a:latin typeface="+mn-lt"/>
              </a:rPr>
              <a:t>Test.csv</a:t>
            </a:r>
            <a:endParaRPr dirty="0">
              <a:latin typeface="+mn-l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75" y="1682350"/>
            <a:ext cx="592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latin typeface="+mn-lt"/>
              </a:rPr>
              <a:t>Data Split</a:t>
            </a:r>
            <a:endParaRPr sz="2200" dirty="0">
              <a:latin typeface="+mn-l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>
                <a:latin typeface="+mn-lt"/>
              </a:rPr>
              <a:t>Number of training data :   95851</a:t>
            </a:r>
            <a:endParaRPr sz="2200" dirty="0">
              <a:latin typeface="+mn-l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>
                <a:latin typeface="+mn-lt"/>
              </a:rPr>
              <a:t>Number of testing data   :  226998</a:t>
            </a:r>
            <a:endParaRPr sz="2200" dirty="0">
              <a:latin typeface="+mn-l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>
                <a:latin typeface="+mn-lt"/>
              </a:rPr>
              <a:t>Training data : testing data = 3 : 7</a:t>
            </a:r>
            <a:endParaRPr sz="2200" dirty="0">
              <a:latin typeface="+mn-l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latin typeface="+mn-lt"/>
              </a:rPr>
              <a:t>Missing Value </a:t>
            </a:r>
            <a:endParaRPr sz="2200" dirty="0">
              <a:latin typeface="+mn-l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>
                <a:latin typeface="+mn-lt"/>
              </a:rPr>
              <a:t>Only found </a:t>
            </a:r>
            <a:r>
              <a:rPr lang="en" sz="2200" b="1" dirty="0">
                <a:latin typeface="+mn-lt"/>
              </a:rPr>
              <a:t>one</a:t>
            </a:r>
            <a:r>
              <a:rPr lang="en" sz="2200" dirty="0">
                <a:latin typeface="+mn-lt"/>
              </a:rPr>
              <a:t> in testing dataset</a:t>
            </a:r>
            <a:endParaRPr sz="2200" dirty="0">
              <a:latin typeface="+mn-l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</a:rPr>
              <a:t>Class Imbalance</a:t>
            </a:r>
            <a:endParaRPr sz="2400" dirty="0">
              <a:latin typeface="+mn-lt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+mn-lt"/>
              </a:rPr>
              <a:t>Total: 95851</a:t>
            </a:r>
            <a:endParaRPr sz="2000" dirty="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+mn-lt"/>
              </a:rPr>
              <a:t>Clean: 86061</a:t>
            </a:r>
            <a:endParaRPr sz="2000" dirty="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+mn-lt"/>
              </a:rPr>
              <a:t>Type: 21195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250" y="1356775"/>
            <a:ext cx="5798475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73100" y="12194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</a:rPr>
              <a:t>Class Imbalance</a:t>
            </a:r>
            <a:endParaRPr sz="2400" dirty="0">
              <a:latin typeface="+mn-l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25" y="956700"/>
            <a:ext cx="6177099" cy="3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 </a:t>
            </a:r>
            <a:r>
              <a:rPr lang="en" dirty="0">
                <a:latin typeface="+mn-lt"/>
              </a:rPr>
              <a:t>Crosstab</a:t>
            </a:r>
            <a:endParaRPr dirty="0">
              <a:latin typeface="+mn-l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>
            <p:extLst>
              <p:ext uri="{D42A27DB-BD31-4B8C-83A1-F6EECF244321}">
                <p14:modId xmlns:p14="http://schemas.microsoft.com/office/powerpoint/2010/main" val="2598100625"/>
              </p:ext>
            </p:extLst>
          </p:nvPr>
        </p:nvGraphicFramePr>
        <p:xfrm>
          <a:off x="1882100" y="1730325"/>
          <a:ext cx="6732275" cy="1524000"/>
        </p:xfrm>
        <a:graphic>
          <a:graphicData uri="http://schemas.openxmlformats.org/drawingml/2006/table">
            <a:tbl>
              <a:tblPr>
                <a:noFill/>
                <a:tableStyleId>{B137DAD3-412C-4A82-B1A0-EC95639EC4D3}</a:tableStyleId>
              </a:tblPr>
              <a:tblGrid>
                <a:gridCol w="6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severe_toxic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obscene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threat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insult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identity_hate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Toxic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86614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86302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312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86598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86294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320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86551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8272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965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4440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4797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8948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289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4792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4445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8486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751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Cloud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+mn-lt"/>
              </a:rPr>
              <a:t>Clean comments</a:t>
            </a:r>
            <a:endParaRPr dirty="0">
              <a:latin typeface="+mn-lt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24" y="1046812"/>
            <a:ext cx="5512826" cy="37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249</Words>
  <Application>Microsoft Macintosh PowerPoint</Application>
  <PresentationFormat>On-screen Show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Luxe</vt:lpstr>
      <vt:lpstr>Jigsaw Comments Classification</vt:lpstr>
      <vt:lpstr>Why Should We Do This?</vt:lpstr>
      <vt:lpstr>A Glimpse into Our Data</vt:lpstr>
      <vt:lpstr>A Glimpse into Our Data</vt:lpstr>
      <vt:lpstr>Statistics</vt:lpstr>
      <vt:lpstr>Statistics</vt:lpstr>
      <vt:lpstr>Statistics</vt:lpstr>
      <vt:lpstr>Statistics</vt:lpstr>
      <vt:lpstr>Word Cloud</vt:lpstr>
      <vt:lpstr>PowerPoint Presentation</vt:lpstr>
      <vt:lpstr>Word Cloud</vt:lpstr>
      <vt:lpstr>Classification</vt:lpstr>
      <vt:lpstr>PowerPoint Presentation</vt:lpstr>
      <vt:lpstr>PowerPoint Presentation</vt:lpstr>
      <vt:lpstr>PowerPoint Presentation</vt:lpstr>
      <vt:lpstr>PowerPoint Presentation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Comments Classification</dc:title>
  <cp:lastModifiedBy>Dakan Wei</cp:lastModifiedBy>
  <cp:revision>4</cp:revision>
  <dcterms:modified xsi:type="dcterms:W3CDTF">2018-10-09T14:04:32Z</dcterms:modified>
</cp:coreProperties>
</file>