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11.xml" ContentType="application/vnd.openxmlformats-officedocument.presentationml.notesSlide+xml"/>
  <Override PartName="/ppt/notesSlides/_rels/notesSlide1.xml.rels" ContentType="application/vnd.openxmlformats-package.relationships+xml"/>
  <Override PartName="/ppt/notesSlides/_rels/notesSlide11.xml.rels" ContentType="application/vnd.openxmlformats-package.relationships+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media/image57.png" ContentType="image/png"/>
  <Override PartName="/ppt/media/image1.png" ContentType="image/png"/>
  <Override PartName="/ppt/media/image37.png" ContentType="image/png"/>
  <Override PartName="/ppt/media/image2.gif" ContentType="image/gif"/>
  <Override PartName="/ppt/media/image7.png" ContentType="image/png"/>
  <Override PartName="/ppt/media/image73.png" ContentType="image/png"/>
  <Override PartName="/ppt/media/image8.png" ContentType="image/png"/>
  <Override PartName="/ppt/media/image74.png" ContentType="image/png"/>
  <Override PartName="/ppt/media/image3.gif" ContentType="image/gif"/>
  <Override PartName="/ppt/media/image70.png" ContentType="image/png"/>
  <Override PartName="/ppt/media/image4.png" ContentType="image/png"/>
  <Override PartName="/ppt/media/image71.png" ContentType="image/png"/>
  <Override PartName="/ppt/media/image5.png" ContentType="image/png"/>
  <Override PartName="/ppt/media/image72.png" ContentType="image/png"/>
  <Override PartName="/ppt/media/image6.png" ContentType="image/png"/>
  <Override PartName="/ppt/media/image26.gif" ContentType="image/gif"/>
  <Override PartName="/ppt/media/image75.png" ContentType="image/png"/>
  <Override PartName="/ppt/media/image9.png" ContentType="image/png"/>
  <Override PartName="/ppt/media/image10.png" ContentType="image/png"/>
  <Override PartName="/ppt/media/image11.gif" ContentType="image/gif"/>
  <Override PartName="/ppt/media/image47.png" ContentType="image/png"/>
  <Override PartName="/ppt/media/image12.png" ContentType="image/png"/>
  <Override PartName="/ppt/media/image13.png" ContentType="image/png"/>
  <Override PartName="/ppt/media/image14.gif" ContentType="image/gif"/>
  <Override PartName="/ppt/media/image60.png" ContentType="image/png"/>
  <Override PartName="/ppt/media/image15.png" ContentType="image/png"/>
  <Override PartName="/ppt/media/image16.png" ContentType="image/png"/>
  <Override PartName="/ppt/media/image17.png" ContentType="image/png"/>
  <Override PartName="/ppt/media/image38.gif" ContentType="image/gif"/>
  <Override PartName="/ppt/media/image18.png" ContentType="image/png"/>
  <Override PartName="/ppt/media/image19.png" ContentType="image/png"/>
  <Override PartName="/ppt/media/image50.gif" ContentType="image/gif"/>
  <Override PartName="/ppt/media/image20.png" ContentType="image/png"/>
  <Override PartName="/ppt/media/image21.png" ContentType="image/png"/>
  <Override PartName="/ppt/media/image42.gif" ContentType="image/gif"/>
  <Override PartName="/ppt/media/image22.png" ContentType="image/png"/>
  <Override PartName="/ppt/media/image23.png" ContentType="image/png"/>
  <Override PartName="/ppt/media/image24.png" ContentType="image/png"/>
  <Override PartName="/ppt/media/image25.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gif" ContentType="image/gif"/>
  <Override PartName="/ppt/media/image33.png" ContentType="image/png"/>
  <Override PartName="/ppt/media/image34.png" ContentType="image/png"/>
  <Override PartName="/ppt/media/image35.png" ContentType="image/png"/>
  <Override PartName="/ppt/media/image36.png" ContentType="image/png"/>
  <Override PartName="/ppt/media/image39.png" ContentType="image/png"/>
  <Override PartName="/ppt/media/image40.png" ContentType="image/png"/>
  <Override PartName="/ppt/media/image41.png" ContentType="image/png"/>
  <Override PartName="/ppt/media/image43.png" ContentType="image/png"/>
  <Override PartName="/ppt/media/image44.png" ContentType="image/png"/>
  <Override PartName="/ppt/media/image45.png" ContentType="image/png"/>
  <Override PartName="/ppt/media/image46.png" ContentType="image/png"/>
  <Override PartName="/ppt/media/image48.png" ContentType="image/png"/>
  <Override PartName="/ppt/media/image49.png" ContentType="image/png"/>
  <Override PartName="/ppt/media/image51.png" ContentType="image/png"/>
  <Override PartName="/ppt/media/image52.png" ContentType="image/png"/>
  <Override PartName="/ppt/media/image53.png" ContentType="image/png"/>
  <Override PartName="/ppt/media/image54.png" ContentType="image/png"/>
  <Override PartName="/ppt/media/image55.png" ContentType="image/png"/>
  <Override PartName="/ppt/media/image56.png" ContentType="image/png"/>
  <Override PartName="/ppt/media/image58.png" ContentType="image/png"/>
  <Override PartName="/ppt/media/image59.png" ContentType="image/png"/>
  <Override PartName="/ppt/media/image61.png" ContentType="image/png"/>
  <Override PartName="/ppt/media/image62.png" ContentType="image/png"/>
  <Override PartName="/ppt/media/image63.png" ContentType="image/png"/>
  <Override PartName="/ppt/media/image64.png" ContentType="image/png"/>
  <Override PartName="/ppt/media/image65.png" ContentType="image/png"/>
  <Override PartName="/ppt/media/image66.gif" ContentType="image/gif"/>
  <Override PartName="/ppt/media/image67.png" ContentType="image/png"/>
  <Override PartName="/ppt/media/image68.png" ContentType="image/png"/>
  <Override PartName="/ppt/media/image69.png" ContentType="image/png"/>
  <Override PartName="/ppt/media/image76.png" ContentType="image/png"/>
  <Override PartName="/ppt/media/image77.png" ContentType="image/png"/>
  <Override PartName="/ppt/media/image78.png" ContentType="image/png"/>
  <Override PartName="/ppt/media/image79.png" ContentType="image/png"/>
  <Override PartName="/ppt/media/image80.png" ContentType="image/png"/>
  <Override PartName="/ppt/media/image81.png" ContentType="image/png"/>
  <Override PartName="/ppt/media/image82.gif" ContentType="image/gif"/>
  <Override PartName="/ppt/media/image83.png" ContentType="image/png"/>
  <Override PartName="/ppt/media/image84.png" ContentType="image/png"/>
  <Override PartName="/ppt/media/image85.png" ContentType="image/png"/>
  <Override PartName="/ppt/media/image86.png" ContentType="image/png"/>
  <Override PartName="/ppt/media/image87.png" ContentType="image/png"/>
  <Override PartName="/ppt/media/image88.gif" ContentType="image/gif"/>
  <Override PartName="/ppt/media/image89.png" ContentType="image/png"/>
  <Override PartName="/ppt/media/image90.png" ContentType="image/png"/>
  <Override PartName="/ppt/media/image91.gif" ContentType="image/gif"/>
  <Override PartName="/ppt/media/image92.gif" ContentType="image/gif"/>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s-ES" sz="3200" spc="-1" strike="noStrike">
                <a:solidFill>
                  <a:srgbClr val="000000"/>
                </a:solidFill>
                <a:latin typeface="Arial"/>
              </a:rPr>
              <a:t>Feu clic per a moure la diapositiva</a:t>
            </a:r>
            <a:endParaRPr b="0" lang="es-ES" sz="3200" spc="-1" strike="noStrike">
              <a:solidFill>
                <a:srgbClr val="000000"/>
              </a:solidFill>
              <a:latin typeface="Arial"/>
            </a:endParaRPr>
          </a:p>
        </p:txBody>
      </p:sp>
      <p:sp>
        <p:nvSpPr>
          <p:cNvPr id="135" name="PlaceHolder 2"/>
          <p:cNvSpPr>
            <a:spLocks noGrp="1"/>
          </p:cNvSpPr>
          <p:nvPr>
            <p:ph type="body"/>
          </p:nvPr>
        </p:nvSpPr>
        <p:spPr>
          <a:xfrm>
            <a:off x="756000" y="5078520"/>
            <a:ext cx="6047640" cy="4811040"/>
          </a:xfrm>
          <a:prstGeom prst="rect">
            <a:avLst/>
          </a:prstGeom>
        </p:spPr>
        <p:txBody>
          <a:bodyPr lIns="0" rIns="0" tIns="0" bIns="0">
            <a:noAutofit/>
          </a:bodyPr>
          <a:p>
            <a:r>
              <a:rPr b="0" lang="ca-ES" sz="2000" spc="-1" strike="noStrike">
                <a:latin typeface="Arial"/>
              </a:rPr>
              <a:t>Feu clic per a editar el format de les notes</a:t>
            </a:r>
            <a:endParaRPr b="0" lang="ca-ES" sz="2000" spc="-1" strike="noStrike">
              <a:latin typeface="Arial"/>
            </a:endParaRPr>
          </a:p>
        </p:txBody>
      </p:sp>
      <p:sp>
        <p:nvSpPr>
          <p:cNvPr id="136" name="PlaceHolder 3"/>
          <p:cNvSpPr>
            <a:spLocks noGrp="1"/>
          </p:cNvSpPr>
          <p:nvPr>
            <p:ph type="hdr"/>
          </p:nvPr>
        </p:nvSpPr>
        <p:spPr>
          <a:xfrm>
            <a:off x="0" y="0"/>
            <a:ext cx="3280680" cy="534240"/>
          </a:xfrm>
          <a:prstGeom prst="rect">
            <a:avLst/>
          </a:prstGeom>
        </p:spPr>
        <p:txBody>
          <a:bodyPr lIns="0" rIns="0" tIns="0" bIns="0">
            <a:noAutofit/>
          </a:bodyPr>
          <a:p>
            <a:r>
              <a:rPr b="0" lang="ca-ES" sz="1400" spc="-1" strike="noStrike">
                <a:latin typeface="Times New Roman"/>
              </a:rPr>
              <a:t>&lt;capçalera&gt;</a:t>
            </a:r>
            <a:endParaRPr b="0" lang="ca-ES" sz="1400" spc="-1" strike="noStrike">
              <a:latin typeface="Times New Roman"/>
            </a:endParaRPr>
          </a:p>
        </p:txBody>
      </p:sp>
      <p:sp>
        <p:nvSpPr>
          <p:cNvPr id="137" name="PlaceHolder 4"/>
          <p:cNvSpPr>
            <a:spLocks noGrp="1"/>
          </p:cNvSpPr>
          <p:nvPr>
            <p:ph type="dt"/>
          </p:nvPr>
        </p:nvSpPr>
        <p:spPr>
          <a:xfrm>
            <a:off x="4278960" y="0"/>
            <a:ext cx="3280680" cy="534240"/>
          </a:xfrm>
          <a:prstGeom prst="rect">
            <a:avLst/>
          </a:prstGeom>
        </p:spPr>
        <p:txBody>
          <a:bodyPr lIns="0" rIns="0" tIns="0" bIns="0">
            <a:noAutofit/>
          </a:bodyPr>
          <a:p>
            <a:pPr algn="r"/>
            <a:r>
              <a:rPr b="0" lang="ca-ES" sz="1400" spc="-1" strike="noStrike">
                <a:latin typeface="Times New Roman"/>
              </a:rPr>
              <a:t>&lt;data/hora&gt;</a:t>
            </a:r>
            <a:endParaRPr b="0" lang="ca-ES" sz="1400" spc="-1" strike="noStrike">
              <a:latin typeface="Times New Roman"/>
            </a:endParaRPr>
          </a:p>
        </p:txBody>
      </p:sp>
      <p:sp>
        <p:nvSpPr>
          <p:cNvPr id="138" name="PlaceHolder 5"/>
          <p:cNvSpPr>
            <a:spLocks noGrp="1"/>
          </p:cNvSpPr>
          <p:nvPr>
            <p:ph type="ftr"/>
          </p:nvPr>
        </p:nvSpPr>
        <p:spPr>
          <a:xfrm>
            <a:off x="0" y="10157400"/>
            <a:ext cx="3280680" cy="534240"/>
          </a:xfrm>
          <a:prstGeom prst="rect">
            <a:avLst/>
          </a:prstGeom>
        </p:spPr>
        <p:txBody>
          <a:bodyPr lIns="0" rIns="0" tIns="0" bIns="0" anchor="b">
            <a:noAutofit/>
          </a:bodyPr>
          <a:p>
            <a:r>
              <a:rPr b="0" lang="ca-ES" sz="1400" spc="-1" strike="noStrike">
                <a:latin typeface="Times New Roman"/>
              </a:rPr>
              <a:t>&lt;peu de pàgina&gt;</a:t>
            </a:r>
            <a:endParaRPr b="0" lang="ca-ES" sz="1400" spc="-1" strike="noStrike">
              <a:latin typeface="Times New Roman"/>
            </a:endParaRPr>
          </a:p>
        </p:txBody>
      </p:sp>
      <p:sp>
        <p:nvSpPr>
          <p:cNvPr id="139"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A088AB31-9419-4BB5-BD22-C2DC60176E8C}" type="slidenum">
              <a:rPr b="0" lang="ca-ES" sz="1400" spc="-1" strike="noStrike">
                <a:latin typeface="Times New Roman"/>
              </a:rPr>
              <a:t>&lt;número&gt;</a:t>
            </a:fld>
            <a:endParaRPr b="0" lang="ca-E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type="sldImg"/>
          </p:nvPr>
        </p:nvSpPr>
        <p:spPr>
          <a:xfrm>
            <a:off x="1143000" y="685800"/>
            <a:ext cx="4571640" cy="3428640"/>
          </a:xfrm>
          <a:prstGeom prst="rect">
            <a:avLst/>
          </a:prstGeom>
        </p:spPr>
      </p:sp>
      <p:sp>
        <p:nvSpPr>
          <p:cNvPr id="332" name="PlaceHolder 2"/>
          <p:cNvSpPr>
            <a:spLocks noGrp="1"/>
          </p:cNvSpPr>
          <p:nvPr>
            <p:ph type="body"/>
          </p:nvPr>
        </p:nvSpPr>
        <p:spPr>
          <a:xfrm>
            <a:off x="685800" y="4343400"/>
            <a:ext cx="5486040" cy="4114440"/>
          </a:xfrm>
          <a:prstGeom prst="rect">
            <a:avLst/>
          </a:prstGeom>
        </p:spPr>
        <p:txBody>
          <a:bodyPr>
            <a:noAutofit/>
          </a:bodyPr>
          <a:p>
            <a:endParaRPr b="0" lang="ca-ES" sz="2000" spc="-1" strike="noStrike">
              <a:latin typeface="Arial"/>
            </a:endParaRPr>
          </a:p>
        </p:txBody>
      </p:sp>
      <p:sp>
        <p:nvSpPr>
          <p:cNvPr id="333" name="TextShape 3"/>
          <p:cNvSpPr txBox="1"/>
          <p:nvPr/>
        </p:nvSpPr>
        <p:spPr>
          <a:xfrm>
            <a:off x="3884760" y="8685360"/>
            <a:ext cx="2971440" cy="456840"/>
          </a:xfrm>
          <a:prstGeom prst="rect">
            <a:avLst/>
          </a:prstGeom>
          <a:noFill/>
          <a:ln w="0">
            <a:noFill/>
          </a:ln>
        </p:spPr>
        <p:txBody>
          <a:bodyPr anchor="b">
            <a:noAutofit/>
          </a:bodyPr>
          <a:p>
            <a:pPr algn="r">
              <a:lnSpc>
                <a:spcPct val="100000"/>
              </a:lnSpc>
            </a:pPr>
            <a:fld id="{52555FAE-4433-4973-8598-C23D51BE8AAB}" type="slidenum">
              <a:rPr b="0" lang="es-ES" sz="1200" spc="-1" strike="noStrike">
                <a:solidFill>
                  <a:srgbClr val="000000"/>
                </a:solidFill>
                <a:latin typeface="Arial"/>
                <a:ea typeface="+mn-ea"/>
              </a:rPr>
              <a:t>&lt;número&gt;</a:t>
            </a:fld>
            <a:endParaRPr b="0" lang="ca-E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sldImg"/>
          </p:nvPr>
        </p:nvSpPr>
        <p:spPr>
          <a:xfrm>
            <a:off x="1143000" y="685800"/>
            <a:ext cx="4571640" cy="3428640"/>
          </a:xfrm>
          <a:prstGeom prst="rect">
            <a:avLst/>
          </a:prstGeom>
        </p:spPr>
      </p:sp>
      <p:sp>
        <p:nvSpPr>
          <p:cNvPr id="335" name="PlaceHolder 2"/>
          <p:cNvSpPr>
            <a:spLocks noGrp="1"/>
          </p:cNvSpPr>
          <p:nvPr>
            <p:ph type="body"/>
          </p:nvPr>
        </p:nvSpPr>
        <p:spPr>
          <a:xfrm>
            <a:off x="685800" y="4343400"/>
            <a:ext cx="5486040" cy="4114440"/>
          </a:xfrm>
          <a:prstGeom prst="rect">
            <a:avLst/>
          </a:prstGeom>
        </p:spPr>
        <p:txBody>
          <a:bodyPr>
            <a:noAutofit/>
          </a:bodyPr>
          <a:p>
            <a:endParaRPr b="0" lang="ca-ES" sz="2000" spc="-1" strike="noStrike">
              <a:latin typeface="Arial"/>
            </a:endParaRPr>
          </a:p>
        </p:txBody>
      </p:sp>
      <p:sp>
        <p:nvSpPr>
          <p:cNvPr id="336" name="TextShape 3"/>
          <p:cNvSpPr txBox="1"/>
          <p:nvPr/>
        </p:nvSpPr>
        <p:spPr>
          <a:xfrm>
            <a:off x="3884760" y="8685360"/>
            <a:ext cx="2971440" cy="456840"/>
          </a:xfrm>
          <a:prstGeom prst="rect">
            <a:avLst/>
          </a:prstGeom>
          <a:noFill/>
          <a:ln w="0">
            <a:noFill/>
          </a:ln>
        </p:spPr>
        <p:txBody>
          <a:bodyPr anchor="b">
            <a:noAutofit/>
          </a:bodyPr>
          <a:p>
            <a:pPr algn="r">
              <a:lnSpc>
                <a:spcPct val="100000"/>
              </a:lnSpc>
            </a:pPr>
            <a:fld id="{2BB23962-AA90-49C4-9B52-C4F88DB5DD58}" type="slidenum">
              <a:rPr b="0" lang="es-ES" sz="1200" spc="-1" strike="noStrike">
                <a:solidFill>
                  <a:srgbClr val="000000"/>
                </a:solidFill>
                <a:latin typeface="Arial"/>
              </a:rPr>
              <a:t>&lt;número&gt;</a:t>
            </a:fld>
            <a:endParaRPr b="0" lang="ca-E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s-ES" sz="3200" spc="-1" strike="noStrike">
              <a:solidFill>
                <a:srgbClr val="000000"/>
              </a:solidFill>
              <a:latin typeface="Arial"/>
            </a:endParaRPr>
          </a:p>
        </p:txBody>
      </p:sp>
      <p:sp>
        <p:nvSpPr>
          <p:cNvPr id="33" name="PlaceHolder 2"/>
          <p:cNvSpPr>
            <a:spLocks noGrp="1"/>
          </p:cNvSpPr>
          <p:nvPr>
            <p:ph type="body"/>
          </p:nvPr>
        </p:nvSpPr>
        <p:spPr>
          <a:xfrm>
            <a:off x="457200" y="1219320"/>
            <a:ext cx="8229240" cy="235512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34" name="PlaceHolder 3"/>
          <p:cNvSpPr>
            <a:spLocks noGrp="1"/>
          </p:cNvSpPr>
          <p:nvPr>
            <p:ph type="body"/>
          </p:nvPr>
        </p:nvSpPr>
        <p:spPr>
          <a:xfrm>
            <a:off x="457200" y="3798720"/>
            <a:ext cx="8229240" cy="2355120"/>
          </a:xfrm>
          <a:prstGeom prst="rect">
            <a:avLst/>
          </a:prstGeom>
        </p:spPr>
        <p:txBody>
          <a:bodyPr lIns="0" rIns="0" tIns="0" bIns="0">
            <a:normAutofit/>
          </a:bodyPr>
          <a:p>
            <a:endParaRPr b="0" lang="es-ES" sz="2600" spc="-1" strike="noStrike">
              <a:solidFill>
                <a:srgbClr val="000000"/>
              </a:solidFill>
              <a:latin typeface="Gill Sans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s-ES" sz="3200" spc="-1" strike="noStrike">
              <a:solidFill>
                <a:srgbClr val="000000"/>
              </a:solidFill>
              <a:latin typeface="Arial"/>
            </a:endParaRPr>
          </a:p>
        </p:txBody>
      </p:sp>
      <p:sp>
        <p:nvSpPr>
          <p:cNvPr id="36" name="PlaceHolder 2"/>
          <p:cNvSpPr>
            <a:spLocks noGrp="1"/>
          </p:cNvSpPr>
          <p:nvPr>
            <p:ph type="body"/>
          </p:nvPr>
        </p:nvSpPr>
        <p:spPr>
          <a:xfrm>
            <a:off x="457200" y="1219320"/>
            <a:ext cx="4015800" cy="235512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37" name="PlaceHolder 3"/>
          <p:cNvSpPr>
            <a:spLocks noGrp="1"/>
          </p:cNvSpPr>
          <p:nvPr>
            <p:ph type="body"/>
          </p:nvPr>
        </p:nvSpPr>
        <p:spPr>
          <a:xfrm>
            <a:off x="4674240" y="1219320"/>
            <a:ext cx="4015800" cy="235512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38" name="PlaceHolder 4"/>
          <p:cNvSpPr>
            <a:spLocks noGrp="1"/>
          </p:cNvSpPr>
          <p:nvPr>
            <p:ph type="body"/>
          </p:nvPr>
        </p:nvSpPr>
        <p:spPr>
          <a:xfrm>
            <a:off x="457200" y="3798720"/>
            <a:ext cx="4015800" cy="235512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39" name="PlaceHolder 5"/>
          <p:cNvSpPr>
            <a:spLocks noGrp="1"/>
          </p:cNvSpPr>
          <p:nvPr>
            <p:ph type="body"/>
          </p:nvPr>
        </p:nvSpPr>
        <p:spPr>
          <a:xfrm>
            <a:off x="4674240" y="3798720"/>
            <a:ext cx="4015800" cy="2355120"/>
          </a:xfrm>
          <a:prstGeom prst="rect">
            <a:avLst/>
          </a:prstGeom>
        </p:spPr>
        <p:txBody>
          <a:bodyPr lIns="0" rIns="0" tIns="0" bIns="0">
            <a:normAutofit/>
          </a:bodyPr>
          <a:p>
            <a:endParaRPr b="0" lang="es-ES" sz="2600" spc="-1" strike="noStrike">
              <a:solidFill>
                <a:srgbClr val="000000"/>
              </a:solidFill>
              <a:latin typeface="Gill Sans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s-ES" sz="3200" spc="-1" strike="noStrike">
              <a:solidFill>
                <a:srgbClr val="000000"/>
              </a:solidFill>
              <a:latin typeface="Arial"/>
            </a:endParaRPr>
          </a:p>
        </p:txBody>
      </p:sp>
      <p:sp>
        <p:nvSpPr>
          <p:cNvPr id="41" name="PlaceHolder 2"/>
          <p:cNvSpPr>
            <a:spLocks noGrp="1"/>
          </p:cNvSpPr>
          <p:nvPr>
            <p:ph type="body"/>
          </p:nvPr>
        </p:nvSpPr>
        <p:spPr>
          <a:xfrm>
            <a:off x="457200" y="1219320"/>
            <a:ext cx="2649600" cy="235512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42" name="PlaceHolder 3"/>
          <p:cNvSpPr>
            <a:spLocks noGrp="1"/>
          </p:cNvSpPr>
          <p:nvPr>
            <p:ph type="body"/>
          </p:nvPr>
        </p:nvSpPr>
        <p:spPr>
          <a:xfrm>
            <a:off x="3239640" y="1219320"/>
            <a:ext cx="2649600" cy="235512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43" name="PlaceHolder 4"/>
          <p:cNvSpPr>
            <a:spLocks noGrp="1"/>
          </p:cNvSpPr>
          <p:nvPr>
            <p:ph type="body"/>
          </p:nvPr>
        </p:nvSpPr>
        <p:spPr>
          <a:xfrm>
            <a:off x="6022080" y="1219320"/>
            <a:ext cx="2649600" cy="235512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44" name="PlaceHolder 5"/>
          <p:cNvSpPr>
            <a:spLocks noGrp="1"/>
          </p:cNvSpPr>
          <p:nvPr>
            <p:ph type="body"/>
          </p:nvPr>
        </p:nvSpPr>
        <p:spPr>
          <a:xfrm>
            <a:off x="457200" y="3798720"/>
            <a:ext cx="2649600" cy="235512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45" name="PlaceHolder 6"/>
          <p:cNvSpPr>
            <a:spLocks noGrp="1"/>
          </p:cNvSpPr>
          <p:nvPr>
            <p:ph type="body"/>
          </p:nvPr>
        </p:nvSpPr>
        <p:spPr>
          <a:xfrm>
            <a:off x="3239640" y="3798720"/>
            <a:ext cx="2649600" cy="235512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46" name="PlaceHolder 7"/>
          <p:cNvSpPr>
            <a:spLocks noGrp="1"/>
          </p:cNvSpPr>
          <p:nvPr>
            <p:ph type="body"/>
          </p:nvPr>
        </p:nvSpPr>
        <p:spPr>
          <a:xfrm>
            <a:off x="6022080" y="3798720"/>
            <a:ext cx="2649600" cy="2355120"/>
          </a:xfrm>
          <a:prstGeom prst="rect">
            <a:avLst/>
          </a:prstGeom>
        </p:spPr>
        <p:txBody>
          <a:bodyPr lIns="0" rIns="0" tIns="0" bIns="0">
            <a:normAutofit/>
          </a:bodyPr>
          <a:p>
            <a:endParaRPr b="0" lang="es-ES" sz="2600" spc="-1" strike="noStrike">
              <a:solidFill>
                <a:srgbClr val="000000"/>
              </a:solidFill>
              <a:latin typeface="Gill Sans M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s-ES" sz="3200" spc="-1" strike="noStrike">
              <a:solidFill>
                <a:srgbClr val="000000"/>
              </a:solidFill>
              <a:latin typeface="Arial"/>
            </a:endParaRPr>
          </a:p>
        </p:txBody>
      </p:sp>
      <p:sp>
        <p:nvSpPr>
          <p:cNvPr id="55" name="PlaceHolder 2"/>
          <p:cNvSpPr>
            <a:spLocks noGrp="1"/>
          </p:cNvSpPr>
          <p:nvPr>
            <p:ph type="subTitle"/>
          </p:nvPr>
        </p:nvSpPr>
        <p:spPr>
          <a:xfrm>
            <a:off x="457200" y="1219320"/>
            <a:ext cx="8229240" cy="4937400"/>
          </a:xfrm>
          <a:prstGeom prst="rect">
            <a:avLst/>
          </a:prstGeom>
        </p:spPr>
        <p:txBody>
          <a:bodyPr lIns="0" rIns="0" tIns="0" bIns="0" anchor="ctr">
            <a:noAutofit/>
          </a:bodyPr>
          <a:p>
            <a:pPr algn="ctr"/>
            <a:endParaRPr b="0" lang="ca-E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s-ES" sz="3200" spc="-1" strike="noStrike">
              <a:solidFill>
                <a:srgbClr val="000000"/>
              </a:solidFill>
              <a:latin typeface="Arial"/>
            </a:endParaRPr>
          </a:p>
        </p:txBody>
      </p:sp>
      <p:sp>
        <p:nvSpPr>
          <p:cNvPr id="57" name="PlaceHolder 2"/>
          <p:cNvSpPr>
            <a:spLocks noGrp="1"/>
          </p:cNvSpPr>
          <p:nvPr>
            <p:ph type="body"/>
          </p:nvPr>
        </p:nvSpPr>
        <p:spPr>
          <a:xfrm>
            <a:off x="457200" y="1219320"/>
            <a:ext cx="8229240" cy="4937400"/>
          </a:xfrm>
          <a:prstGeom prst="rect">
            <a:avLst/>
          </a:prstGeom>
        </p:spPr>
        <p:txBody>
          <a:bodyPr lIns="0" rIns="0" tIns="0" bIns="0">
            <a:normAutofit/>
          </a:bodyPr>
          <a:p>
            <a:endParaRPr b="0" lang="es-ES" sz="2600" spc="-1" strike="noStrike">
              <a:solidFill>
                <a:srgbClr val="000000"/>
              </a:solidFill>
              <a:latin typeface="Gill Sans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s-ES" sz="3200" spc="-1" strike="noStrike">
              <a:solidFill>
                <a:srgbClr val="000000"/>
              </a:solidFill>
              <a:latin typeface="Arial"/>
            </a:endParaRPr>
          </a:p>
        </p:txBody>
      </p:sp>
      <p:sp>
        <p:nvSpPr>
          <p:cNvPr id="59" name="PlaceHolder 2"/>
          <p:cNvSpPr>
            <a:spLocks noGrp="1"/>
          </p:cNvSpPr>
          <p:nvPr>
            <p:ph type="body"/>
          </p:nvPr>
        </p:nvSpPr>
        <p:spPr>
          <a:xfrm>
            <a:off x="457200" y="1219320"/>
            <a:ext cx="4015800" cy="493740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60" name="PlaceHolder 3"/>
          <p:cNvSpPr>
            <a:spLocks noGrp="1"/>
          </p:cNvSpPr>
          <p:nvPr>
            <p:ph type="body"/>
          </p:nvPr>
        </p:nvSpPr>
        <p:spPr>
          <a:xfrm>
            <a:off x="4674240" y="1219320"/>
            <a:ext cx="4015800" cy="4937400"/>
          </a:xfrm>
          <a:prstGeom prst="rect">
            <a:avLst/>
          </a:prstGeom>
        </p:spPr>
        <p:txBody>
          <a:bodyPr lIns="0" rIns="0" tIns="0" bIns="0">
            <a:normAutofit/>
          </a:bodyPr>
          <a:p>
            <a:endParaRPr b="0" lang="es-ES" sz="2600" spc="-1" strike="noStrike">
              <a:solidFill>
                <a:srgbClr val="000000"/>
              </a:solidFill>
              <a:latin typeface="Gill Sans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s-ES" sz="32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457200" y="152280"/>
            <a:ext cx="8229240" cy="4592160"/>
          </a:xfrm>
          <a:prstGeom prst="rect">
            <a:avLst/>
          </a:prstGeom>
        </p:spPr>
        <p:txBody>
          <a:bodyPr lIns="0" rIns="0" tIns="0" bIns="0" anchor="ctr">
            <a:noAutofit/>
          </a:bodyPr>
          <a:p>
            <a:pPr algn="ctr"/>
            <a:endParaRPr b="0" lang="ca-E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s-ES" sz="3200" spc="-1" strike="noStrike">
              <a:solidFill>
                <a:srgbClr val="000000"/>
              </a:solidFill>
              <a:latin typeface="Arial"/>
            </a:endParaRPr>
          </a:p>
        </p:txBody>
      </p:sp>
      <p:sp>
        <p:nvSpPr>
          <p:cNvPr id="64" name="PlaceHolder 2"/>
          <p:cNvSpPr>
            <a:spLocks noGrp="1"/>
          </p:cNvSpPr>
          <p:nvPr>
            <p:ph type="body"/>
          </p:nvPr>
        </p:nvSpPr>
        <p:spPr>
          <a:xfrm>
            <a:off x="457200" y="1219320"/>
            <a:ext cx="4015800" cy="235512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65" name="PlaceHolder 3"/>
          <p:cNvSpPr>
            <a:spLocks noGrp="1"/>
          </p:cNvSpPr>
          <p:nvPr>
            <p:ph type="body"/>
          </p:nvPr>
        </p:nvSpPr>
        <p:spPr>
          <a:xfrm>
            <a:off x="4674240" y="1219320"/>
            <a:ext cx="4015800" cy="493740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66" name="PlaceHolder 4"/>
          <p:cNvSpPr>
            <a:spLocks noGrp="1"/>
          </p:cNvSpPr>
          <p:nvPr>
            <p:ph type="body"/>
          </p:nvPr>
        </p:nvSpPr>
        <p:spPr>
          <a:xfrm>
            <a:off x="457200" y="3798720"/>
            <a:ext cx="4015800" cy="2355120"/>
          </a:xfrm>
          <a:prstGeom prst="rect">
            <a:avLst/>
          </a:prstGeom>
        </p:spPr>
        <p:txBody>
          <a:bodyPr lIns="0" rIns="0" tIns="0" bIns="0">
            <a:normAutofit/>
          </a:bodyPr>
          <a:p>
            <a:endParaRPr b="0" lang="es-ES" sz="2600" spc="-1" strike="noStrike">
              <a:solidFill>
                <a:srgbClr val="000000"/>
              </a:solidFill>
              <a:latin typeface="Gill Sans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s-ES" sz="3200" spc="-1" strike="noStrike">
              <a:solidFill>
                <a:srgbClr val="000000"/>
              </a:solidFill>
              <a:latin typeface="Arial"/>
            </a:endParaRPr>
          </a:p>
        </p:txBody>
      </p:sp>
      <p:sp>
        <p:nvSpPr>
          <p:cNvPr id="12" name="PlaceHolder 2"/>
          <p:cNvSpPr>
            <a:spLocks noGrp="1"/>
          </p:cNvSpPr>
          <p:nvPr>
            <p:ph type="subTitle"/>
          </p:nvPr>
        </p:nvSpPr>
        <p:spPr>
          <a:xfrm>
            <a:off x="457200" y="1219320"/>
            <a:ext cx="8229240" cy="4937400"/>
          </a:xfrm>
          <a:prstGeom prst="rect">
            <a:avLst/>
          </a:prstGeom>
        </p:spPr>
        <p:txBody>
          <a:bodyPr lIns="0" rIns="0" tIns="0" bIns="0" anchor="ctr">
            <a:noAutofit/>
          </a:bodyPr>
          <a:p>
            <a:pPr algn="ctr"/>
            <a:endParaRPr b="0" lang="ca-E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s-ES" sz="3200" spc="-1" strike="noStrike">
              <a:solidFill>
                <a:srgbClr val="000000"/>
              </a:solidFill>
              <a:latin typeface="Arial"/>
            </a:endParaRPr>
          </a:p>
        </p:txBody>
      </p:sp>
      <p:sp>
        <p:nvSpPr>
          <p:cNvPr id="68" name="PlaceHolder 2"/>
          <p:cNvSpPr>
            <a:spLocks noGrp="1"/>
          </p:cNvSpPr>
          <p:nvPr>
            <p:ph type="body"/>
          </p:nvPr>
        </p:nvSpPr>
        <p:spPr>
          <a:xfrm>
            <a:off x="457200" y="1219320"/>
            <a:ext cx="4015800" cy="493740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69" name="PlaceHolder 3"/>
          <p:cNvSpPr>
            <a:spLocks noGrp="1"/>
          </p:cNvSpPr>
          <p:nvPr>
            <p:ph type="body"/>
          </p:nvPr>
        </p:nvSpPr>
        <p:spPr>
          <a:xfrm>
            <a:off x="4674240" y="1219320"/>
            <a:ext cx="4015800" cy="235512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70" name="PlaceHolder 4"/>
          <p:cNvSpPr>
            <a:spLocks noGrp="1"/>
          </p:cNvSpPr>
          <p:nvPr>
            <p:ph type="body"/>
          </p:nvPr>
        </p:nvSpPr>
        <p:spPr>
          <a:xfrm>
            <a:off x="4674240" y="3798720"/>
            <a:ext cx="4015800" cy="2355120"/>
          </a:xfrm>
          <a:prstGeom prst="rect">
            <a:avLst/>
          </a:prstGeom>
        </p:spPr>
        <p:txBody>
          <a:bodyPr lIns="0" rIns="0" tIns="0" bIns="0">
            <a:normAutofit/>
          </a:bodyPr>
          <a:p>
            <a:endParaRPr b="0" lang="es-ES" sz="2600" spc="-1" strike="noStrike">
              <a:solidFill>
                <a:srgbClr val="000000"/>
              </a:solidFill>
              <a:latin typeface="Gill Sans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s-ES" sz="3200" spc="-1" strike="noStrike">
              <a:solidFill>
                <a:srgbClr val="000000"/>
              </a:solidFill>
              <a:latin typeface="Arial"/>
            </a:endParaRPr>
          </a:p>
        </p:txBody>
      </p:sp>
      <p:sp>
        <p:nvSpPr>
          <p:cNvPr id="72" name="PlaceHolder 2"/>
          <p:cNvSpPr>
            <a:spLocks noGrp="1"/>
          </p:cNvSpPr>
          <p:nvPr>
            <p:ph type="body"/>
          </p:nvPr>
        </p:nvSpPr>
        <p:spPr>
          <a:xfrm>
            <a:off x="457200" y="1219320"/>
            <a:ext cx="4015800" cy="235512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73" name="PlaceHolder 3"/>
          <p:cNvSpPr>
            <a:spLocks noGrp="1"/>
          </p:cNvSpPr>
          <p:nvPr>
            <p:ph type="body"/>
          </p:nvPr>
        </p:nvSpPr>
        <p:spPr>
          <a:xfrm>
            <a:off x="4674240" y="1219320"/>
            <a:ext cx="4015800" cy="235512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74" name="PlaceHolder 4"/>
          <p:cNvSpPr>
            <a:spLocks noGrp="1"/>
          </p:cNvSpPr>
          <p:nvPr>
            <p:ph type="body"/>
          </p:nvPr>
        </p:nvSpPr>
        <p:spPr>
          <a:xfrm>
            <a:off x="457200" y="3798720"/>
            <a:ext cx="8229240" cy="2355120"/>
          </a:xfrm>
          <a:prstGeom prst="rect">
            <a:avLst/>
          </a:prstGeom>
        </p:spPr>
        <p:txBody>
          <a:bodyPr lIns="0" rIns="0" tIns="0" bIns="0">
            <a:normAutofit/>
          </a:bodyPr>
          <a:p>
            <a:endParaRPr b="0" lang="es-ES" sz="2600" spc="-1" strike="noStrike">
              <a:solidFill>
                <a:srgbClr val="000000"/>
              </a:solidFill>
              <a:latin typeface="Gill Sans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s-ES" sz="3200" spc="-1" strike="noStrike">
              <a:solidFill>
                <a:srgbClr val="000000"/>
              </a:solidFill>
              <a:latin typeface="Arial"/>
            </a:endParaRPr>
          </a:p>
        </p:txBody>
      </p:sp>
      <p:sp>
        <p:nvSpPr>
          <p:cNvPr id="76" name="PlaceHolder 2"/>
          <p:cNvSpPr>
            <a:spLocks noGrp="1"/>
          </p:cNvSpPr>
          <p:nvPr>
            <p:ph type="body"/>
          </p:nvPr>
        </p:nvSpPr>
        <p:spPr>
          <a:xfrm>
            <a:off x="457200" y="1219320"/>
            <a:ext cx="8229240" cy="235512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77" name="PlaceHolder 3"/>
          <p:cNvSpPr>
            <a:spLocks noGrp="1"/>
          </p:cNvSpPr>
          <p:nvPr>
            <p:ph type="body"/>
          </p:nvPr>
        </p:nvSpPr>
        <p:spPr>
          <a:xfrm>
            <a:off x="457200" y="3798720"/>
            <a:ext cx="8229240" cy="2355120"/>
          </a:xfrm>
          <a:prstGeom prst="rect">
            <a:avLst/>
          </a:prstGeom>
        </p:spPr>
        <p:txBody>
          <a:bodyPr lIns="0" rIns="0" tIns="0" bIns="0">
            <a:normAutofit/>
          </a:bodyPr>
          <a:p>
            <a:endParaRPr b="0" lang="es-ES" sz="2600" spc="-1" strike="noStrike">
              <a:solidFill>
                <a:srgbClr val="000000"/>
              </a:solidFill>
              <a:latin typeface="Gill Sans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s-ES" sz="3200" spc="-1" strike="noStrike">
              <a:solidFill>
                <a:srgbClr val="000000"/>
              </a:solidFill>
              <a:latin typeface="Arial"/>
            </a:endParaRPr>
          </a:p>
        </p:txBody>
      </p:sp>
      <p:sp>
        <p:nvSpPr>
          <p:cNvPr id="79" name="PlaceHolder 2"/>
          <p:cNvSpPr>
            <a:spLocks noGrp="1"/>
          </p:cNvSpPr>
          <p:nvPr>
            <p:ph type="body"/>
          </p:nvPr>
        </p:nvSpPr>
        <p:spPr>
          <a:xfrm>
            <a:off x="457200" y="1219320"/>
            <a:ext cx="4015800" cy="235512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80" name="PlaceHolder 3"/>
          <p:cNvSpPr>
            <a:spLocks noGrp="1"/>
          </p:cNvSpPr>
          <p:nvPr>
            <p:ph type="body"/>
          </p:nvPr>
        </p:nvSpPr>
        <p:spPr>
          <a:xfrm>
            <a:off x="4674240" y="1219320"/>
            <a:ext cx="4015800" cy="235512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81" name="PlaceHolder 4"/>
          <p:cNvSpPr>
            <a:spLocks noGrp="1"/>
          </p:cNvSpPr>
          <p:nvPr>
            <p:ph type="body"/>
          </p:nvPr>
        </p:nvSpPr>
        <p:spPr>
          <a:xfrm>
            <a:off x="457200" y="3798720"/>
            <a:ext cx="4015800" cy="235512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82" name="PlaceHolder 5"/>
          <p:cNvSpPr>
            <a:spLocks noGrp="1"/>
          </p:cNvSpPr>
          <p:nvPr>
            <p:ph type="body"/>
          </p:nvPr>
        </p:nvSpPr>
        <p:spPr>
          <a:xfrm>
            <a:off x="4674240" y="3798720"/>
            <a:ext cx="4015800" cy="2355120"/>
          </a:xfrm>
          <a:prstGeom prst="rect">
            <a:avLst/>
          </a:prstGeom>
        </p:spPr>
        <p:txBody>
          <a:bodyPr lIns="0" rIns="0" tIns="0" bIns="0">
            <a:normAutofit/>
          </a:bodyPr>
          <a:p>
            <a:endParaRPr b="0" lang="es-ES" sz="2600" spc="-1" strike="noStrike">
              <a:solidFill>
                <a:srgbClr val="000000"/>
              </a:solidFill>
              <a:latin typeface="Gill Sans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s-ES" sz="3200" spc="-1" strike="noStrike">
              <a:solidFill>
                <a:srgbClr val="000000"/>
              </a:solidFill>
              <a:latin typeface="Arial"/>
            </a:endParaRPr>
          </a:p>
        </p:txBody>
      </p:sp>
      <p:sp>
        <p:nvSpPr>
          <p:cNvPr id="84" name="PlaceHolder 2"/>
          <p:cNvSpPr>
            <a:spLocks noGrp="1"/>
          </p:cNvSpPr>
          <p:nvPr>
            <p:ph type="body"/>
          </p:nvPr>
        </p:nvSpPr>
        <p:spPr>
          <a:xfrm>
            <a:off x="457200" y="1219320"/>
            <a:ext cx="2649600" cy="235512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85" name="PlaceHolder 3"/>
          <p:cNvSpPr>
            <a:spLocks noGrp="1"/>
          </p:cNvSpPr>
          <p:nvPr>
            <p:ph type="body"/>
          </p:nvPr>
        </p:nvSpPr>
        <p:spPr>
          <a:xfrm>
            <a:off x="3239640" y="1219320"/>
            <a:ext cx="2649600" cy="235512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86" name="PlaceHolder 4"/>
          <p:cNvSpPr>
            <a:spLocks noGrp="1"/>
          </p:cNvSpPr>
          <p:nvPr>
            <p:ph type="body"/>
          </p:nvPr>
        </p:nvSpPr>
        <p:spPr>
          <a:xfrm>
            <a:off x="6022080" y="1219320"/>
            <a:ext cx="2649600" cy="235512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87" name="PlaceHolder 5"/>
          <p:cNvSpPr>
            <a:spLocks noGrp="1"/>
          </p:cNvSpPr>
          <p:nvPr>
            <p:ph type="body"/>
          </p:nvPr>
        </p:nvSpPr>
        <p:spPr>
          <a:xfrm>
            <a:off x="457200" y="3798720"/>
            <a:ext cx="2649600" cy="235512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88" name="PlaceHolder 6"/>
          <p:cNvSpPr>
            <a:spLocks noGrp="1"/>
          </p:cNvSpPr>
          <p:nvPr>
            <p:ph type="body"/>
          </p:nvPr>
        </p:nvSpPr>
        <p:spPr>
          <a:xfrm>
            <a:off x="3239640" y="3798720"/>
            <a:ext cx="2649600" cy="235512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89" name="PlaceHolder 7"/>
          <p:cNvSpPr>
            <a:spLocks noGrp="1"/>
          </p:cNvSpPr>
          <p:nvPr>
            <p:ph type="body"/>
          </p:nvPr>
        </p:nvSpPr>
        <p:spPr>
          <a:xfrm>
            <a:off x="6022080" y="3798720"/>
            <a:ext cx="2649600" cy="2355120"/>
          </a:xfrm>
          <a:prstGeom prst="rect">
            <a:avLst/>
          </a:prstGeom>
        </p:spPr>
        <p:txBody>
          <a:bodyPr lIns="0" rIns="0" tIns="0" bIns="0">
            <a:normAutofit/>
          </a:bodyPr>
          <a:p>
            <a:endParaRPr b="0" lang="es-ES" sz="2600" spc="-1" strike="noStrike">
              <a:solidFill>
                <a:srgbClr val="000000"/>
              </a:solidFill>
              <a:latin typeface="Gill Sans MT"/>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s-ES" sz="3200" spc="-1" strike="noStrike">
              <a:solidFill>
                <a:srgbClr val="000000"/>
              </a:solidFill>
              <a:latin typeface="Arial"/>
            </a:endParaRPr>
          </a:p>
        </p:txBody>
      </p:sp>
      <p:sp>
        <p:nvSpPr>
          <p:cNvPr id="99" name="PlaceHolder 2"/>
          <p:cNvSpPr>
            <a:spLocks noGrp="1"/>
          </p:cNvSpPr>
          <p:nvPr>
            <p:ph type="subTitle"/>
          </p:nvPr>
        </p:nvSpPr>
        <p:spPr>
          <a:xfrm>
            <a:off x="457200" y="1219320"/>
            <a:ext cx="8229240" cy="4937400"/>
          </a:xfrm>
          <a:prstGeom prst="rect">
            <a:avLst/>
          </a:prstGeom>
        </p:spPr>
        <p:txBody>
          <a:bodyPr lIns="0" rIns="0" tIns="0" bIns="0" anchor="ctr">
            <a:noAutofit/>
          </a:bodyPr>
          <a:p>
            <a:pPr algn="ctr"/>
            <a:endParaRPr b="0" lang="ca-E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s-ES" sz="3200" spc="-1" strike="noStrike">
              <a:solidFill>
                <a:srgbClr val="000000"/>
              </a:solidFill>
              <a:latin typeface="Arial"/>
            </a:endParaRPr>
          </a:p>
        </p:txBody>
      </p:sp>
      <p:sp>
        <p:nvSpPr>
          <p:cNvPr id="101" name="PlaceHolder 2"/>
          <p:cNvSpPr>
            <a:spLocks noGrp="1"/>
          </p:cNvSpPr>
          <p:nvPr>
            <p:ph type="body"/>
          </p:nvPr>
        </p:nvSpPr>
        <p:spPr>
          <a:xfrm>
            <a:off x="457200" y="1219320"/>
            <a:ext cx="8229240" cy="4937400"/>
          </a:xfrm>
          <a:prstGeom prst="rect">
            <a:avLst/>
          </a:prstGeom>
        </p:spPr>
        <p:txBody>
          <a:bodyPr lIns="0" rIns="0" tIns="0" bIns="0">
            <a:normAutofit/>
          </a:bodyPr>
          <a:p>
            <a:endParaRPr b="0" lang="es-ES" sz="2600" spc="-1" strike="noStrike">
              <a:solidFill>
                <a:srgbClr val="000000"/>
              </a:solidFill>
              <a:latin typeface="Gill Sans M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s-ES" sz="3200" spc="-1" strike="noStrike">
              <a:solidFill>
                <a:srgbClr val="000000"/>
              </a:solidFill>
              <a:latin typeface="Arial"/>
            </a:endParaRPr>
          </a:p>
        </p:txBody>
      </p:sp>
      <p:sp>
        <p:nvSpPr>
          <p:cNvPr id="103" name="PlaceHolder 2"/>
          <p:cNvSpPr>
            <a:spLocks noGrp="1"/>
          </p:cNvSpPr>
          <p:nvPr>
            <p:ph type="body"/>
          </p:nvPr>
        </p:nvSpPr>
        <p:spPr>
          <a:xfrm>
            <a:off x="457200" y="1219320"/>
            <a:ext cx="4015800" cy="493740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104" name="PlaceHolder 3"/>
          <p:cNvSpPr>
            <a:spLocks noGrp="1"/>
          </p:cNvSpPr>
          <p:nvPr>
            <p:ph type="body"/>
          </p:nvPr>
        </p:nvSpPr>
        <p:spPr>
          <a:xfrm>
            <a:off x="4674240" y="1219320"/>
            <a:ext cx="4015800" cy="4937400"/>
          </a:xfrm>
          <a:prstGeom prst="rect">
            <a:avLst/>
          </a:prstGeom>
        </p:spPr>
        <p:txBody>
          <a:bodyPr lIns="0" rIns="0" tIns="0" bIns="0">
            <a:normAutofit/>
          </a:bodyPr>
          <a:p>
            <a:endParaRPr b="0" lang="es-ES" sz="2600" spc="-1" strike="noStrike">
              <a:solidFill>
                <a:srgbClr val="000000"/>
              </a:solidFill>
              <a:latin typeface="Gill Sans M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s-ES"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s-ES" sz="3200" spc="-1" strike="noStrike">
              <a:solidFill>
                <a:srgbClr val="000000"/>
              </a:solidFill>
              <a:latin typeface="Arial"/>
            </a:endParaRPr>
          </a:p>
        </p:txBody>
      </p:sp>
      <p:sp>
        <p:nvSpPr>
          <p:cNvPr id="14" name="PlaceHolder 2"/>
          <p:cNvSpPr>
            <a:spLocks noGrp="1"/>
          </p:cNvSpPr>
          <p:nvPr>
            <p:ph type="body"/>
          </p:nvPr>
        </p:nvSpPr>
        <p:spPr>
          <a:xfrm>
            <a:off x="457200" y="1219320"/>
            <a:ext cx="8229240" cy="4937400"/>
          </a:xfrm>
          <a:prstGeom prst="rect">
            <a:avLst/>
          </a:prstGeom>
        </p:spPr>
        <p:txBody>
          <a:bodyPr lIns="0" rIns="0" tIns="0" bIns="0">
            <a:normAutofit/>
          </a:bodyPr>
          <a:p>
            <a:endParaRPr b="0" lang="es-ES" sz="2600" spc="-1" strike="noStrike">
              <a:solidFill>
                <a:srgbClr val="000000"/>
              </a:solidFill>
              <a:latin typeface="Gill Sans M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457200" y="152280"/>
            <a:ext cx="8229240" cy="4592160"/>
          </a:xfrm>
          <a:prstGeom prst="rect">
            <a:avLst/>
          </a:prstGeom>
        </p:spPr>
        <p:txBody>
          <a:bodyPr lIns="0" rIns="0" tIns="0" bIns="0" anchor="ctr">
            <a:noAutofit/>
          </a:bodyPr>
          <a:p>
            <a:pPr algn="ctr"/>
            <a:endParaRPr b="0" lang="ca-E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s-ES" sz="3200" spc="-1" strike="noStrike">
              <a:solidFill>
                <a:srgbClr val="000000"/>
              </a:solidFill>
              <a:latin typeface="Arial"/>
            </a:endParaRPr>
          </a:p>
        </p:txBody>
      </p:sp>
      <p:sp>
        <p:nvSpPr>
          <p:cNvPr id="108" name="PlaceHolder 2"/>
          <p:cNvSpPr>
            <a:spLocks noGrp="1"/>
          </p:cNvSpPr>
          <p:nvPr>
            <p:ph type="body"/>
          </p:nvPr>
        </p:nvSpPr>
        <p:spPr>
          <a:xfrm>
            <a:off x="457200" y="1219320"/>
            <a:ext cx="4015800" cy="235512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109" name="PlaceHolder 3"/>
          <p:cNvSpPr>
            <a:spLocks noGrp="1"/>
          </p:cNvSpPr>
          <p:nvPr>
            <p:ph type="body"/>
          </p:nvPr>
        </p:nvSpPr>
        <p:spPr>
          <a:xfrm>
            <a:off x="4674240" y="1219320"/>
            <a:ext cx="4015800" cy="493740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110" name="PlaceHolder 4"/>
          <p:cNvSpPr>
            <a:spLocks noGrp="1"/>
          </p:cNvSpPr>
          <p:nvPr>
            <p:ph type="body"/>
          </p:nvPr>
        </p:nvSpPr>
        <p:spPr>
          <a:xfrm>
            <a:off x="457200" y="3798720"/>
            <a:ext cx="4015800" cy="2355120"/>
          </a:xfrm>
          <a:prstGeom prst="rect">
            <a:avLst/>
          </a:prstGeom>
        </p:spPr>
        <p:txBody>
          <a:bodyPr lIns="0" rIns="0" tIns="0" bIns="0">
            <a:normAutofit/>
          </a:bodyPr>
          <a:p>
            <a:endParaRPr b="0" lang="es-ES" sz="2600" spc="-1" strike="noStrike">
              <a:solidFill>
                <a:srgbClr val="000000"/>
              </a:solidFill>
              <a:latin typeface="Gill Sans M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s-ES" sz="3200" spc="-1" strike="noStrike">
              <a:solidFill>
                <a:srgbClr val="000000"/>
              </a:solidFill>
              <a:latin typeface="Arial"/>
            </a:endParaRPr>
          </a:p>
        </p:txBody>
      </p:sp>
      <p:sp>
        <p:nvSpPr>
          <p:cNvPr id="112" name="PlaceHolder 2"/>
          <p:cNvSpPr>
            <a:spLocks noGrp="1"/>
          </p:cNvSpPr>
          <p:nvPr>
            <p:ph type="body"/>
          </p:nvPr>
        </p:nvSpPr>
        <p:spPr>
          <a:xfrm>
            <a:off x="457200" y="1219320"/>
            <a:ext cx="4015800" cy="493740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113" name="PlaceHolder 3"/>
          <p:cNvSpPr>
            <a:spLocks noGrp="1"/>
          </p:cNvSpPr>
          <p:nvPr>
            <p:ph type="body"/>
          </p:nvPr>
        </p:nvSpPr>
        <p:spPr>
          <a:xfrm>
            <a:off x="4674240" y="1219320"/>
            <a:ext cx="4015800" cy="235512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114" name="PlaceHolder 4"/>
          <p:cNvSpPr>
            <a:spLocks noGrp="1"/>
          </p:cNvSpPr>
          <p:nvPr>
            <p:ph type="body"/>
          </p:nvPr>
        </p:nvSpPr>
        <p:spPr>
          <a:xfrm>
            <a:off x="4674240" y="3798720"/>
            <a:ext cx="4015800" cy="2355120"/>
          </a:xfrm>
          <a:prstGeom prst="rect">
            <a:avLst/>
          </a:prstGeom>
        </p:spPr>
        <p:txBody>
          <a:bodyPr lIns="0" rIns="0" tIns="0" bIns="0">
            <a:normAutofit/>
          </a:bodyPr>
          <a:p>
            <a:endParaRPr b="0" lang="es-ES" sz="2600" spc="-1" strike="noStrike">
              <a:solidFill>
                <a:srgbClr val="000000"/>
              </a:solidFill>
              <a:latin typeface="Gill Sans M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s-ES" sz="3200" spc="-1" strike="noStrike">
              <a:solidFill>
                <a:srgbClr val="000000"/>
              </a:solidFill>
              <a:latin typeface="Arial"/>
            </a:endParaRPr>
          </a:p>
        </p:txBody>
      </p:sp>
      <p:sp>
        <p:nvSpPr>
          <p:cNvPr id="116" name="PlaceHolder 2"/>
          <p:cNvSpPr>
            <a:spLocks noGrp="1"/>
          </p:cNvSpPr>
          <p:nvPr>
            <p:ph type="body"/>
          </p:nvPr>
        </p:nvSpPr>
        <p:spPr>
          <a:xfrm>
            <a:off x="457200" y="1219320"/>
            <a:ext cx="4015800" cy="235512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117" name="PlaceHolder 3"/>
          <p:cNvSpPr>
            <a:spLocks noGrp="1"/>
          </p:cNvSpPr>
          <p:nvPr>
            <p:ph type="body"/>
          </p:nvPr>
        </p:nvSpPr>
        <p:spPr>
          <a:xfrm>
            <a:off x="4674240" y="1219320"/>
            <a:ext cx="4015800" cy="235512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118" name="PlaceHolder 4"/>
          <p:cNvSpPr>
            <a:spLocks noGrp="1"/>
          </p:cNvSpPr>
          <p:nvPr>
            <p:ph type="body"/>
          </p:nvPr>
        </p:nvSpPr>
        <p:spPr>
          <a:xfrm>
            <a:off x="457200" y="3798720"/>
            <a:ext cx="8229240" cy="2355120"/>
          </a:xfrm>
          <a:prstGeom prst="rect">
            <a:avLst/>
          </a:prstGeom>
        </p:spPr>
        <p:txBody>
          <a:bodyPr lIns="0" rIns="0" tIns="0" bIns="0">
            <a:normAutofit/>
          </a:bodyPr>
          <a:p>
            <a:endParaRPr b="0" lang="es-ES" sz="2600" spc="-1" strike="noStrike">
              <a:solidFill>
                <a:srgbClr val="000000"/>
              </a:solidFill>
              <a:latin typeface="Gill Sans M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s-ES" sz="3200" spc="-1" strike="noStrike">
              <a:solidFill>
                <a:srgbClr val="000000"/>
              </a:solidFill>
              <a:latin typeface="Arial"/>
            </a:endParaRPr>
          </a:p>
        </p:txBody>
      </p:sp>
      <p:sp>
        <p:nvSpPr>
          <p:cNvPr id="120" name="PlaceHolder 2"/>
          <p:cNvSpPr>
            <a:spLocks noGrp="1"/>
          </p:cNvSpPr>
          <p:nvPr>
            <p:ph type="body"/>
          </p:nvPr>
        </p:nvSpPr>
        <p:spPr>
          <a:xfrm>
            <a:off x="457200" y="1219320"/>
            <a:ext cx="8229240" cy="235512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121" name="PlaceHolder 3"/>
          <p:cNvSpPr>
            <a:spLocks noGrp="1"/>
          </p:cNvSpPr>
          <p:nvPr>
            <p:ph type="body"/>
          </p:nvPr>
        </p:nvSpPr>
        <p:spPr>
          <a:xfrm>
            <a:off x="457200" y="3798720"/>
            <a:ext cx="8229240" cy="2355120"/>
          </a:xfrm>
          <a:prstGeom prst="rect">
            <a:avLst/>
          </a:prstGeom>
        </p:spPr>
        <p:txBody>
          <a:bodyPr lIns="0" rIns="0" tIns="0" bIns="0">
            <a:normAutofit/>
          </a:bodyPr>
          <a:p>
            <a:endParaRPr b="0" lang="es-ES" sz="2600" spc="-1" strike="noStrike">
              <a:solidFill>
                <a:srgbClr val="000000"/>
              </a:solidFill>
              <a:latin typeface="Gill Sans M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s-ES" sz="3200" spc="-1" strike="noStrike">
              <a:solidFill>
                <a:srgbClr val="000000"/>
              </a:solidFill>
              <a:latin typeface="Arial"/>
            </a:endParaRPr>
          </a:p>
        </p:txBody>
      </p:sp>
      <p:sp>
        <p:nvSpPr>
          <p:cNvPr id="123" name="PlaceHolder 2"/>
          <p:cNvSpPr>
            <a:spLocks noGrp="1"/>
          </p:cNvSpPr>
          <p:nvPr>
            <p:ph type="body"/>
          </p:nvPr>
        </p:nvSpPr>
        <p:spPr>
          <a:xfrm>
            <a:off x="457200" y="1219320"/>
            <a:ext cx="4015800" cy="235512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124" name="PlaceHolder 3"/>
          <p:cNvSpPr>
            <a:spLocks noGrp="1"/>
          </p:cNvSpPr>
          <p:nvPr>
            <p:ph type="body"/>
          </p:nvPr>
        </p:nvSpPr>
        <p:spPr>
          <a:xfrm>
            <a:off x="4674240" y="1219320"/>
            <a:ext cx="4015800" cy="235512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125" name="PlaceHolder 4"/>
          <p:cNvSpPr>
            <a:spLocks noGrp="1"/>
          </p:cNvSpPr>
          <p:nvPr>
            <p:ph type="body"/>
          </p:nvPr>
        </p:nvSpPr>
        <p:spPr>
          <a:xfrm>
            <a:off x="457200" y="3798720"/>
            <a:ext cx="4015800" cy="235512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126" name="PlaceHolder 5"/>
          <p:cNvSpPr>
            <a:spLocks noGrp="1"/>
          </p:cNvSpPr>
          <p:nvPr>
            <p:ph type="body"/>
          </p:nvPr>
        </p:nvSpPr>
        <p:spPr>
          <a:xfrm>
            <a:off x="4674240" y="3798720"/>
            <a:ext cx="4015800" cy="2355120"/>
          </a:xfrm>
          <a:prstGeom prst="rect">
            <a:avLst/>
          </a:prstGeom>
        </p:spPr>
        <p:txBody>
          <a:bodyPr lIns="0" rIns="0" tIns="0" bIns="0">
            <a:normAutofit/>
          </a:bodyPr>
          <a:p>
            <a:endParaRPr b="0" lang="es-ES" sz="2600" spc="-1" strike="noStrike">
              <a:solidFill>
                <a:srgbClr val="000000"/>
              </a:solidFill>
              <a:latin typeface="Gill Sans M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s-ES" sz="3200" spc="-1" strike="noStrike">
              <a:solidFill>
                <a:srgbClr val="000000"/>
              </a:solidFill>
              <a:latin typeface="Arial"/>
            </a:endParaRPr>
          </a:p>
        </p:txBody>
      </p:sp>
      <p:sp>
        <p:nvSpPr>
          <p:cNvPr id="128" name="PlaceHolder 2"/>
          <p:cNvSpPr>
            <a:spLocks noGrp="1"/>
          </p:cNvSpPr>
          <p:nvPr>
            <p:ph type="body"/>
          </p:nvPr>
        </p:nvSpPr>
        <p:spPr>
          <a:xfrm>
            <a:off x="457200" y="1219320"/>
            <a:ext cx="2649600" cy="235512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129" name="PlaceHolder 3"/>
          <p:cNvSpPr>
            <a:spLocks noGrp="1"/>
          </p:cNvSpPr>
          <p:nvPr>
            <p:ph type="body"/>
          </p:nvPr>
        </p:nvSpPr>
        <p:spPr>
          <a:xfrm>
            <a:off x="3239640" y="1219320"/>
            <a:ext cx="2649600" cy="235512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130" name="PlaceHolder 4"/>
          <p:cNvSpPr>
            <a:spLocks noGrp="1"/>
          </p:cNvSpPr>
          <p:nvPr>
            <p:ph type="body"/>
          </p:nvPr>
        </p:nvSpPr>
        <p:spPr>
          <a:xfrm>
            <a:off x="6022080" y="1219320"/>
            <a:ext cx="2649600" cy="235512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131" name="PlaceHolder 5"/>
          <p:cNvSpPr>
            <a:spLocks noGrp="1"/>
          </p:cNvSpPr>
          <p:nvPr>
            <p:ph type="body"/>
          </p:nvPr>
        </p:nvSpPr>
        <p:spPr>
          <a:xfrm>
            <a:off x="457200" y="3798720"/>
            <a:ext cx="2649600" cy="235512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132" name="PlaceHolder 6"/>
          <p:cNvSpPr>
            <a:spLocks noGrp="1"/>
          </p:cNvSpPr>
          <p:nvPr>
            <p:ph type="body"/>
          </p:nvPr>
        </p:nvSpPr>
        <p:spPr>
          <a:xfrm>
            <a:off x="3239640" y="3798720"/>
            <a:ext cx="2649600" cy="235512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133" name="PlaceHolder 7"/>
          <p:cNvSpPr>
            <a:spLocks noGrp="1"/>
          </p:cNvSpPr>
          <p:nvPr>
            <p:ph type="body"/>
          </p:nvPr>
        </p:nvSpPr>
        <p:spPr>
          <a:xfrm>
            <a:off x="6022080" y="3798720"/>
            <a:ext cx="2649600" cy="2355120"/>
          </a:xfrm>
          <a:prstGeom prst="rect">
            <a:avLst/>
          </a:prstGeom>
        </p:spPr>
        <p:txBody>
          <a:bodyPr lIns="0" rIns="0" tIns="0" bIns="0">
            <a:normAutofit/>
          </a:bodyPr>
          <a:p>
            <a:endParaRPr b="0" lang="es-ES" sz="2600" spc="-1" strike="noStrike">
              <a:solidFill>
                <a:srgbClr val="000000"/>
              </a:solidFill>
              <a:latin typeface="Gill Sans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s-ES" sz="3200" spc="-1" strike="noStrike">
              <a:solidFill>
                <a:srgbClr val="000000"/>
              </a:solidFill>
              <a:latin typeface="Arial"/>
            </a:endParaRPr>
          </a:p>
        </p:txBody>
      </p:sp>
      <p:sp>
        <p:nvSpPr>
          <p:cNvPr id="16" name="PlaceHolder 2"/>
          <p:cNvSpPr>
            <a:spLocks noGrp="1"/>
          </p:cNvSpPr>
          <p:nvPr>
            <p:ph type="body"/>
          </p:nvPr>
        </p:nvSpPr>
        <p:spPr>
          <a:xfrm>
            <a:off x="457200" y="1219320"/>
            <a:ext cx="4015800" cy="493740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17" name="PlaceHolder 3"/>
          <p:cNvSpPr>
            <a:spLocks noGrp="1"/>
          </p:cNvSpPr>
          <p:nvPr>
            <p:ph type="body"/>
          </p:nvPr>
        </p:nvSpPr>
        <p:spPr>
          <a:xfrm>
            <a:off x="4674240" y="1219320"/>
            <a:ext cx="4015800" cy="4937400"/>
          </a:xfrm>
          <a:prstGeom prst="rect">
            <a:avLst/>
          </a:prstGeom>
        </p:spPr>
        <p:txBody>
          <a:bodyPr lIns="0" rIns="0" tIns="0" bIns="0">
            <a:normAutofit/>
          </a:bodyPr>
          <a:p>
            <a:endParaRPr b="0" lang="es-ES" sz="2600" spc="-1" strike="noStrike">
              <a:solidFill>
                <a:srgbClr val="000000"/>
              </a:solidFill>
              <a:latin typeface="Gill Sans M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s-ES" sz="32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152280"/>
            <a:ext cx="8229240" cy="4592160"/>
          </a:xfrm>
          <a:prstGeom prst="rect">
            <a:avLst/>
          </a:prstGeom>
        </p:spPr>
        <p:txBody>
          <a:bodyPr lIns="0" rIns="0" tIns="0" bIns="0" anchor="ctr">
            <a:noAutofit/>
          </a:bodyPr>
          <a:p>
            <a:pPr algn="ctr"/>
            <a:endParaRPr b="0" lang="ca-E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s-ES" sz="3200" spc="-1" strike="noStrike">
              <a:solidFill>
                <a:srgbClr val="000000"/>
              </a:solidFill>
              <a:latin typeface="Arial"/>
            </a:endParaRPr>
          </a:p>
        </p:txBody>
      </p:sp>
      <p:sp>
        <p:nvSpPr>
          <p:cNvPr id="21" name="PlaceHolder 2"/>
          <p:cNvSpPr>
            <a:spLocks noGrp="1"/>
          </p:cNvSpPr>
          <p:nvPr>
            <p:ph type="body"/>
          </p:nvPr>
        </p:nvSpPr>
        <p:spPr>
          <a:xfrm>
            <a:off x="457200" y="1219320"/>
            <a:ext cx="4015800" cy="235512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22" name="PlaceHolder 3"/>
          <p:cNvSpPr>
            <a:spLocks noGrp="1"/>
          </p:cNvSpPr>
          <p:nvPr>
            <p:ph type="body"/>
          </p:nvPr>
        </p:nvSpPr>
        <p:spPr>
          <a:xfrm>
            <a:off x="4674240" y="1219320"/>
            <a:ext cx="4015800" cy="493740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23" name="PlaceHolder 4"/>
          <p:cNvSpPr>
            <a:spLocks noGrp="1"/>
          </p:cNvSpPr>
          <p:nvPr>
            <p:ph type="body"/>
          </p:nvPr>
        </p:nvSpPr>
        <p:spPr>
          <a:xfrm>
            <a:off x="457200" y="3798720"/>
            <a:ext cx="4015800" cy="2355120"/>
          </a:xfrm>
          <a:prstGeom prst="rect">
            <a:avLst/>
          </a:prstGeom>
        </p:spPr>
        <p:txBody>
          <a:bodyPr lIns="0" rIns="0" tIns="0" bIns="0">
            <a:normAutofit/>
          </a:bodyPr>
          <a:p>
            <a:endParaRPr b="0" lang="es-ES" sz="2600" spc="-1" strike="noStrike">
              <a:solidFill>
                <a:srgbClr val="000000"/>
              </a:solidFill>
              <a:latin typeface="Gill Sans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s-ES" sz="3200" spc="-1" strike="noStrike">
              <a:solidFill>
                <a:srgbClr val="000000"/>
              </a:solidFill>
              <a:latin typeface="Arial"/>
            </a:endParaRPr>
          </a:p>
        </p:txBody>
      </p:sp>
      <p:sp>
        <p:nvSpPr>
          <p:cNvPr id="25" name="PlaceHolder 2"/>
          <p:cNvSpPr>
            <a:spLocks noGrp="1"/>
          </p:cNvSpPr>
          <p:nvPr>
            <p:ph type="body"/>
          </p:nvPr>
        </p:nvSpPr>
        <p:spPr>
          <a:xfrm>
            <a:off x="457200" y="1219320"/>
            <a:ext cx="4015800" cy="493740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26" name="PlaceHolder 3"/>
          <p:cNvSpPr>
            <a:spLocks noGrp="1"/>
          </p:cNvSpPr>
          <p:nvPr>
            <p:ph type="body"/>
          </p:nvPr>
        </p:nvSpPr>
        <p:spPr>
          <a:xfrm>
            <a:off x="4674240" y="1219320"/>
            <a:ext cx="4015800" cy="235512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27" name="PlaceHolder 4"/>
          <p:cNvSpPr>
            <a:spLocks noGrp="1"/>
          </p:cNvSpPr>
          <p:nvPr>
            <p:ph type="body"/>
          </p:nvPr>
        </p:nvSpPr>
        <p:spPr>
          <a:xfrm>
            <a:off x="4674240" y="3798720"/>
            <a:ext cx="4015800" cy="2355120"/>
          </a:xfrm>
          <a:prstGeom prst="rect">
            <a:avLst/>
          </a:prstGeom>
        </p:spPr>
        <p:txBody>
          <a:bodyPr lIns="0" rIns="0" tIns="0" bIns="0">
            <a:normAutofit/>
          </a:bodyPr>
          <a:p>
            <a:endParaRPr b="0" lang="es-ES" sz="2600" spc="-1" strike="noStrike">
              <a:solidFill>
                <a:srgbClr val="000000"/>
              </a:solidFill>
              <a:latin typeface="Gill Sans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s-ES" sz="3200" spc="-1" strike="noStrike">
              <a:solidFill>
                <a:srgbClr val="000000"/>
              </a:solidFill>
              <a:latin typeface="Arial"/>
            </a:endParaRPr>
          </a:p>
        </p:txBody>
      </p:sp>
      <p:sp>
        <p:nvSpPr>
          <p:cNvPr id="29" name="PlaceHolder 2"/>
          <p:cNvSpPr>
            <a:spLocks noGrp="1"/>
          </p:cNvSpPr>
          <p:nvPr>
            <p:ph type="body"/>
          </p:nvPr>
        </p:nvSpPr>
        <p:spPr>
          <a:xfrm>
            <a:off x="457200" y="1219320"/>
            <a:ext cx="4015800" cy="235512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30" name="PlaceHolder 3"/>
          <p:cNvSpPr>
            <a:spLocks noGrp="1"/>
          </p:cNvSpPr>
          <p:nvPr>
            <p:ph type="body"/>
          </p:nvPr>
        </p:nvSpPr>
        <p:spPr>
          <a:xfrm>
            <a:off x="4674240" y="1219320"/>
            <a:ext cx="4015800" cy="2355120"/>
          </a:xfrm>
          <a:prstGeom prst="rect">
            <a:avLst/>
          </a:prstGeom>
        </p:spPr>
        <p:txBody>
          <a:bodyPr lIns="0" rIns="0" tIns="0" bIns="0">
            <a:normAutofit/>
          </a:bodyPr>
          <a:p>
            <a:endParaRPr b="0" lang="es-ES" sz="2600" spc="-1" strike="noStrike">
              <a:solidFill>
                <a:srgbClr val="000000"/>
              </a:solidFill>
              <a:latin typeface="Gill Sans MT"/>
            </a:endParaRPr>
          </a:p>
        </p:txBody>
      </p:sp>
      <p:sp>
        <p:nvSpPr>
          <p:cNvPr id="31" name="PlaceHolder 4"/>
          <p:cNvSpPr>
            <a:spLocks noGrp="1"/>
          </p:cNvSpPr>
          <p:nvPr>
            <p:ph type="body"/>
          </p:nvPr>
        </p:nvSpPr>
        <p:spPr>
          <a:xfrm>
            <a:off x="457200" y="3798720"/>
            <a:ext cx="8229240" cy="2355120"/>
          </a:xfrm>
          <a:prstGeom prst="rect">
            <a:avLst/>
          </a:prstGeom>
        </p:spPr>
        <p:txBody>
          <a:bodyPr lIns="0" rIns="0" tIns="0" bIns="0">
            <a:normAutofit/>
          </a:bodyPr>
          <a:p>
            <a:endParaRPr b="0" lang="es-ES" sz="2600" spc="-1" strike="noStrike">
              <a:solidFill>
                <a:srgbClr val="000000"/>
              </a:solidFill>
              <a:latin typeface="Gill Sans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457200" y="6352920"/>
            <a:ext cx="8229600" cy="360"/>
          </a:xfrm>
          <a:prstGeom prst="line">
            <a:avLst/>
          </a:prstGeom>
          <a:ln w="9525">
            <a:solidFill>
              <a:schemeClr val="accent2"/>
            </a:solidFill>
            <a:prstDash val="dash"/>
            <a:round/>
          </a:ln>
        </p:spPr>
        <p:style>
          <a:lnRef idx="0"/>
          <a:fillRef idx="0"/>
          <a:effectRef idx="0"/>
          <a:fontRef idx="minor"/>
        </p:style>
      </p:sp>
      <p:sp>
        <p:nvSpPr>
          <p:cNvPr id="1" name="Line 2"/>
          <p:cNvSpPr/>
          <p:nvPr/>
        </p:nvSpPr>
        <p:spPr>
          <a:xfrm>
            <a:off x="457200" y="1143000"/>
            <a:ext cx="8229600" cy="360"/>
          </a:xfrm>
          <a:prstGeom prst="line">
            <a:avLst/>
          </a:prstGeom>
          <a:ln w="9525">
            <a:solidFill>
              <a:schemeClr val="accent2"/>
            </a:solidFill>
            <a:prstDash val="dash"/>
            <a:round/>
          </a:ln>
        </p:spPr>
        <p:style>
          <a:lnRef idx="0"/>
          <a:fillRef idx="0"/>
          <a:effectRef idx="0"/>
          <a:fontRef idx="minor"/>
        </p:style>
      </p:sp>
      <p:sp>
        <p:nvSpPr>
          <p:cNvPr id="2" name="CustomShape 3"/>
          <p:cNvSpPr/>
          <p:nvPr/>
        </p:nvSpPr>
        <p:spPr>
          <a:xfrm>
            <a:off x="905040" y="3648240"/>
            <a:ext cx="7314840" cy="1279080"/>
          </a:xfrm>
          <a:prstGeom prst="rect">
            <a:avLst/>
          </a:prstGeom>
          <a:noFill/>
          <a:ln cap="rnd" w="635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p:cNvSpPr/>
          <p:nvPr/>
        </p:nvSpPr>
        <p:spPr>
          <a:xfrm>
            <a:off x="914400" y="5048280"/>
            <a:ext cx="7314840" cy="685440"/>
          </a:xfrm>
          <a:prstGeom prst="rect">
            <a:avLst/>
          </a:prstGeom>
          <a:noFill/>
          <a:ln cap="rnd" w="635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p:cNvSpPr/>
          <p:nvPr/>
        </p:nvSpPr>
        <p:spPr>
          <a:xfrm>
            <a:off x="905040" y="3648240"/>
            <a:ext cx="228240" cy="1279080"/>
          </a:xfrm>
          <a:prstGeom prst="rect">
            <a:avLst/>
          </a:prstGeom>
          <a:solidFill>
            <a:schemeClr val="accent1"/>
          </a:solidFill>
          <a:ln w="635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p:cNvSpPr/>
          <p:nvPr/>
        </p:nvSpPr>
        <p:spPr>
          <a:xfrm>
            <a:off x="914400" y="5048280"/>
            <a:ext cx="228240" cy="685440"/>
          </a:xfrm>
          <a:prstGeom prst="rect">
            <a:avLst/>
          </a:prstGeom>
          <a:solidFill>
            <a:schemeClr val="accent2"/>
          </a:solidFill>
          <a:ln w="635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PlaceHolder 7"/>
          <p:cNvSpPr>
            <a:spLocks noGrp="1"/>
          </p:cNvSpPr>
          <p:nvPr>
            <p:ph type="title"/>
          </p:nvPr>
        </p:nvSpPr>
        <p:spPr>
          <a:xfrm>
            <a:off x="1219320" y="3886200"/>
            <a:ext cx="6857640" cy="990360"/>
          </a:xfrm>
          <a:prstGeom prst="rect">
            <a:avLst/>
          </a:prstGeom>
        </p:spPr>
        <p:txBody>
          <a:bodyPr>
            <a:noAutofit/>
          </a:bodyPr>
          <a:p>
            <a:pPr algn="r">
              <a:lnSpc>
                <a:spcPct val="100000"/>
              </a:lnSpc>
            </a:pPr>
            <a:r>
              <a:rPr b="0" lang="es-ES" sz="3200" spc="-1" strike="noStrike">
                <a:solidFill>
                  <a:srgbClr val="000000"/>
                </a:solidFill>
                <a:latin typeface="Bookman Old Style"/>
              </a:rPr>
              <a:t>Haga clic para modificar el estilo de título del patrón</a:t>
            </a:r>
            <a:endParaRPr b="0" lang="es-ES" sz="3200" spc="-1" strike="noStrike">
              <a:solidFill>
                <a:srgbClr val="000000"/>
              </a:solidFill>
              <a:latin typeface="Arial"/>
            </a:endParaRPr>
          </a:p>
        </p:txBody>
      </p:sp>
      <p:sp>
        <p:nvSpPr>
          <p:cNvPr id="7" name="PlaceHolder 8"/>
          <p:cNvSpPr>
            <a:spLocks noGrp="1"/>
          </p:cNvSpPr>
          <p:nvPr>
            <p:ph type="dt"/>
          </p:nvPr>
        </p:nvSpPr>
        <p:spPr>
          <a:xfrm>
            <a:off x="6400800" y="6354720"/>
            <a:ext cx="2285640" cy="366480"/>
          </a:xfrm>
          <a:prstGeom prst="rect">
            <a:avLst/>
          </a:prstGeom>
        </p:spPr>
        <p:txBody>
          <a:bodyPr lIns="90000" rIns="90000" tIns="45000" bIns="45000">
            <a:noAutofit/>
          </a:bodyPr>
          <a:p>
            <a:pPr>
              <a:lnSpc>
                <a:spcPct val="100000"/>
              </a:lnSpc>
            </a:pPr>
            <a:fld id="{A947878F-357C-4356-B5AC-D6858C946E6E}" type="datetime">
              <a:rPr b="0" lang="ca-ES" sz="1400" spc="-1" strike="noStrike">
                <a:solidFill>
                  <a:srgbClr val="464653"/>
                </a:solidFill>
                <a:latin typeface="Gill Sans MT"/>
              </a:rPr>
              <a:t>10/02/22</a:t>
            </a:fld>
            <a:endParaRPr b="0" lang="ca-ES" sz="1400" spc="-1" strike="noStrike">
              <a:latin typeface="Times New Roman"/>
            </a:endParaRPr>
          </a:p>
        </p:txBody>
      </p:sp>
      <p:sp>
        <p:nvSpPr>
          <p:cNvPr id="8" name="PlaceHolder 9"/>
          <p:cNvSpPr>
            <a:spLocks noGrp="1"/>
          </p:cNvSpPr>
          <p:nvPr>
            <p:ph type="ftr"/>
          </p:nvPr>
        </p:nvSpPr>
        <p:spPr>
          <a:xfrm>
            <a:off x="2898720" y="6354720"/>
            <a:ext cx="3474720" cy="366480"/>
          </a:xfrm>
          <a:prstGeom prst="rect">
            <a:avLst/>
          </a:prstGeom>
        </p:spPr>
        <p:txBody>
          <a:bodyPr lIns="90000" rIns="90000" tIns="45000" bIns="45000">
            <a:noAutofit/>
          </a:bodyPr>
          <a:p>
            <a:endParaRPr b="0" lang="ca-ES" sz="2400" spc="-1" strike="noStrike">
              <a:latin typeface="Times New Roman"/>
            </a:endParaRPr>
          </a:p>
        </p:txBody>
      </p:sp>
      <p:sp>
        <p:nvSpPr>
          <p:cNvPr id="9" name="PlaceHolder 10"/>
          <p:cNvSpPr>
            <a:spLocks noGrp="1"/>
          </p:cNvSpPr>
          <p:nvPr>
            <p:ph type="sldNum"/>
          </p:nvPr>
        </p:nvSpPr>
        <p:spPr>
          <a:xfrm>
            <a:off x="1216080" y="6354720"/>
            <a:ext cx="1218960" cy="366480"/>
          </a:xfrm>
          <a:prstGeom prst="rect">
            <a:avLst/>
          </a:prstGeom>
        </p:spPr>
        <p:txBody>
          <a:bodyPr lIns="90000" rIns="90000" tIns="45000" bIns="45000">
            <a:noAutofit/>
          </a:bodyPr>
          <a:p>
            <a:pPr>
              <a:lnSpc>
                <a:spcPct val="100000"/>
              </a:lnSpc>
            </a:pPr>
            <a:fld id="{EBDE5DD7-1DDD-4C85-AA55-74D96C504684}" type="slidenum">
              <a:rPr b="0" lang="ca-ES" sz="1400" spc="-1" strike="noStrike">
                <a:solidFill>
                  <a:srgbClr val="464653"/>
                </a:solidFill>
                <a:latin typeface="Gill Sans MT"/>
              </a:rPr>
              <a:t>&lt;número&gt;</a:t>
            </a:fld>
            <a:endParaRPr b="0" lang="ca-ES" sz="1400" spc="-1" strike="noStrike">
              <a:latin typeface="Times New Roman"/>
            </a:endParaRPr>
          </a:p>
        </p:txBody>
      </p:sp>
      <p:sp>
        <p:nvSpPr>
          <p:cNvPr id="10" name="PlaceHolder 11"/>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2600" spc="-1" strike="noStrike">
                <a:solidFill>
                  <a:srgbClr val="000000"/>
                </a:solidFill>
                <a:latin typeface="Gill Sans MT"/>
              </a:rPr>
              <a:t>Feu clic per a editar el format del text de l'esquema</a:t>
            </a:r>
            <a:endParaRPr b="0" lang="es-ES" sz="2600" spc="-1" strike="noStrike">
              <a:solidFill>
                <a:srgbClr val="000000"/>
              </a:solidFill>
              <a:latin typeface="Gill Sans MT"/>
            </a:endParaRPr>
          </a:p>
          <a:p>
            <a:pPr lvl="1" marL="864000" indent="-324000">
              <a:spcBef>
                <a:spcPts val="1134"/>
              </a:spcBef>
              <a:buClr>
                <a:srgbClr val="000000"/>
              </a:buClr>
              <a:buSzPct val="75000"/>
              <a:buFont typeface="Symbol" charset="2"/>
              <a:buChar char=""/>
            </a:pPr>
            <a:r>
              <a:rPr b="0" lang="es-ES" sz="2000" spc="-1" strike="noStrike">
                <a:solidFill>
                  <a:srgbClr val="000000"/>
                </a:solidFill>
                <a:latin typeface="Gill Sans MT"/>
              </a:rPr>
              <a:t>Segon nivell d'esquema</a:t>
            </a:r>
            <a:endParaRPr b="0" lang="es-ES" sz="2000" spc="-1" strike="noStrike">
              <a:solidFill>
                <a:srgbClr val="000000"/>
              </a:solidFill>
              <a:latin typeface="Gill Sans MT"/>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Gill Sans MT"/>
              </a:rPr>
              <a:t>Tercer nivell d'esquema</a:t>
            </a:r>
            <a:endParaRPr b="0" lang="es-ES" sz="1800" spc="-1" strike="noStrike">
              <a:solidFill>
                <a:srgbClr val="000000"/>
              </a:solidFill>
              <a:latin typeface="Gill Sans MT"/>
            </a:endParaRPr>
          </a:p>
          <a:p>
            <a:pPr lvl="3" marL="1728000" indent="-216000">
              <a:spcBef>
                <a:spcPts val="567"/>
              </a:spcBef>
              <a:buClr>
                <a:srgbClr val="000000"/>
              </a:buClr>
              <a:buSzPct val="75000"/>
              <a:buFont typeface="Symbol" charset="2"/>
              <a:buChar char=""/>
            </a:pPr>
            <a:r>
              <a:rPr b="0" lang="es-ES" sz="1600" spc="-1" strike="noStrike">
                <a:solidFill>
                  <a:srgbClr val="000000"/>
                </a:solidFill>
                <a:latin typeface="Gill Sans MT"/>
              </a:rPr>
              <a:t>Quart nivell d'esquema</a:t>
            </a:r>
            <a:endParaRPr b="0" lang="es-ES" sz="1600" spc="-1" strike="noStrike">
              <a:solidFill>
                <a:srgbClr val="000000"/>
              </a:solidFill>
              <a:latin typeface="Gill Sans MT"/>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Gill Sans MT"/>
              </a:rPr>
              <a:t>Cinquè nivell d'esquema</a:t>
            </a:r>
            <a:endParaRPr b="0" lang="es-ES" sz="2000" spc="-1" strike="noStrike">
              <a:solidFill>
                <a:srgbClr val="000000"/>
              </a:solidFill>
              <a:latin typeface="Gill Sans MT"/>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Gill Sans MT"/>
              </a:rPr>
              <a:t>Sisè nivell d'esquema</a:t>
            </a:r>
            <a:endParaRPr b="0" lang="es-ES" sz="2000" spc="-1" strike="noStrike">
              <a:solidFill>
                <a:srgbClr val="000000"/>
              </a:solidFill>
              <a:latin typeface="Gill Sans MT"/>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Gill Sans MT"/>
              </a:rPr>
              <a:t>Setè nivell d'esquema</a:t>
            </a:r>
            <a:endParaRPr b="0" lang="es-ES" sz="2000" spc="-1" strike="noStrike">
              <a:solidFill>
                <a:srgbClr val="000000"/>
              </a:solidFill>
              <a:latin typeface="Gill Sans M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Line 1"/>
          <p:cNvSpPr/>
          <p:nvPr/>
        </p:nvSpPr>
        <p:spPr>
          <a:xfrm>
            <a:off x="457200" y="6352920"/>
            <a:ext cx="8229600" cy="360"/>
          </a:xfrm>
          <a:prstGeom prst="line">
            <a:avLst/>
          </a:prstGeom>
          <a:ln w="9525">
            <a:solidFill>
              <a:schemeClr val="accent2"/>
            </a:solidFill>
            <a:prstDash val="dash"/>
            <a:round/>
          </a:ln>
        </p:spPr>
        <p:style>
          <a:lnRef idx="0"/>
          <a:fillRef idx="0"/>
          <a:effectRef idx="0"/>
          <a:fontRef idx="minor"/>
        </p:style>
      </p:sp>
      <p:sp>
        <p:nvSpPr>
          <p:cNvPr id="48" name="Line 2"/>
          <p:cNvSpPr/>
          <p:nvPr/>
        </p:nvSpPr>
        <p:spPr>
          <a:xfrm>
            <a:off x="457200" y="1143000"/>
            <a:ext cx="8229600" cy="360"/>
          </a:xfrm>
          <a:prstGeom prst="line">
            <a:avLst/>
          </a:prstGeom>
          <a:ln w="9525">
            <a:solidFill>
              <a:schemeClr val="accent2"/>
            </a:solidFill>
            <a:prstDash val="dash"/>
            <a:round/>
          </a:ln>
        </p:spPr>
        <p:style>
          <a:lnRef idx="0"/>
          <a:fillRef idx="0"/>
          <a:effectRef idx="0"/>
          <a:fontRef idx="minor"/>
        </p:style>
      </p:sp>
      <p:sp>
        <p:nvSpPr>
          <p:cNvPr id="49" name="PlaceHolder 3"/>
          <p:cNvSpPr>
            <a:spLocks noGrp="1"/>
          </p:cNvSpPr>
          <p:nvPr>
            <p:ph type="title"/>
          </p:nvPr>
        </p:nvSpPr>
        <p:spPr>
          <a:xfrm>
            <a:off x="457200" y="152280"/>
            <a:ext cx="8229240" cy="990360"/>
          </a:xfrm>
          <a:prstGeom prst="rect">
            <a:avLst/>
          </a:prstGeom>
        </p:spPr>
        <p:txBody>
          <a:bodyPr anchor="b">
            <a:noAutofit/>
          </a:bodyPr>
          <a:p>
            <a:pPr>
              <a:lnSpc>
                <a:spcPct val="100000"/>
              </a:lnSpc>
            </a:pPr>
            <a:r>
              <a:rPr b="0" lang="es-ES" sz="3200" spc="-1" strike="noStrike">
                <a:solidFill>
                  <a:srgbClr val="464653"/>
                </a:solidFill>
                <a:latin typeface="Bookman Old Style"/>
              </a:rPr>
              <a:t>Haga clic para modificar el estilo de título del patrón</a:t>
            </a:r>
            <a:endParaRPr b="0" lang="es-ES" sz="3200" spc="-1" strike="noStrike">
              <a:solidFill>
                <a:srgbClr val="000000"/>
              </a:solidFill>
              <a:latin typeface="Arial"/>
            </a:endParaRPr>
          </a:p>
        </p:txBody>
      </p:sp>
      <p:sp>
        <p:nvSpPr>
          <p:cNvPr id="50" name="PlaceHolder 4"/>
          <p:cNvSpPr>
            <a:spLocks noGrp="1"/>
          </p:cNvSpPr>
          <p:nvPr>
            <p:ph type="body"/>
          </p:nvPr>
        </p:nvSpPr>
        <p:spPr>
          <a:xfrm>
            <a:off x="457200" y="1219320"/>
            <a:ext cx="8229240" cy="4937400"/>
          </a:xfrm>
          <a:prstGeom prst="rect">
            <a:avLst/>
          </a:prstGeom>
        </p:spPr>
        <p:txBody>
          <a:bodyPr>
            <a:noAutofit/>
          </a:bodyPr>
          <a:p>
            <a:pPr marL="272880" indent="-272520">
              <a:lnSpc>
                <a:spcPct val="100000"/>
              </a:lnSpc>
              <a:spcBef>
                <a:spcPts val="601"/>
              </a:spcBef>
              <a:buClr>
                <a:srgbClr val="727ca3"/>
              </a:buClr>
              <a:buSzPct val="76000"/>
              <a:buFont typeface="Wingdings 3" charset="2"/>
              <a:buChar char=""/>
            </a:pPr>
            <a:r>
              <a:rPr b="0" lang="es-ES" sz="2600" spc="-1" strike="noStrike">
                <a:solidFill>
                  <a:srgbClr val="000000"/>
                </a:solidFill>
                <a:latin typeface="Gill Sans MT"/>
              </a:rPr>
              <a:t>Haga clic para modificar el estilo de texto del patrón</a:t>
            </a:r>
            <a:endParaRPr b="0" lang="es-ES" sz="2600" spc="-1" strike="noStrike">
              <a:solidFill>
                <a:srgbClr val="000000"/>
              </a:solidFill>
              <a:latin typeface="Gill Sans MT"/>
            </a:endParaRPr>
          </a:p>
          <a:p>
            <a:pPr lvl="1" marL="547560" indent="-272520">
              <a:lnSpc>
                <a:spcPct val="100000"/>
              </a:lnSpc>
              <a:spcBef>
                <a:spcPts val="499"/>
              </a:spcBef>
              <a:buClr>
                <a:srgbClr val="9fb8cd"/>
              </a:buClr>
              <a:buSzPct val="76000"/>
              <a:buFont typeface="Wingdings 3" charset="2"/>
              <a:buChar char=""/>
            </a:pPr>
            <a:r>
              <a:rPr b="0" lang="es-ES" sz="2300" spc="-1" strike="noStrike">
                <a:solidFill>
                  <a:srgbClr val="464653"/>
                </a:solidFill>
                <a:latin typeface="Gill Sans MT"/>
              </a:rPr>
              <a:t>Segundo nivel</a:t>
            </a:r>
            <a:endParaRPr b="0" lang="es-ES" sz="2300" spc="-1" strike="noStrike">
              <a:solidFill>
                <a:srgbClr val="000000"/>
              </a:solidFill>
              <a:latin typeface="Gill Sans MT"/>
            </a:endParaRPr>
          </a:p>
          <a:p>
            <a:pPr lvl="2" marL="822240" indent="-228240">
              <a:lnSpc>
                <a:spcPct val="100000"/>
              </a:lnSpc>
              <a:spcBef>
                <a:spcPts val="499"/>
              </a:spcBef>
              <a:buClr>
                <a:srgbClr val="bcbcbc"/>
              </a:buClr>
              <a:buSzPct val="76000"/>
              <a:buFont typeface="Wingdings 3" charset="2"/>
              <a:buChar char=""/>
            </a:pPr>
            <a:r>
              <a:rPr b="0" lang="es-ES" sz="2000" spc="-1" strike="noStrike">
                <a:solidFill>
                  <a:srgbClr val="000000"/>
                </a:solidFill>
                <a:latin typeface="Gill Sans MT"/>
              </a:rPr>
              <a:t>Tercer nivel</a:t>
            </a:r>
            <a:endParaRPr b="0" lang="es-ES" sz="2000" spc="-1" strike="noStrike">
              <a:solidFill>
                <a:srgbClr val="000000"/>
              </a:solidFill>
              <a:latin typeface="Gill Sans MT"/>
            </a:endParaRPr>
          </a:p>
          <a:p>
            <a:pPr lvl="3" marL="1096920" indent="-228240">
              <a:lnSpc>
                <a:spcPct val="100000"/>
              </a:lnSpc>
              <a:spcBef>
                <a:spcPts val="400"/>
              </a:spcBef>
              <a:buClr>
                <a:srgbClr val="8ba2b4"/>
              </a:buClr>
              <a:buSzPct val="70000"/>
              <a:buFont typeface="Wingdings" charset="2"/>
              <a:buChar char=""/>
            </a:pPr>
            <a:r>
              <a:rPr b="0" lang="es-ES" sz="1800" spc="-1" strike="noStrike">
                <a:solidFill>
                  <a:srgbClr val="000000"/>
                </a:solidFill>
                <a:latin typeface="Gill Sans MT"/>
              </a:rPr>
              <a:t>Cuarto nivel</a:t>
            </a:r>
            <a:endParaRPr b="0" lang="es-ES" sz="1800" spc="-1" strike="noStrike">
              <a:solidFill>
                <a:srgbClr val="000000"/>
              </a:solidFill>
              <a:latin typeface="Gill Sans MT"/>
            </a:endParaRPr>
          </a:p>
          <a:p>
            <a:pPr lvl="4" marL="1371600" indent="-228240">
              <a:lnSpc>
                <a:spcPct val="100000"/>
              </a:lnSpc>
              <a:spcBef>
                <a:spcPts val="300"/>
              </a:spcBef>
              <a:buClr>
                <a:srgbClr val="9fb8cd"/>
              </a:buClr>
              <a:buSzPct val="70000"/>
              <a:buFont typeface="Wingdings" charset="2"/>
              <a:buChar char=""/>
            </a:pPr>
            <a:r>
              <a:rPr b="0" lang="es-ES" sz="1600" spc="-1" strike="noStrike">
                <a:solidFill>
                  <a:srgbClr val="000000"/>
                </a:solidFill>
                <a:latin typeface="Gill Sans MT"/>
              </a:rPr>
              <a:t>Quinto nivel</a:t>
            </a:r>
            <a:endParaRPr b="0" lang="es-ES" sz="1600" spc="-1" strike="noStrike">
              <a:solidFill>
                <a:srgbClr val="000000"/>
              </a:solidFill>
              <a:latin typeface="Gill Sans MT"/>
            </a:endParaRPr>
          </a:p>
        </p:txBody>
      </p:sp>
      <p:sp>
        <p:nvSpPr>
          <p:cNvPr id="51" name="PlaceHolder 5"/>
          <p:cNvSpPr>
            <a:spLocks noGrp="1"/>
          </p:cNvSpPr>
          <p:nvPr>
            <p:ph type="dt"/>
          </p:nvPr>
        </p:nvSpPr>
        <p:spPr>
          <a:xfrm>
            <a:off x="6400800" y="6356520"/>
            <a:ext cx="2288880" cy="364680"/>
          </a:xfrm>
          <a:prstGeom prst="rect">
            <a:avLst/>
          </a:prstGeom>
        </p:spPr>
        <p:txBody>
          <a:bodyPr lIns="90000" rIns="90000" tIns="45000" bIns="45000">
            <a:noAutofit/>
          </a:bodyPr>
          <a:p>
            <a:pPr>
              <a:lnSpc>
                <a:spcPct val="100000"/>
              </a:lnSpc>
            </a:pPr>
            <a:fld id="{FC425BCA-5606-44B3-8B46-2A9C880788C1}" type="datetime">
              <a:rPr b="0" lang="ca-ES" sz="1400" spc="-1" strike="noStrike">
                <a:solidFill>
                  <a:srgbClr val="464653"/>
                </a:solidFill>
                <a:latin typeface="Gill Sans MT"/>
              </a:rPr>
              <a:t>10/02/22</a:t>
            </a:fld>
            <a:endParaRPr b="0" lang="ca-ES" sz="1400" spc="-1" strike="noStrike">
              <a:latin typeface="Times New Roman"/>
            </a:endParaRPr>
          </a:p>
        </p:txBody>
      </p:sp>
      <p:sp>
        <p:nvSpPr>
          <p:cNvPr id="52" name="PlaceHolder 6"/>
          <p:cNvSpPr>
            <a:spLocks noGrp="1"/>
          </p:cNvSpPr>
          <p:nvPr>
            <p:ph type="ftr"/>
          </p:nvPr>
        </p:nvSpPr>
        <p:spPr>
          <a:xfrm>
            <a:off x="2898720" y="6356520"/>
            <a:ext cx="3504960" cy="364680"/>
          </a:xfrm>
          <a:prstGeom prst="rect">
            <a:avLst/>
          </a:prstGeom>
        </p:spPr>
        <p:txBody>
          <a:bodyPr lIns="90000" rIns="90000" tIns="45000" bIns="45000">
            <a:noAutofit/>
          </a:bodyPr>
          <a:p>
            <a:endParaRPr b="0" lang="ca-ES" sz="2400" spc="-1" strike="noStrike">
              <a:latin typeface="Times New Roman"/>
            </a:endParaRPr>
          </a:p>
        </p:txBody>
      </p:sp>
      <p:sp>
        <p:nvSpPr>
          <p:cNvPr id="53" name="PlaceHolder 7"/>
          <p:cNvSpPr>
            <a:spLocks noGrp="1"/>
          </p:cNvSpPr>
          <p:nvPr>
            <p:ph type="sldNum"/>
          </p:nvPr>
        </p:nvSpPr>
        <p:spPr>
          <a:xfrm>
            <a:off x="612720" y="6356520"/>
            <a:ext cx="1980720" cy="364680"/>
          </a:xfrm>
          <a:prstGeom prst="rect">
            <a:avLst/>
          </a:prstGeom>
        </p:spPr>
        <p:txBody>
          <a:bodyPr lIns="90000" rIns="90000" tIns="45000" bIns="45000">
            <a:noAutofit/>
          </a:bodyPr>
          <a:p>
            <a:pPr>
              <a:lnSpc>
                <a:spcPct val="100000"/>
              </a:lnSpc>
            </a:pPr>
            <a:fld id="{734FEA03-585C-4B56-965A-DEB3C61EB332}" type="slidenum">
              <a:rPr b="0" lang="ca-ES" sz="1400" spc="-1" strike="noStrike">
                <a:solidFill>
                  <a:srgbClr val="464653"/>
                </a:solidFill>
                <a:latin typeface="Gill Sans MT"/>
              </a:rPr>
              <a:t>&lt;número&gt;</a:t>
            </a:fld>
            <a:endParaRPr b="0" lang="ca-E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0" name="Line 1"/>
          <p:cNvSpPr/>
          <p:nvPr/>
        </p:nvSpPr>
        <p:spPr>
          <a:xfrm>
            <a:off x="457200" y="6352920"/>
            <a:ext cx="8229600" cy="360"/>
          </a:xfrm>
          <a:prstGeom prst="line">
            <a:avLst/>
          </a:prstGeom>
          <a:ln w="9525">
            <a:solidFill>
              <a:schemeClr val="accent2"/>
            </a:solidFill>
            <a:prstDash val="dash"/>
            <a:round/>
          </a:ln>
        </p:spPr>
        <p:style>
          <a:lnRef idx="0"/>
          <a:fillRef idx="0"/>
          <a:effectRef idx="0"/>
          <a:fontRef idx="minor"/>
        </p:style>
      </p:sp>
      <p:sp>
        <p:nvSpPr>
          <p:cNvPr id="91" name="Line 2"/>
          <p:cNvSpPr/>
          <p:nvPr/>
        </p:nvSpPr>
        <p:spPr>
          <a:xfrm>
            <a:off x="457200" y="1143000"/>
            <a:ext cx="8229600" cy="360"/>
          </a:xfrm>
          <a:prstGeom prst="line">
            <a:avLst/>
          </a:prstGeom>
          <a:ln w="9525">
            <a:solidFill>
              <a:schemeClr val="accent2"/>
            </a:solidFill>
            <a:prstDash val="dash"/>
            <a:round/>
          </a:ln>
        </p:spPr>
        <p:style>
          <a:lnRef idx="0"/>
          <a:fillRef idx="0"/>
          <a:effectRef idx="0"/>
          <a:fontRef idx="minor"/>
        </p:style>
      </p:sp>
      <p:sp>
        <p:nvSpPr>
          <p:cNvPr id="92" name="PlaceHolder 3"/>
          <p:cNvSpPr>
            <a:spLocks noGrp="1"/>
          </p:cNvSpPr>
          <p:nvPr>
            <p:ph type="title"/>
          </p:nvPr>
        </p:nvSpPr>
        <p:spPr>
          <a:xfrm>
            <a:off x="457200" y="228600"/>
            <a:ext cx="8229240" cy="914040"/>
          </a:xfrm>
          <a:prstGeom prst="rect">
            <a:avLst/>
          </a:prstGeom>
        </p:spPr>
        <p:txBody>
          <a:bodyPr anchor="b">
            <a:noAutofit/>
          </a:bodyPr>
          <a:p>
            <a:pPr>
              <a:lnSpc>
                <a:spcPct val="100000"/>
              </a:lnSpc>
            </a:pPr>
            <a:r>
              <a:rPr b="0" lang="es-ES" sz="3200" spc="-1" strike="noStrike">
                <a:solidFill>
                  <a:srgbClr val="464653"/>
                </a:solidFill>
                <a:latin typeface="Bookman Old Style"/>
              </a:rPr>
              <a:t>Haga clic para modificar el estilo de título del patrón</a:t>
            </a:r>
            <a:endParaRPr b="0" lang="es-ES" sz="3200" spc="-1" strike="noStrike">
              <a:solidFill>
                <a:srgbClr val="000000"/>
              </a:solidFill>
              <a:latin typeface="Arial"/>
            </a:endParaRPr>
          </a:p>
        </p:txBody>
      </p:sp>
      <p:sp>
        <p:nvSpPr>
          <p:cNvPr id="93" name="PlaceHolder 4"/>
          <p:cNvSpPr>
            <a:spLocks noGrp="1"/>
          </p:cNvSpPr>
          <p:nvPr>
            <p:ph type="body"/>
          </p:nvPr>
        </p:nvSpPr>
        <p:spPr>
          <a:xfrm>
            <a:off x="457200" y="1219320"/>
            <a:ext cx="4041360" cy="4937400"/>
          </a:xfrm>
          <a:prstGeom prst="rect">
            <a:avLst/>
          </a:prstGeom>
        </p:spPr>
        <p:txBody>
          <a:bodyPr>
            <a:noAutofit/>
          </a:bodyPr>
          <a:p>
            <a:pPr marL="272880" indent="-272520">
              <a:lnSpc>
                <a:spcPct val="100000"/>
              </a:lnSpc>
              <a:spcBef>
                <a:spcPts val="601"/>
              </a:spcBef>
              <a:buClr>
                <a:srgbClr val="727ca3"/>
              </a:buClr>
              <a:buSzPct val="76000"/>
              <a:buFont typeface="Wingdings 3" charset="2"/>
              <a:buChar char=""/>
            </a:pPr>
            <a:r>
              <a:rPr b="0" lang="es-ES" sz="2600" spc="-1" strike="noStrike">
                <a:solidFill>
                  <a:srgbClr val="000000"/>
                </a:solidFill>
                <a:latin typeface="Gill Sans MT"/>
              </a:rPr>
              <a:t>Haga clic para modificar el estilo de texto del patrón</a:t>
            </a:r>
            <a:endParaRPr b="0" lang="es-ES" sz="2600" spc="-1" strike="noStrike">
              <a:solidFill>
                <a:srgbClr val="000000"/>
              </a:solidFill>
              <a:latin typeface="Gill Sans MT"/>
            </a:endParaRPr>
          </a:p>
          <a:p>
            <a:pPr lvl="1" marL="547560" indent="-272520">
              <a:lnSpc>
                <a:spcPct val="100000"/>
              </a:lnSpc>
              <a:spcBef>
                <a:spcPts val="499"/>
              </a:spcBef>
              <a:buClr>
                <a:srgbClr val="9fb8cd"/>
              </a:buClr>
              <a:buSzPct val="76000"/>
              <a:buFont typeface="Wingdings 3" charset="2"/>
              <a:buChar char=""/>
            </a:pPr>
            <a:r>
              <a:rPr b="0" lang="es-ES" sz="2300" spc="-1" strike="noStrike">
                <a:solidFill>
                  <a:srgbClr val="464653"/>
                </a:solidFill>
                <a:latin typeface="Gill Sans MT"/>
              </a:rPr>
              <a:t>Segundo nivel</a:t>
            </a:r>
            <a:endParaRPr b="0" lang="es-ES" sz="2300" spc="-1" strike="noStrike">
              <a:solidFill>
                <a:srgbClr val="000000"/>
              </a:solidFill>
              <a:latin typeface="Gill Sans MT"/>
            </a:endParaRPr>
          </a:p>
          <a:p>
            <a:pPr lvl="2" marL="822240" indent="-228240">
              <a:lnSpc>
                <a:spcPct val="100000"/>
              </a:lnSpc>
              <a:spcBef>
                <a:spcPts val="499"/>
              </a:spcBef>
              <a:buClr>
                <a:srgbClr val="bcbcbc"/>
              </a:buClr>
              <a:buSzPct val="76000"/>
              <a:buFont typeface="Wingdings 3" charset="2"/>
              <a:buChar char=""/>
            </a:pPr>
            <a:r>
              <a:rPr b="0" lang="es-ES" sz="2000" spc="-1" strike="noStrike">
                <a:solidFill>
                  <a:srgbClr val="000000"/>
                </a:solidFill>
                <a:latin typeface="Gill Sans MT"/>
              </a:rPr>
              <a:t>Tercer nivel</a:t>
            </a:r>
            <a:endParaRPr b="0" lang="es-ES" sz="2000" spc="-1" strike="noStrike">
              <a:solidFill>
                <a:srgbClr val="000000"/>
              </a:solidFill>
              <a:latin typeface="Gill Sans MT"/>
            </a:endParaRPr>
          </a:p>
          <a:p>
            <a:pPr lvl="3" marL="1096920" indent="-228240">
              <a:lnSpc>
                <a:spcPct val="100000"/>
              </a:lnSpc>
              <a:spcBef>
                <a:spcPts val="400"/>
              </a:spcBef>
              <a:buClr>
                <a:srgbClr val="8ba2b4"/>
              </a:buClr>
              <a:buSzPct val="70000"/>
              <a:buFont typeface="Wingdings" charset="2"/>
              <a:buChar char=""/>
            </a:pPr>
            <a:r>
              <a:rPr b="0" lang="es-ES" sz="1800" spc="-1" strike="noStrike">
                <a:solidFill>
                  <a:srgbClr val="000000"/>
                </a:solidFill>
                <a:latin typeface="Gill Sans MT"/>
              </a:rPr>
              <a:t>Cuarto nivel</a:t>
            </a:r>
            <a:endParaRPr b="0" lang="es-ES" sz="1800" spc="-1" strike="noStrike">
              <a:solidFill>
                <a:srgbClr val="000000"/>
              </a:solidFill>
              <a:latin typeface="Gill Sans MT"/>
            </a:endParaRPr>
          </a:p>
          <a:p>
            <a:pPr lvl="4" marL="1371600" indent="-228240">
              <a:lnSpc>
                <a:spcPct val="100000"/>
              </a:lnSpc>
              <a:spcBef>
                <a:spcPts val="300"/>
              </a:spcBef>
              <a:buClr>
                <a:srgbClr val="9fb8cd"/>
              </a:buClr>
              <a:buSzPct val="70000"/>
              <a:buFont typeface="Wingdings" charset="2"/>
              <a:buChar char=""/>
            </a:pPr>
            <a:r>
              <a:rPr b="0" lang="es-ES" sz="1600" spc="-1" strike="noStrike">
                <a:solidFill>
                  <a:srgbClr val="000000"/>
                </a:solidFill>
                <a:latin typeface="Gill Sans MT"/>
              </a:rPr>
              <a:t>Quinto nivel</a:t>
            </a:r>
            <a:endParaRPr b="0" lang="es-ES" sz="1600" spc="-1" strike="noStrike">
              <a:solidFill>
                <a:srgbClr val="000000"/>
              </a:solidFill>
              <a:latin typeface="Gill Sans MT"/>
            </a:endParaRPr>
          </a:p>
        </p:txBody>
      </p:sp>
      <p:sp>
        <p:nvSpPr>
          <p:cNvPr id="94" name="PlaceHolder 5"/>
          <p:cNvSpPr>
            <a:spLocks noGrp="1"/>
          </p:cNvSpPr>
          <p:nvPr>
            <p:ph type="body"/>
          </p:nvPr>
        </p:nvSpPr>
        <p:spPr>
          <a:xfrm>
            <a:off x="4632120" y="1216080"/>
            <a:ext cx="4041360" cy="4937400"/>
          </a:xfrm>
          <a:prstGeom prst="rect">
            <a:avLst/>
          </a:prstGeom>
        </p:spPr>
        <p:txBody>
          <a:bodyPr>
            <a:noAutofit/>
          </a:bodyPr>
          <a:p>
            <a:pPr marL="272880" indent="-272520">
              <a:lnSpc>
                <a:spcPct val="100000"/>
              </a:lnSpc>
              <a:spcBef>
                <a:spcPts val="601"/>
              </a:spcBef>
              <a:buClr>
                <a:srgbClr val="727ca3"/>
              </a:buClr>
              <a:buSzPct val="76000"/>
              <a:buFont typeface="Wingdings 3" charset="2"/>
              <a:buChar char=""/>
            </a:pPr>
            <a:r>
              <a:rPr b="0" lang="es-ES" sz="2600" spc="-1" strike="noStrike">
                <a:solidFill>
                  <a:srgbClr val="000000"/>
                </a:solidFill>
                <a:latin typeface="Gill Sans MT"/>
              </a:rPr>
              <a:t>Haga clic para modificar el estilo de texto del patrón</a:t>
            </a:r>
            <a:endParaRPr b="0" lang="es-ES" sz="2600" spc="-1" strike="noStrike">
              <a:solidFill>
                <a:srgbClr val="000000"/>
              </a:solidFill>
              <a:latin typeface="Gill Sans MT"/>
            </a:endParaRPr>
          </a:p>
          <a:p>
            <a:pPr lvl="1" marL="547560" indent="-272520">
              <a:lnSpc>
                <a:spcPct val="100000"/>
              </a:lnSpc>
              <a:spcBef>
                <a:spcPts val="499"/>
              </a:spcBef>
              <a:buClr>
                <a:srgbClr val="9fb8cd"/>
              </a:buClr>
              <a:buSzPct val="76000"/>
              <a:buFont typeface="Wingdings 3" charset="2"/>
              <a:buChar char=""/>
            </a:pPr>
            <a:r>
              <a:rPr b="0" lang="es-ES" sz="2300" spc="-1" strike="noStrike">
                <a:solidFill>
                  <a:srgbClr val="464653"/>
                </a:solidFill>
                <a:latin typeface="Gill Sans MT"/>
              </a:rPr>
              <a:t>Segundo nivel</a:t>
            </a:r>
            <a:endParaRPr b="0" lang="es-ES" sz="2300" spc="-1" strike="noStrike">
              <a:solidFill>
                <a:srgbClr val="000000"/>
              </a:solidFill>
              <a:latin typeface="Gill Sans MT"/>
            </a:endParaRPr>
          </a:p>
          <a:p>
            <a:pPr lvl="2" marL="822240" indent="-228240">
              <a:lnSpc>
                <a:spcPct val="100000"/>
              </a:lnSpc>
              <a:spcBef>
                <a:spcPts val="499"/>
              </a:spcBef>
              <a:buClr>
                <a:srgbClr val="bcbcbc"/>
              </a:buClr>
              <a:buSzPct val="76000"/>
              <a:buFont typeface="Wingdings 3" charset="2"/>
              <a:buChar char=""/>
            </a:pPr>
            <a:r>
              <a:rPr b="0" lang="es-ES" sz="2000" spc="-1" strike="noStrike">
                <a:solidFill>
                  <a:srgbClr val="000000"/>
                </a:solidFill>
                <a:latin typeface="Gill Sans MT"/>
              </a:rPr>
              <a:t>Tercer nivel</a:t>
            </a:r>
            <a:endParaRPr b="0" lang="es-ES" sz="2000" spc="-1" strike="noStrike">
              <a:solidFill>
                <a:srgbClr val="000000"/>
              </a:solidFill>
              <a:latin typeface="Gill Sans MT"/>
            </a:endParaRPr>
          </a:p>
          <a:p>
            <a:pPr lvl="3" marL="1096920" indent="-228240">
              <a:lnSpc>
                <a:spcPct val="100000"/>
              </a:lnSpc>
              <a:spcBef>
                <a:spcPts val="400"/>
              </a:spcBef>
              <a:buClr>
                <a:srgbClr val="8ba2b4"/>
              </a:buClr>
              <a:buSzPct val="70000"/>
              <a:buFont typeface="Wingdings" charset="2"/>
              <a:buChar char=""/>
            </a:pPr>
            <a:r>
              <a:rPr b="0" lang="es-ES" sz="1800" spc="-1" strike="noStrike">
                <a:solidFill>
                  <a:srgbClr val="000000"/>
                </a:solidFill>
                <a:latin typeface="Gill Sans MT"/>
              </a:rPr>
              <a:t>Cuarto nivel</a:t>
            </a:r>
            <a:endParaRPr b="0" lang="es-ES" sz="1800" spc="-1" strike="noStrike">
              <a:solidFill>
                <a:srgbClr val="000000"/>
              </a:solidFill>
              <a:latin typeface="Gill Sans MT"/>
            </a:endParaRPr>
          </a:p>
          <a:p>
            <a:pPr lvl="4" marL="1371600" indent="-228240">
              <a:lnSpc>
                <a:spcPct val="100000"/>
              </a:lnSpc>
              <a:spcBef>
                <a:spcPts val="300"/>
              </a:spcBef>
              <a:buClr>
                <a:srgbClr val="9fb8cd"/>
              </a:buClr>
              <a:buSzPct val="70000"/>
              <a:buFont typeface="Wingdings" charset="2"/>
              <a:buChar char=""/>
            </a:pPr>
            <a:r>
              <a:rPr b="0" lang="es-ES" sz="1600" spc="-1" strike="noStrike">
                <a:solidFill>
                  <a:srgbClr val="000000"/>
                </a:solidFill>
                <a:latin typeface="Gill Sans MT"/>
              </a:rPr>
              <a:t>Quinto nivel</a:t>
            </a:r>
            <a:endParaRPr b="0" lang="es-ES" sz="1600" spc="-1" strike="noStrike">
              <a:solidFill>
                <a:srgbClr val="000000"/>
              </a:solidFill>
              <a:latin typeface="Gill Sans MT"/>
            </a:endParaRPr>
          </a:p>
        </p:txBody>
      </p:sp>
      <p:sp>
        <p:nvSpPr>
          <p:cNvPr id="95" name="PlaceHolder 6"/>
          <p:cNvSpPr>
            <a:spLocks noGrp="1"/>
          </p:cNvSpPr>
          <p:nvPr>
            <p:ph type="dt"/>
          </p:nvPr>
        </p:nvSpPr>
        <p:spPr>
          <a:xfrm>
            <a:off x="6400800" y="6356520"/>
            <a:ext cx="2288880" cy="364680"/>
          </a:xfrm>
          <a:prstGeom prst="rect">
            <a:avLst/>
          </a:prstGeom>
        </p:spPr>
        <p:txBody>
          <a:bodyPr lIns="90000" rIns="90000" tIns="45000" bIns="45000">
            <a:noAutofit/>
          </a:bodyPr>
          <a:p>
            <a:pPr>
              <a:lnSpc>
                <a:spcPct val="100000"/>
              </a:lnSpc>
            </a:pPr>
            <a:fld id="{DC269EDA-A525-4B52-8A2B-F27D072CA68A}" type="datetime">
              <a:rPr b="0" lang="ca-ES" sz="1400" spc="-1" strike="noStrike">
                <a:solidFill>
                  <a:srgbClr val="464653"/>
                </a:solidFill>
                <a:latin typeface="Gill Sans MT"/>
              </a:rPr>
              <a:t>10/02/22</a:t>
            </a:fld>
            <a:endParaRPr b="0" lang="ca-ES" sz="1400" spc="-1" strike="noStrike">
              <a:latin typeface="Times New Roman"/>
            </a:endParaRPr>
          </a:p>
        </p:txBody>
      </p:sp>
      <p:sp>
        <p:nvSpPr>
          <p:cNvPr id="96" name="PlaceHolder 7"/>
          <p:cNvSpPr>
            <a:spLocks noGrp="1"/>
          </p:cNvSpPr>
          <p:nvPr>
            <p:ph type="ftr"/>
          </p:nvPr>
        </p:nvSpPr>
        <p:spPr>
          <a:xfrm>
            <a:off x="2898720" y="6356520"/>
            <a:ext cx="3504960" cy="364680"/>
          </a:xfrm>
          <a:prstGeom prst="rect">
            <a:avLst/>
          </a:prstGeom>
        </p:spPr>
        <p:txBody>
          <a:bodyPr lIns="90000" rIns="90000" tIns="45000" bIns="45000">
            <a:noAutofit/>
          </a:bodyPr>
          <a:p>
            <a:endParaRPr b="0" lang="ca-ES" sz="2400" spc="-1" strike="noStrike">
              <a:latin typeface="Times New Roman"/>
            </a:endParaRPr>
          </a:p>
        </p:txBody>
      </p:sp>
      <p:sp>
        <p:nvSpPr>
          <p:cNvPr id="97" name="PlaceHolder 8"/>
          <p:cNvSpPr>
            <a:spLocks noGrp="1"/>
          </p:cNvSpPr>
          <p:nvPr>
            <p:ph type="sldNum"/>
          </p:nvPr>
        </p:nvSpPr>
        <p:spPr>
          <a:xfrm>
            <a:off x="612720" y="6356520"/>
            <a:ext cx="1980720" cy="364680"/>
          </a:xfrm>
          <a:prstGeom prst="rect">
            <a:avLst/>
          </a:prstGeom>
        </p:spPr>
        <p:txBody>
          <a:bodyPr lIns="90000" rIns="90000" tIns="45000" bIns="45000">
            <a:noAutofit/>
          </a:bodyPr>
          <a:p>
            <a:pPr>
              <a:lnSpc>
                <a:spcPct val="100000"/>
              </a:lnSpc>
            </a:pPr>
            <a:fld id="{3702A8F6-8872-4CF9-942B-6CD96F914968}" type="slidenum">
              <a:rPr b="0" lang="ca-ES" sz="1400" spc="-1" strike="noStrike">
                <a:solidFill>
                  <a:srgbClr val="464653"/>
                </a:solidFill>
                <a:latin typeface="Gill Sans MT"/>
              </a:rPr>
              <a:t>&lt;número&gt;</a:t>
            </a:fld>
            <a:endParaRPr b="0" lang="ca-E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gif"/><Relationship Id="rId3" Type="http://schemas.openxmlformats.org/officeDocument/2006/relationships/slideLayout" Target="../slideLayouts/slideLayout2.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image" Target="../media/image56.png"/><Relationship Id="rId7" Type="http://schemas.openxmlformats.org/officeDocument/2006/relationships/image" Target="../media/image57.png"/><Relationship Id="rId8" Type="http://schemas.openxmlformats.org/officeDocument/2006/relationships/image" Target="../media/image58.png"/><Relationship Id="rId9" Type="http://schemas.openxmlformats.org/officeDocument/2006/relationships/image" Target="../media/image59.png"/><Relationship Id="rId10" Type="http://schemas.openxmlformats.org/officeDocument/2006/relationships/image" Target="../media/image60.png"/><Relationship Id="rId11" Type="http://schemas.openxmlformats.org/officeDocument/2006/relationships/image" Target="../media/image61.png"/><Relationship Id="rId12" Type="http://schemas.openxmlformats.org/officeDocument/2006/relationships/image" Target="../media/image62.png"/><Relationship Id="rId13" Type="http://schemas.openxmlformats.org/officeDocument/2006/relationships/image" Target="../media/image63.png"/><Relationship Id="rId14" Type="http://schemas.openxmlformats.org/officeDocument/2006/relationships/image" Target="../media/image64.png"/><Relationship Id="rId15" Type="http://schemas.openxmlformats.org/officeDocument/2006/relationships/image" Target="../media/image65.png"/><Relationship Id="rId16" Type="http://schemas.openxmlformats.org/officeDocument/2006/relationships/image" Target="../media/image66.gif"/><Relationship Id="rId17" Type="http://schemas.openxmlformats.org/officeDocument/2006/relationships/slideLayout" Target="../slideLayouts/slideLayout28.xml"/>
</Relationships>
</file>

<file path=ppt/slides/_rels/slide11.xml.rels><?xml version="1.0" encoding="UTF-8"?>
<Relationships xmlns="http://schemas.openxmlformats.org/package/2006/relationships"><Relationship Id="rId1" Type="http://schemas.openxmlformats.org/officeDocument/2006/relationships/image" Target="../media/image67.png"/><Relationship Id="rId2" Type="http://schemas.openxmlformats.org/officeDocument/2006/relationships/image" Target="../media/image68.png"/><Relationship Id="rId3" Type="http://schemas.openxmlformats.org/officeDocument/2006/relationships/image" Target="../media/image69.png"/><Relationship Id="rId4" Type="http://schemas.openxmlformats.org/officeDocument/2006/relationships/image" Target="../media/image70.png"/><Relationship Id="rId5" Type="http://schemas.openxmlformats.org/officeDocument/2006/relationships/image" Target="../media/image71.png"/><Relationship Id="rId6" Type="http://schemas.openxmlformats.org/officeDocument/2006/relationships/image" Target="../media/image72.png"/><Relationship Id="rId7" Type="http://schemas.openxmlformats.org/officeDocument/2006/relationships/image" Target="../media/image73.png"/><Relationship Id="rId8" Type="http://schemas.openxmlformats.org/officeDocument/2006/relationships/image" Target="../media/image74.png"/><Relationship Id="rId9" Type="http://schemas.openxmlformats.org/officeDocument/2006/relationships/image" Target="../media/image75.png"/><Relationship Id="rId10" Type="http://schemas.openxmlformats.org/officeDocument/2006/relationships/image" Target="../media/image76.png"/><Relationship Id="rId11" Type="http://schemas.openxmlformats.org/officeDocument/2006/relationships/image" Target="../media/image77.png"/><Relationship Id="rId12" Type="http://schemas.openxmlformats.org/officeDocument/2006/relationships/image" Target="../media/image78.png"/><Relationship Id="rId13" Type="http://schemas.openxmlformats.org/officeDocument/2006/relationships/image" Target="../media/image79.png"/><Relationship Id="rId14" Type="http://schemas.openxmlformats.org/officeDocument/2006/relationships/image" Target="../media/image80.png"/><Relationship Id="rId15" Type="http://schemas.openxmlformats.org/officeDocument/2006/relationships/image" Target="../media/image81.png"/><Relationship Id="rId16" Type="http://schemas.openxmlformats.org/officeDocument/2006/relationships/image" Target="../media/image82.gif"/><Relationship Id="rId17" Type="http://schemas.openxmlformats.org/officeDocument/2006/relationships/slideLayout" Target="../slideLayouts/slideLayout28.xml"/><Relationship Id="rId18"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83.png"/><Relationship Id="rId2" Type="http://schemas.openxmlformats.org/officeDocument/2006/relationships/image" Target="../media/image84.png"/><Relationship Id="rId3" Type="http://schemas.openxmlformats.org/officeDocument/2006/relationships/image" Target="../media/image85.png"/><Relationship Id="rId4" Type="http://schemas.openxmlformats.org/officeDocument/2006/relationships/image" Target="../media/image86.png"/><Relationship Id="rId5" Type="http://schemas.openxmlformats.org/officeDocument/2006/relationships/image" Target="../media/image87.png"/><Relationship Id="rId6" Type="http://schemas.openxmlformats.org/officeDocument/2006/relationships/image" Target="../media/image88.gif"/><Relationship Id="rId7" Type="http://schemas.openxmlformats.org/officeDocument/2006/relationships/slideLayout" Target="../slideLayouts/slideLayout28.xml"/>
</Relationships>
</file>

<file path=ppt/slides/_rels/slide13.xml.rels><?xml version="1.0" encoding="UTF-8"?>
<Relationships xmlns="http://schemas.openxmlformats.org/package/2006/relationships"><Relationship Id="rId1" Type="http://schemas.openxmlformats.org/officeDocument/2006/relationships/image" Target="../media/image89.png"/><Relationship Id="rId2" Type="http://schemas.openxmlformats.org/officeDocument/2006/relationships/image" Target="../media/image90.png"/><Relationship Id="rId3" Type="http://schemas.openxmlformats.org/officeDocument/2006/relationships/image" Target="../media/image91.gif"/><Relationship Id="rId4" Type="http://schemas.openxmlformats.org/officeDocument/2006/relationships/slideLayout" Target="../slideLayouts/slideLayout28.xml"/>
</Relationships>
</file>

<file path=ppt/slides/_rels/slide14.xml.rels><?xml version="1.0" encoding="UTF-8"?>
<Relationships xmlns="http://schemas.openxmlformats.org/package/2006/relationships"><Relationship Id="rId1" Type="http://schemas.openxmlformats.org/officeDocument/2006/relationships/hyperlink" Target="http://www.tech-faq.com/active-directory.html" TargetMode="External"/><Relationship Id="rId2" Type="http://schemas.openxmlformats.org/officeDocument/2006/relationships/hyperlink" Target="http://technet.microsoft.com/en-us/library/bb727030.aspx" TargetMode="External"/><Relationship Id="rId3" Type="http://schemas.openxmlformats.org/officeDocument/2006/relationships/hyperlink" Target="http://delreguero.com/wordpress/wp-content/uploads/ASO/otros/01_intro_infraestruct_DA/media08_1.htm" TargetMode="External"/><Relationship Id="rId4" Type="http://schemas.openxmlformats.org/officeDocument/2006/relationships/image" Target="../media/image92.gif"/><Relationship Id="rId5"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3.gif"/><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gif"/><Relationship Id="rId9" Type="http://schemas.openxmlformats.org/officeDocument/2006/relationships/slideLayout" Target="../slideLayouts/slideLayout28.xml"/>
</Relationships>
</file>

<file path=ppt/slides/_rels/slide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gif"/><Relationship Id="rId4" Type="http://schemas.openxmlformats.org/officeDocument/2006/relationships/slideLayout" Target="../slideLayouts/slideLayout28.xml"/>
</Relationships>
</file>

<file path=ppt/slides/_rels/slide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png"/><Relationship Id="rId9" Type="http://schemas.openxmlformats.org/officeDocument/2006/relationships/image" Target="../media/image23.png"/><Relationship Id="rId10" Type="http://schemas.openxmlformats.org/officeDocument/2006/relationships/image" Target="../media/image24.png"/><Relationship Id="rId11" Type="http://schemas.openxmlformats.org/officeDocument/2006/relationships/image" Target="../media/image25.png"/><Relationship Id="rId12" Type="http://schemas.openxmlformats.org/officeDocument/2006/relationships/image" Target="../media/image26.gif"/><Relationship Id="rId13" Type="http://schemas.openxmlformats.org/officeDocument/2006/relationships/slideLayout" Target="../slideLayouts/slideLayout28.xml"/>
</Relationships>
</file>

<file path=ppt/slides/_rels/slide6.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gif"/><Relationship Id="rId7" Type="http://schemas.openxmlformats.org/officeDocument/2006/relationships/slideLayout" Target="../slideLayouts/slideLayout28.xml"/>
</Relationships>
</file>

<file path=ppt/slides/_rels/slide7.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gif"/><Relationship Id="rId7" Type="http://schemas.openxmlformats.org/officeDocument/2006/relationships/slideLayout" Target="../slideLayouts/slideLayout28.xml"/>
</Relationships>
</file>

<file path=ppt/slides/_rels/slide8.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image" Target="../media/image41.png"/><Relationship Id="rId4" Type="http://schemas.openxmlformats.org/officeDocument/2006/relationships/image" Target="../media/image42.gif"/><Relationship Id="rId5" Type="http://schemas.openxmlformats.org/officeDocument/2006/relationships/slideLayout" Target="../slideLayouts/slideLayout28.xml"/>
</Relationships>
</file>

<file path=ppt/slides/_rels/slide9.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image" Target="../media/image47.png"/><Relationship Id="rId6" Type="http://schemas.openxmlformats.org/officeDocument/2006/relationships/image" Target="../media/image48.png"/><Relationship Id="rId7" Type="http://schemas.openxmlformats.org/officeDocument/2006/relationships/image" Target="../media/image49.png"/><Relationship Id="rId8" Type="http://schemas.openxmlformats.org/officeDocument/2006/relationships/image" Target="../media/image50.gif"/><Relationship Id="rId9" Type="http://schemas.openxmlformats.org/officeDocument/2006/relationships/slideLayout" Target="../slideLayouts/slideLayout2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1219320" y="3886200"/>
            <a:ext cx="6857640" cy="990360"/>
          </a:xfrm>
          <a:prstGeom prst="rect">
            <a:avLst/>
          </a:prstGeom>
          <a:noFill/>
          <a:ln w="0">
            <a:noFill/>
          </a:ln>
        </p:spPr>
        <p:txBody>
          <a:bodyPr>
            <a:normAutofit fontScale="97000"/>
          </a:bodyPr>
          <a:p>
            <a:pPr algn="r">
              <a:lnSpc>
                <a:spcPct val="100000"/>
              </a:lnSpc>
            </a:pPr>
            <a:r>
              <a:rPr b="0" lang="ca-ES" sz="3200" spc="-1" strike="noStrike">
                <a:solidFill>
                  <a:srgbClr val="000000"/>
                </a:solidFill>
                <a:latin typeface="Bookman Old Style"/>
              </a:rPr>
              <a:t>Protocol d’Accés al Servei de Directori als sistemes Windows</a:t>
            </a:r>
            <a:endParaRPr b="0" lang="es-ES" sz="3200" spc="-1" strike="noStrike">
              <a:solidFill>
                <a:srgbClr val="000000"/>
              </a:solidFill>
              <a:latin typeface="Arial"/>
            </a:endParaRPr>
          </a:p>
        </p:txBody>
      </p:sp>
      <p:sp>
        <p:nvSpPr>
          <p:cNvPr id="141" name="TextShape 2"/>
          <p:cNvSpPr txBox="1"/>
          <p:nvPr/>
        </p:nvSpPr>
        <p:spPr>
          <a:xfrm>
            <a:off x="1219320" y="5124600"/>
            <a:ext cx="6857640" cy="533160"/>
          </a:xfrm>
          <a:prstGeom prst="rect">
            <a:avLst/>
          </a:prstGeom>
          <a:noFill/>
          <a:ln w="0">
            <a:noFill/>
          </a:ln>
        </p:spPr>
        <p:txBody>
          <a:bodyPr>
            <a:normAutofit fontScale="32000"/>
          </a:bodyPr>
          <a:p>
            <a:pPr algn="r">
              <a:lnSpc>
                <a:spcPct val="100000"/>
              </a:lnSpc>
              <a:spcBef>
                <a:spcPts val="601"/>
              </a:spcBef>
              <a:tabLst>
                <a:tab algn="l" pos="0"/>
              </a:tabLst>
            </a:pPr>
            <a:r>
              <a:rPr b="0" lang="ca-ES" sz="2000" spc="-1" strike="noStrike">
                <a:solidFill>
                  <a:srgbClr val="464653"/>
                </a:solidFill>
                <a:latin typeface="Bookman Old Style"/>
              </a:rPr>
              <a:t>SISTEMES MICROINFORMÀTICS EN XARXA</a:t>
            </a:r>
            <a:endParaRPr b="0" lang="ca-ES" sz="2000" spc="-1" strike="noStrike">
              <a:latin typeface="Arial"/>
            </a:endParaRPr>
          </a:p>
          <a:p>
            <a:pPr algn="r">
              <a:lnSpc>
                <a:spcPct val="100000"/>
              </a:lnSpc>
              <a:spcBef>
                <a:spcPts val="601"/>
              </a:spcBef>
              <a:tabLst>
                <a:tab algn="l" pos="0"/>
              </a:tabLst>
            </a:pPr>
            <a:r>
              <a:rPr b="0" lang="ca-ES" sz="2000" spc="-1" strike="noStrike">
                <a:solidFill>
                  <a:srgbClr val="464653"/>
                </a:solidFill>
                <a:latin typeface="Bookman Old Style"/>
              </a:rPr>
              <a:t>M4. UF1. INSTAL·LACIÓ I ADMINISTRACIÓ DE SO OPERATIUS EN XARXA PROPIETARIS</a:t>
            </a:r>
            <a:endParaRPr b="0" lang="ca-ES" sz="2000" spc="-1" strike="noStrike">
              <a:latin typeface="Arial"/>
            </a:endParaRPr>
          </a:p>
        </p:txBody>
      </p:sp>
      <p:pic>
        <p:nvPicPr>
          <p:cNvPr id="142" name="3 Imagen" descr="Active_Directory_Logo.jpg"/>
          <p:cNvPicPr/>
          <p:nvPr/>
        </p:nvPicPr>
        <p:blipFill>
          <a:blip r:embed="rId1"/>
          <a:srcRect l="-1957" t="-4384" r="-2160" b="-3401"/>
          <a:stretch/>
        </p:blipFill>
        <p:spPr>
          <a:xfrm>
            <a:off x="2627640" y="910800"/>
            <a:ext cx="4824000" cy="2229840"/>
          </a:xfrm>
          <a:prstGeom prst="rect">
            <a:avLst/>
          </a:prstGeom>
          <a:ln cap="sq" w="190500">
            <a:solidFill>
              <a:srgbClr val="ffffff"/>
            </a:solidFill>
            <a:miter/>
          </a:ln>
          <a:effectLst>
            <a:outerShdw algn="tl" blurRad="65000" dir="12889470" dist="50432" kx="195000" ky="145000" rotWithShape="0">
              <a:srgbClr val="000000">
                <a:alpha val="30000"/>
              </a:srgbClr>
            </a:outerShdw>
          </a:effectLst>
          <a:scene3d>
            <a:camera prst="orthographicFront">
              <a:rot lat="0" lon="0" rev="360000"/>
            </a:camera>
            <a:lightRig dir="t" rig="twoPt">
              <a:rot lat="0" lon="0" rev="7200000"/>
            </a:lightRig>
          </a:scene3d>
          <a:sp3d contourW="12700">
            <a:bevelT w="25400" h="19050"/>
            <a:contourClr>
              <a:srgbClr val="969696"/>
            </a:contourClr>
          </a:sp3d>
        </p:spPr>
      </p:pic>
      <p:pic>
        <p:nvPicPr>
          <p:cNvPr id="143" name="0 Imagen" descr="logo.jpg.gif"/>
          <p:cNvPicPr/>
          <p:nvPr/>
        </p:nvPicPr>
        <p:blipFill>
          <a:blip r:embed="rId2"/>
          <a:stretch/>
        </p:blipFill>
        <p:spPr>
          <a:xfrm>
            <a:off x="360" y="6165360"/>
            <a:ext cx="9143280" cy="69228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457200" y="228600"/>
            <a:ext cx="8229240" cy="914040"/>
          </a:xfrm>
          <a:prstGeom prst="rect">
            <a:avLst/>
          </a:prstGeom>
          <a:noFill/>
          <a:ln w="0">
            <a:noFill/>
          </a:ln>
        </p:spPr>
        <p:txBody>
          <a:bodyPr anchor="b">
            <a:noAutofit/>
          </a:bodyPr>
          <a:p>
            <a:pPr>
              <a:lnSpc>
                <a:spcPct val="100000"/>
              </a:lnSpc>
            </a:pPr>
            <a:r>
              <a:rPr b="0" lang="ca-ES" sz="3200" spc="-1" strike="noStrike">
                <a:solidFill>
                  <a:srgbClr val="464653"/>
                </a:solidFill>
                <a:latin typeface="Bookman Old Style"/>
              </a:rPr>
              <a:t>Conceptes bàsics d’Active Directory</a:t>
            </a:r>
            <a:endParaRPr b="0" lang="es-ES" sz="3200" spc="-1" strike="noStrike">
              <a:solidFill>
                <a:srgbClr val="000000"/>
              </a:solidFill>
              <a:latin typeface="Arial"/>
            </a:endParaRPr>
          </a:p>
        </p:txBody>
      </p:sp>
      <p:sp>
        <p:nvSpPr>
          <p:cNvPr id="233" name="TextShape 2"/>
          <p:cNvSpPr txBox="1"/>
          <p:nvPr/>
        </p:nvSpPr>
        <p:spPr>
          <a:xfrm>
            <a:off x="457200" y="1219320"/>
            <a:ext cx="8218080" cy="2209320"/>
          </a:xfrm>
          <a:prstGeom prst="rect">
            <a:avLst/>
          </a:prstGeom>
          <a:noFill/>
          <a:ln w="0">
            <a:noFill/>
          </a:ln>
        </p:spPr>
        <p:txBody>
          <a:bodyPr>
            <a:normAutofit fontScale="68000"/>
          </a:bodyPr>
          <a:p>
            <a:pPr marL="274320" indent="-273960" algn="just">
              <a:lnSpc>
                <a:spcPct val="100000"/>
              </a:lnSpc>
              <a:spcBef>
                <a:spcPts val="601"/>
              </a:spcBef>
              <a:buClr>
                <a:srgbClr val="727ca3"/>
              </a:buClr>
              <a:buSzPct val="76000"/>
              <a:buFont typeface="Wingdings 3" charset="2"/>
              <a:buChar char=""/>
            </a:pPr>
            <a:r>
              <a:rPr b="0" lang="ca-ES" sz="2600" spc="-1" strike="noStrike">
                <a:solidFill>
                  <a:srgbClr val="000000"/>
                </a:solidFill>
                <a:latin typeface="Gill Sans MT"/>
              </a:rPr>
              <a:t>ESTRUCTURA (VI)</a:t>
            </a:r>
            <a:endParaRPr b="0" lang="es-ES" sz="2600" spc="-1" strike="noStrike">
              <a:solidFill>
                <a:srgbClr val="000000"/>
              </a:solidFill>
              <a:latin typeface="Gill Sans MT"/>
            </a:endParaRPr>
          </a:p>
          <a:p>
            <a:pPr lvl="1" marL="548640" indent="-273960" algn="just">
              <a:lnSpc>
                <a:spcPct val="100000"/>
              </a:lnSpc>
              <a:spcBef>
                <a:spcPts val="499"/>
              </a:spcBef>
              <a:buClr>
                <a:srgbClr val="9fb8cd"/>
              </a:buClr>
              <a:buSzPct val="76000"/>
              <a:buFont typeface="Wingdings 3" charset="2"/>
              <a:buChar char=""/>
            </a:pPr>
            <a:r>
              <a:rPr b="0" lang="ca-ES" sz="1900" spc="-1" strike="noStrike">
                <a:solidFill>
                  <a:srgbClr val="464653"/>
                </a:solidFill>
                <a:latin typeface="Gill Sans MT"/>
              </a:rPr>
              <a:t>El model d’arbre de dominis múltiples es pot estendre fins crear un bosc d’arbres en organitzacions en las que calgui mantenir estructures separades.</a:t>
            </a:r>
            <a:endParaRPr b="0" lang="es-ES" sz="1900" spc="-1" strike="noStrike">
              <a:solidFill>
                <a:srgbClr val="000000"/>
              </a:solidFill>
              <a:latin typeface="Gill Sans MT"/>
            </a:endParaRPr>
          </a:p>
          <a:p>
            <a:pPr lvl="1" marL="548640" indent="-273960" algn="just">
              <a:lnSpc>
                <a:spcPct val="100000"/>
              </a:lnSpc>
              <a:spcBef>
                <a:spcPts val="499"/>
              </a:spcBef>
              <a:buClr>
                <a:srgbClr val="9fb8cd"/>
              </a:buClr>
              <a:buSzPct val="76000"/>
              <a:buFont typeface="Wingdings 3" charset="2"/>
              <a:buChar char=""/>
            </a:pPr>
            <a:r>
              <a:rPr b="0" lang="ca-ES" sz="1900" spc="-1" strike="noStrike">
                <a:solidFill>
                  <a:srgbClr val="464653"/>
                </a:solidFill>
                <a:latin typeface="Gill Sans MT"/>
              </a:rPr>
              <a:t>Els arbres d’un bosc comparteixen: relacions de confiança transitives entre dominis del bosc, esquema comú i un catàleg global general. </a:t>
            </a:r>
            <a:endParaRPr b="0" lang="es-ES" sz="1900" spc="-1" strike="noStrike">
              <a:solidFill>
                <a:srgbClr val="000000"/>
              </a:solidFill>
              <a:latin typeface="Gill Sans MT"/>
            </a:endParaRPr>
          </a:p>
          <a:p>
            <a:pPr lvl="1" marL="548640" indent="-273960" algn="just">
              <a:lnSpc>
                <a:spcPct val="100000"/>
              </a:lnSpc>
              <a:spcBef>
                <a:spcPts val="499"/>
              </a:spcBef>
              <a:buClr>
                <a:srgbClr val="9fb8cd"/>
              </a:buClr>
              <a:buSzPct val="76000"/>
              <a:buFont typeface="Wingdings 3" charset="2"/>
              <a:buChar char=""/>
            </a:pPr>
            <a:r>
              <a:rPr b="0" lang="ca-ES" sz="1900" spc="-1" strike="noStrike">
                <a:solidFill>
                  <a:srgbClr val="464653"/>
                </a:solidFill>
                <a:latin typeface="Gill Sans MT"/>
              </a:rPr>
              <a:t>Tots els objectes de directori de la empresa estan representats en el catàleg global (es poden localitzar), però tant sols un subconjunt de les propietats són emmagatzemades aquí (temps de resposta ràpid).</a:t>
            </a:r>
            <a:endParaRPr b="0" lang="es-ES" sz="1900" spc="-1" strike="noStrike">
              <a:solidFill>
                <a:srgbClr val="000000"/>
              </a:solidFill>
              <a:latin typeface="Gill Sans MT"/>
            </a:endParaRPr>
          </a:p>
        </p:txBody>
      </p:sp>
      <p:pic>
        <p:nvPicPr>
          <p:cNvPr id="234" name="10 Imagen" descr="AC_dom1.bmp"/>
          <p:cNvPicPr/>
          <p:nvPr/>
        </p:nvPicPr>
        <p:blipFill>
          <a:blip r:embed="rId1"/>
          <a:stretch/>
        </p:blipFill>
        <p:spPr>
          <a:xfrm>
            <a:off x="1501920" y="4262400"/>
            <a:ext cx="1345680" cy="928440"/>
          </a:xfrm>
          <a:prstGeom prst="rect">
            <a:avLst/>
          </a:prstGeom>
          <a:ln w="0">
            <a:noFill/>
          </a:ln>
        </p:spPr>
      </p:pic>
      <p:pic>
        <p:nvPicPr>
          <p:cNvPr id="235" name="11 Imagen" descr="AC_dom2.bmp"/>
          <p:cNvPicPr/>
          <p:nvPr/>
        </p:nvPicPr>
        <p:blipFill>
          <a:blip r:embed="rId2"/>
          <a:stretch/>
        </p:blipFill>
        <p:spPr>
          <a:xfrm>
            <a:off x="461880" y="5362560"/>
            <a:ext cx="1298160" cy="912600"/>
          </a:xfrm>
          <a:prstGeom prst="rect">
            <a:avLst/>
          </a:prstGeom>
          <a:ln w="0">
            <a:noFill/>
          </a:ln>
        </p:spPr>
      </p:pic>
      <p:pic>
        <p:nvPicPr>
          <p:cNvPr id="236" name="12 Imagen" descr="AC_dom3.bmp"/>
          <p:cNvPicPr/>
          <p:nvPr/>
        </p:nvPicPr>
        <p:blipFill>
          <a:blip r:embed="rId3"/>
          <a:stretch/>
        </p:blipFill>
        <p:spPr>
          <a:xfrm>
            <a:off x="2638440" y="5334120"/>
            <a:ext cx="1395000" cy="952200"/>
          </a:xfrm>
          <a:prstGeom prst="rect">
            <a:avLst/>
          </a:prstGeom>
          <a:ln w="0">
            <a:noFill/>
          </a:ln>
        </p:spPr>
      </p:pic>
      <p:sp>
        <p:nvSpPr>
          <p:cNvPr id="237" name="CustomShape 3"/>
          <p:cNvSpPr/>
          <p:nvPr/>
        </p:nvSpPr>
        <p:spPr>
          <a:xfrm>
            <a:off x="1819440" y="5120280"/>
            <a:ext cx="45360" cy="900360"/>
          </a:xfrm>
          <a:prstGeom prst="flowChartProcess">
            <a:avLst/>
          </a:prstGeom>
          <a:solidFill>
            <a:schemeClr val="accent1">
              <a:alpha val="60000"/>
            </a:schemeClr>
          </a:solidFill>
          <a:ln>
            <a:solidFill>
              <a:srgbClr val="545b78"/>
            </a:solidFill>
            <a:round/>
          </a:ln>
          <a:scene3d>
            <a:camera prst="orthographicFront">
              <a:rot lat="0" lon="0" rev="19799999"/>
            </a:camera>
            <a:lightRig dir="t" rig="threePt"/>
          </a:scene3d>
        </p:spPr>
        <p:style>
          <a:lnRef idx="2">
            <a:schemeClr val="accent1">
              <a:shade val="50000"/>
            </a:schemeClr>
          </a:lnRef>
          <a:fillRef idx="1">
            <a:schemeClr val="accent1"/>
          </a:fillRef>
          <a:effectRef idx="0">
            <a:schemeClr val="accent1"/>
          </a:effectRef>
          <a:fontRef idx="minor"/>
        </p:style>
      </p:sp>
      <p:sp>
        <p:nvSpPr>
          <p:cNvPr id="238" name="CustomShape 4"/>
          <p:cNvSpPr/>
          <p:nvPr/>
        </p:nvSpPr>
        <p:spPr>
          <a:xfrm flipH="1">
            <a:off x="2487960" y="5106600"/>
            <a:ext cx="45360" cy="971640"/>
          </a:xfrm>
          <a:prstGeom prst="flowChartProcess">
            <a:avLst/>
          </a:prstGeom>
          <a:solidFill>
            <a:schemeClr val="accent1">
              <a:alpha val="60000"/>
            </a:schemeClr>
          </a:solidFill>
          <a:ln>
            <a:solidFill>
              <a:srgbClr val="545b78"/>
            </a:solidFill>
            <a:round/>
          </a:ln>
          <a:scene3d>
            <a:camera prst="orthographicFront">
              <a:rot lat="0" lon="0" rev="1800000"/>
            </a:camera>
            <a:lightRig dir="t" rig="threePt"/>
          </a:scene3d>
        </p:spPr>
        <p:style>
          <a:lnRef idx="2">
            <a:schemeClr val="accent1">
              <a:shade val="50000"/>
            </a:schemeClr>
          </a:lnRef>
          <a:fillRef idx="1">
            <a:schemeClr val="accent1"/>
          </a:fillRef>
          <a:effectRef idx="0">
            <a:schemeClr val="accent1"/>
          </a:effectRef>
          <a:fontRef idx="minor"/>
        </p:style>
      </p:sp>
      <p:pic>
        <p:nvPicPr>
          <p:cNvPr id="239" name="25 Imagen" descr="AC_dom1.bmp"/>
          <p:cNvPicPr/>
          <p:nvPr/>
        </p:nvPicPr>
        <p:blipFill>
          <a:blip r:embed="rId4"/>
          <a:stretch/>
        </p:blipFill>
        <p:spPr>
          <a:xfrm>
            <a:off x="5184720" y="5262480"/>
            <a:ext cx="1449000" cy="999720"/>
          </a:xfrm>
          <a:prstGeom prst="rect">
            <a:avLst/>
          </a:prstGeom>
          <a:ln w="0">
            <a:noFill/>
          </a:ln>
        </p:spPr>
      </p:pic>
      <p:pic>
        <p:nvPicPr>
          <p:cNvPr id="240" name="26 Imagen" descr="AC_dom2.bmp"/>
          <p:cNvPicPr/>
          <p:nvPr/>
        </p:nvPicPr>
        <p:blipFill>
          <a:blip r:embed="rId5"/>
          <a:stretch/>
        </p:blipFill>
        <p:spPr>
          <a:xfrm>
            <a:off x="6248520" y="4191120"/>
            <a:ext cx="1298160" cy="912600"/>
          </a:xfrm>
          <a:prstGeom prst="rect">
            <a:avLst/>
          </a:prstGeom>
          <a:ln w="0">
            <a:noFill/>
          </a:ln>
        </p:spPr>
      </p:pic>
      <p:pic>
        <p:nvPicPr>
          <p:cNvPr id="241" name="27 Imagen" descr="AC_dom3.bmp"/>
          <p:cNvPicPr/>
          <p:nvPr/>
        </p:nvPicPr>
        <p:blipFill>
          <a:blip r:embed="rId6"/>
          <a:stretch/>
        </p:blipFill>
        <p:spPr>
          <a:xfrm>
            <a:off x="7248600" y="5334120"/>
            <a:ext cx="1395000" cy="952200"/>
          </a:xfrm>
          <a:prstGeom prst="rect">
            <a:avLst/>
          </a:prstGeom>
          <a:ln w="0">
            <a:noFill/>
          </a:ln>
        </p:spPr>
      </p:pic>
      <p:sp>
        <p:nvSpPr>
          <p:cNvPr id="242" name="CustomShape 5"/>
          <p:cNvSpPr/>
          <p:nvPr/>
        </p:nvSpPr>
        <p:spPr>
          <a:xfrm>
            <a:off x="6534360" y="5020920"/>
            <a:ext cx="45360" cy="900360"/>
          </a:xfrm>
          <a:prstGeom prst="flowChartProcess">
            <a:avLst/>
          </a:prstGeom>
          <a:solidFill>
            <a:schemeClr val="accent3">
              <a:alpha val="60000"/>
            </a:schemeClr>
          </a:solidFill>
          <a:ln>
            <a:solidFill>
              <a:srgbClr val="545b78"/>
            </a:solidFill>
            <a:round/>
          </a:ln>
          <a:scene3d>
            <a:camera prst="orthographicFront">
              <a:rot lat="0" lon="0" rev="19799999"/>
            </a:camera>
            <a:lightRig dir="t" rig="threePt"/>
          </a:scene3d>
        </p:spPr>
        <p:style>
          <a:lnRef idx="2">
            <a:schemeClr val="accent1">
              <a:shade val="50000"/>
            </a:schemeClr>
          </a:lnRef>
          <a:fillRef idx="1">
            <a:schemeClr val="accent1"/>
          </a:fillRef>
          <a:effectRef idx="0">
            <a:schemeClr val="accent1"/>
          </a:effectRef>
          <a:fontRef idx="minor"/>
        </p:style>
      </p:sp>
      <p:sp>
        <p:nvSpPr>
          <p:cNvPr id="243" name="CustomShape 6"/>
          <p:cNvSpPr/>
          <p:nvPr/>
        </p:nvSpPr>
        <p:spPr>
          <a:xfrm flipH="1">
            <a:off x="7202880" y="5006880"/>
            <a:ext cx="45360" cy="971640"/>
          </a:xfrm>
          <a:prstGeom prst="flowChartProcess">
            <a:avLst/>
          </a:prstGeom>
          <a:solidFill>
            <a:schemeClr val="accent3">
              <a:alpha val="60000"/>
            </a:schemeClr>
          </a:solidFill>
          <a:ln>
            <a:solidFill>
              <a:srgbClr val="545b78"/>
            </a:solidFill>
            <a:round/>
          </a:ln>
          <a:scene3d>
            <a:camera prst="orthographicFront">
              <a:rot lat="0" lon="0" rev="1800000"/>
            </a:camera>
            <a:lightRig dir="t" rig="threePt"/>
          </a:scene3d>
        </p:spPr>
        <p:style>
          <a:lnRef idx="2">
            <a:schemeClr val="accent1">
              <a:shade val="50000"/>
            </a:schemeClr>
          </a:lnRef>
          <a:fillRef idx="1">
            <a:schemeClr val="accent1"/>
          </a:fillRef>
          <a:effectRef idx="0">
            <a:schemeClr val="accent1"/>
          </a:effectRef>
          <a:fontRef idx="minor"/>
        </p:style>
      </p:sp>
      <p:sp>
        <p:nvSpPr>
          <p:cNvPr id="244" name="CustomShape 7"/>
          <p:cNvSpPr/>
          <p:nvPr/>
        </p:nvSpPr>
        <p:spPr>
          <a:xfrm>
            <a:off x="1747800" y="3976560"/>
            <a:ext cx="113220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ca-ES" sz="1400" spc="-1" strike="noStrike">
                <a:solidFill>
                  <a:srgbClr val="525b7e"/>
                </a:solidFill>
                <a:latin typeface="Gill Sans MT"/>
              </a:rPr>
              <a:t>midom.local</a:t>
            </a:r>
            <a:endParaRPr b="0" lang="ca-ES" sz="1400" spc="-1" strike="noStrike">
              <a:latin typeface="Arial"/>
            </a:endParaRPr>
          </a:p>
        </p:txBody>
      </p:sp>
      <p:sp>
        <p:nvSpPr>
          <p:cNvPr id="245" name="CustomShape 8"/>
          <p:cNvSpPr/>
          <p:nvPr/>
        </p:nvSpPr>
        <p:spPr>
          <a:xfrm>
            <a:off x="6391440" y="3956040"/>
            <a:ext cx="152856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ca-ES" sz="1400" spc="-1" strike="noStrike">
                <a:solidFill>
                  <a:srgbClr val="525b7e"/>
                </a:solidFill>
                <a:latin typeface="Gill Sans MT"/>
              </a:rPr>
              <a:t>otrodom.local</a:t>
            </a:r>
            <a:endParaRPr b="0" lang="ca-ES" sz="1400" spc="-1" strike="noStrike">
              <a:latin typeface="Arial"/>
            </a:endParaRPr>
          </a:p>
        </p:txBody>
      </p:sp>
      <p:sp>
        <p:nvSpPr>
          <p:cNvPr id="246" name="CustomShape 9"/>
          <p:cNvSpPr/>
          <p:nvPr/>
        </p:nvSpPr>
        <p:spPr>
          <a:xfrm>
            <a:off x="3819600" y="4619520"/>
            <a:ext cx="1428480" cy="3337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ca-ES" sz="1600" spc="-1" strike="noStrike">
                <a:solidFill>
                  <a:srgbClr val="aab0c8"/>
                </a:solidFill>
                <a:latin typeface="Gill Sans MT"/>
              </a:rPr>
              <a:t>CONFIANÇA</a:t>
            </a:r>
            <a:endParaRPr b="0" lang="ca-ES" sz="1600" spc="-1" strike="noStrike">
              <a:latin typeface="Arial"/>
            </a:endParaRPr>
          </a:p>
        </p:txBody>
      </p:sp>
      <p:sp>
        <p:nvSpPr>
          <p:cNvPr id="247" name="CustomShape 10"/>
          <p:cNvSpPr/>
          <p:nvPr/>
        </p:nvSpPr>
        <p:spPr>
          <a:xfrm>
            <a:off x="3033720" y="4676760"/>
            <a:ext cx="785520" cy="213840"/>
          </a:xfrm>
          <a:prstGeom prst="leftArrow">
            <a:avLst>
              <a:gd name="adj1" fmla="val 50000"/>
              <a:gd name="adj2" fmla="val 50000"/>
            </a:avLst>
          </a:prstGeom>
          <a:solidFill>
            <a:schemeClr val="accent1">
              <a:alpha val="20000"/>
            </a:schemeClr>
          </a:solidFill>
          <a:ln>
            <a:solidFill>
              <a:srgbClr val="545b78"/>
            </a:solidFill>
            <a:round/>
          </a:ln>
        </p:spPr>
        <p:style>
          <a:lnRef idx="2">
            <a:schemeClr val="accent1">
              <a:shade val="50000"/>
            </a:schemeClr>
          </a:lnRef>
          <a:fillRef idx="1">
            <a:schemeClr val="accent1"/>
          </a:fillRef>
          <a:effectRef idx="0">
            <a:schemeClr val="accent1"/>
          </a:effectRef>
          <a:fontRef idx="minor"/>
        </p:style>
      </p:sp>
      <p:sp>
        <p:nvSpPr>
          <p:cNvPr id="248" name="CustomShape 11"/>
          <p:cNvSpPr/>
          <p:nvPr/>
        </p:nvSpPr>
        <p:spPr>
          <a:xfrm rot="10800000">
            <a:off x="5177160" y="4691520"/>
            <a:ext cx="785520" cy="213840"/>
          </a:xfrm>
          <a:prstGeom prst="leftArrow">
            <a:avLst>
              <a:gd name="adj1" fmla="val 50000"/>
              <a:gd name="adj2" fmla="val 50000"/>
            </a:avLst>
          </a:prstGeom>
          <a:solidFill>
            <a:schemeClr val="accent1">
              <a:alpha val="20000"/>
            </a:schemeClr>
          </a:solidFill>
          <a:ln>
            <a:solidFill>
              <a:srgbClr val="545b78"/>
            </a:solidFill>
            <a:round/>
          </a:ln>
        </p:spPr>
        <p:style>
          <a:lnRef idx="2">
            <a:schemeClr val="accent1">
              <a:shade val="50000"/>
            </a:schemeClr>
          </a:lnRef>
          <a:fillRef idx="1">
            <a:schemeClr val="accent1"/>
          </a:fillRef>
          <a:effectRef idx="0">
            <a:schemeClr val="accent1"/>
          </a:effectRef>
          <a:fontRef idx="minor"/>
        </p:style>
      </p:sp>
      <p:pic>
        <p:nvPicPr>
          <p:cNvPr id="249" name="36 Imagen" descr="AC_user.bmp"/>
          <p:cNvPicPr/>
          <p:nvPr/>
        </p:nvPicPr>
        <p:blipFill>
          <a:blip r:embed="rId7"/>
          <a:stretch/>
        </p:blipFill>
        <p:spPr>
          <a:xfrm>
            <a:off x="2000160" y="4572000"/>
            <a:ext cx="114120" cy="266400"/>
          </a:xfrm>
          <a:prstGeom prst="rect">
            <a:avLst/>
          </a:prstGeom>
          <a:ln w="0">
            <a:noFill/>
          </a:ln>
        </p:spPr>
      </p:pic>
      <p:pic>
        <p:nvPicPr>
          <p:cNvPr id="250" name="38 Imagen" descr="AC_user.bmp"/>
          <p:cNvPicPr/>
          <p:nvPr/>
        </p:nvPicPr>
        <p:blipFill>
          <a:blip r:embed="rId8"/>
          <a:stretch/>
        </p:blipFill>
        <p:spPr>
          <a:xfrm>
            <a:off x="1000080" y="5857920"/>
            <a:ext cx="114120" cy="266400"/>
          </a:xfrm>
          <a:prstGeom prst="rect">
            <a:avLst/>
          </a:prstGeom>
          <a:ln w="0">
            <a:noFill/>
          </a:ln>
        </p:spPr>
      </p:pic>
      <p:pic>
        <p:nvPicPr>
          <p:cNvPr id="251" name="44 Imagen" descr="AC_files.bmp"/>
          <p:cNvPicPr/>
          <p:nvPr/>
        </p:nvPicPr>
        <p:blipFill>
          <a:blip r:embed="rId9"/>
          <a:stretch/>
        </p:blipFill>
        <p:spPr>
          <a:xfrm>
            <a:off x="7858080" y="5857920"/>
            <a:ext cx="199800" cy="177480"/>
          </a:xfrm>
          <a:prstGeom prst="rect">
            <a:avLst/>
          </a:prstGeom>
          <a:ln w="0">
            <a:noFill/>
          </a:ln>
        </p:spPr>
      </p:pic>
      <p:pic>
        <p:nvPicPr>
          <p:cNvPr id="252" name="45 Imagen" descr="AC_files.bmp"/>
          <p:cNvPicPr/>
          <p:nvPr/>
        </p:nvPicPr>
        <p:blipFill>
          <a:blip r:embed="rId10"/>
          <a:stretch/>
        </p:blipFill>
        <p:spPr>
          <a:xfrm>
            <a:off x="5643720" y="5715000"/>
            <a:ext cx="199800" cy="177480"/>
          </a:xfrm>
          <a:prstGeom prst="rect">
            <a:avLst/>
          </a:prstGeom>
          <a:ln w="0">
            <a:noFill/>
          </a:ln>
        </p:spPr>
      </p:pic>
      <p:pic>
        <p:nvPicPr>
          <p:cNvPr id="253" name="46 Imagen" descr="AC_printer.bmp"/>
          <p:cNvPicPr/>
          <p:nvPr/>
        </p:nvPicPr>
        <p:blipFill>
          <a:blip r:embed="rId11"/>
          <a:stretch/>
        </p:blipFill>
        <p:spPr>
          <a:xfrm>
            <a:off x="7072200" y="4857840"/>
            <a:ext cx="213840" cy="180720"/>
          </a:xfrm>
          <a:prstGeom prst="rect">
            <a:avLst/>
          </a:prstGeom>
          <a:ln w="0">
            <a:noFill/>
          </a:ln>
        </p:spPr>
      </p:pic>
      <p:pic>
        <p:nvPicPr>
          <p:cNvPr id="254" name="47 Imagen" descr="AC_printer.bmp"/>
          <p:cNvPicPr/>
          <p:nvPr/>
        </p:nvPicPr>
        <p:blipFill>
          <a:blip r:embed="rId12"/>
          <a:stretch/>
        </p:blipFill>
        <p:spPr>
          <a:xfrm>
            <a:off x="6000840" y="5715000"/>
            <a:ext cx="213840" cy="180720"/>
          </a:xfrm>
          <a:prstGeom prst="rect">
            <a:avLst/>
          </a:prstGeom>
          <a:ln w="0">
            <a:noFill/>
          </a:ln>
        </p:spPr>
      </p:pic>
      <p:pic>
        <p:nvPicPr>
          <p:cNvPr id="255" name="51 Imagen" descr="AC_computer.bmp"/>
          <p:cNvPicPr/>
          <p:nvPr/>
        </p:nvPicPr>
        <p:blipFill>
          <a:blip r:embed="rId13"/>
          <a:stretch/>
        </p:blipFill>
        <p:spPr>
          <a:xfrm>
            <a:off x="2143080" y="5000760"/>
            <a:ext cx="213840" cy="226800"/>
          </a:xfrm>
          <a:prstGeom prst="rect">
            <a:avLst/>
          </a:prstGeom>
          <a:ln w="0">
            <a:noFill/>
          </a:ln>
        </p:spPr>
      </p:pic>
      <p:pic>
        <p:nvPicPr>
          <p:cNvPr id="256" name="52 Imagen" descr="AC_computer.bmp"/>
          <p:cNvPicPr/>
          <p:nvPr/>
        </p:nvPicPr>
        <p:blipFill>
          <a:blip r:embed="rId14"/>
          <a:stretch/>
        </p:blipFill>
        <p:spPr>
          <a:xfrm>
            <a:off x="3357720" y="6000840"/>
            <a:ext cx="213840" cy="226800"/>
          </a:xfrm>
          <a:prstGeom prst="rect">
            <a:avLst/>
          </a:prstGeom>
          <a:ln w="0">
            <a:noFill/>
          </a:ln>
        </p:spPr>
      </p:pic>
      <p:pic>
        <p:nvPicPr>
          <p:cNvPr id="257" name="54 Imagen" descr="AC_global.bmp"/>
          <p:cNvPicPr/>
          <p:nvPr/>
        </p:nvPicPr>
        <p:blipFill>
          <a:blip r:embed="rId15"/>
          <a:stretch/>
        </p:blipFill>
        <p:spPr>
          <a:xfrm>
            <a:off x="3857760" y="3244680"/>
            <a:ext cx="1247400" cy="990360"/>
          </a:xfrm>
          <a:prstGeom prst="rect">
            <a:avLst/>
          </a:prstGeom>
          <a:ln w="0">
            <a:noFill/>
          </a:ln>
        </p:spPr>
      </p:pic>
      <p:pic>
        <p:nvPicPr>
          <p:cNvPr id="258" name="0 Imagen" descr="logo.jpg.gif"/>
          <p:cNvPicPr/>
          <p:nvPr/>
        </p:nvPicPr>
        <p:blipFill>
          <a:blip r:embed="rId16"/>
          <a:stretch/>
        </p:blipFill>
        <p:spPr>
          <a:xfrm>
            <a:off x="360" y="6381360"/>
            <a:ext cx="9143280" cy="476280"/>
          </a:xfrm>
          <a:prstGeom prst="rect">
            <a:avLst/>
          </a:prstGeom>
          <a:ln w="0">
            <a:noFill/>
          </a:ln>
        </p:spPr>
      </p:pic>
    </p:spTree>
  </p:cSld>
  <mc:AlternateContent>
    <mc:Choice Requires="p14">
      <p:transition spd="slow" p14:dur="2000"/>
    </mc:Choice>
    <mc:Fallback>
      <p:transition spd="slow"/>
    </mc:Fallback>
  </mc:AlternateContent>
  <p:timing>
    <p:tnLst>
      <p:par>
        <p:cTn id="309" dur="indefinite" restart="never" nodeType="tmRoot">
          <p:childTnLst>
            <p:seq>
              <p:cTn id="310" dur="indefinite" nodeType="mainSeq">
                <p:childTnLst>
                  <p:par>
                    <p:cTn id="311" nodeType="clickEffect" fill="hold">
                      <p:stCondLst>
                        <p:cond delay="indefinite"/>
                      </p:stCondLst>
                      <p:childTnLst>
                        <p:par>
                          <p:cTn id="312" nodeType="withEffect" fill="hold">
                            <p:stCondLst>
                              <p:cond delay="0"/>
                            </p:stCondLst>
                            <p:childTnLst>
                              <p:par>
                                <p:cTn id="313" nodeType="clickEffect" fill="hold" presetClass="entr" presetID="1">
                                  <p:stCondLst>
                                    <p:cond delay="0"/>
                                  </p:stCondLst>
                                  <p:childTnLst>
                                    <p:set>
                                      <p:cBhvr>
                                        <p:cTn id="314" dur="1" fill="hold">
                                          <p:stCondLst>
                                            <p:cond delay="0"/>
                                          </p:stCondLst>
                                        </p:cTn>
                                        <p:tgtEl>
                                          <p:spTgt spid="245"/>
                                        </p:tgtEl>
                                        <p:attrNameLst>
                                          <p:attrName>style.visibility</p:attrName>
                                        </p:attrNameLst>
                                      </p:cBhvr>
                                      <p:to>
                                        <p:strVal val="visible"/>
                                      </p:to>
                                    </p:set>
                                  </p:childTnLst>
                                </p:cTn>
                              </p:par>
                              <p:par>
                                <p:cTn id="315" nodeType="withEffect" fill="hold" presetClass="entr" presetID="1">
                                  <p:stCondLst>
                                    <p:cond delay="0"/>
                                  </p:stCondLst>
                                  <p:childTnLst>
                                    <p:set>
                                      <p:cBhvr>
                                        <p:cTn id="316" dur="1" fill="hold">
                                          <p:stCondLst>
                                            <p:cond delay="0"/>
                                          </p:stCondLst>
                                        </p:cTn>
                                        <p:tgtEl>
                                          <p:spTgt spid="240"/>
                                        </p:tgtEl>
                                        <p:attrNameLst>
                                          <p:attrName>style.visibility</p:attrName>
                                        </p:attrNameLst>
                                      </p:cBhvr>
                                      <p:to>
                                        <p:strVal val="visible"/>
                                      </p:to>
                                    </p:set>
                                  </p:childTnLst>
                                </p:cTn>
                              </p:par>
                              <p:par>
                                <p:cTn id="317" nodeType="withEffect" fill="hold" presetClass="entr" presetID="1">
                                  <p:stCondLst>
                                    <p:cond delay="0"/>
                                  </p:stCondLst>
                                  <p:childTnLst>
                                    <p:set>
                                      <p:cBhvr>
                                        <p:cTn id="318" dur="1" fill="hold">
                                          <p:stCondLst>
                                            <p:cond delay="0"/>
                                          </p:stCondLst>
                                        </p:cTn>
                                        <p:tgtEl>
                                          <p:spTgt spid="242"/>
                                        </p:tgtEl>
                                        <p:attrNameLst>
                                          <p:attrName>style.visibility</p:attrName>
                                        </p:attrNameLst>
                                      </p:cBhvr>
                                      <p:to>
                                        <p:strVal val="visible"/>
                                      </p:to>
                                    </p:set>
                                  </p:childTnLst>
                                </p:cTn>
                              </p:par>
                              <p:par>
                                <p:cTn id="319" nodeType="withEffect" fill="hold" presetClass="entr" presetID="1">
                                  <p:stCondLst>
                                    <p:cond delay="0"/>
                                  </p:stCondLst>
                                  <p:childTnLst>
                                    <p:set>
                                      <p:cBhvr>
                                        <p:cTn id="320" dur="1" fill="hold">
                                          <p:stCondLst>
                                            <p:cond delay="0"/>
                                          </p:stCondLst>
                                        </p:cTn>
                                        <p:tgtEl>
                                          <p:spTgt spid="243"/>
                                        </p:tgtEl>
                                        <p:attrNameLst>
                                          <p:attrName>style.visibility</p:attrName>
                                        </p:attrNameLst>
                                      </p:cBhvr>
                                      <p:to>
                                        <p:strVal val="visible"/>
                                      </p:to>
                                    </p:set>
                                  </p:childTnLst>
                                </p:cTn>
                              </p:par>
                              <p:par>
                                <p:cTn id="321" nodeType="withEffect" fill="hold" presetClass="entr" presetID="1">
                                  <p:stCondLst>
                                    <p:cond delay="0"/>
                                  </p:stCondLst>
                                  <p:childTnLst>
                                    <p:set>
                                      <p:cBhvr>
                                        <p:cTn id="322" dur="1" fill="hold">
                                          <p:stCondLst>
                                            <p:cond delay="0"/>
                                          </p:stCondLst>
                                        </p:cTn>
                                        <p:tgtEl>
                                          <p:spTgt spid="241"/>
                                        </p:tgtEl>
                                        <p:attrNameLst>
                                          <p:attrName>style.visibility</p:attrName>
                                        </p:attrNameLst>
                                      </p:cBhvr>
                                      <p:to>
                                        <p:strVal val="visible"/>
                                      </p:to>
                                    </p:set>
                                  </p:childTnLst>
                                </p:cTn>
                              </p:par>
                              <p:par>
                                <p:cTn id="323" nodeType="withEffect" fill="hold" presetClass="entr" presetID="1">
                                  <p:stCondLst>
                                    <p:cond delay="0"/>
                                  </p:stCondLst>
                                  <p:childTnLst>
                                    <p:set>
                                      <p:cBhvr>
                                        <p:cTn id="324" dur="1" fill="hold">
                                          <p:stCondLst>
                                            <p:cond delay="0"/>
                                          </p:stCondLst>
                                        </p:cTn>
                                        <p:tgtEl>
                                          <p:spTgt spid="239"/>
                                        </p:tgtEl>
                                        <p:attrNameLst>
                                          <p:attrName>style.visibility</p:attrName>
                                        </p:attrNameLst>
                                      </p:cBhvr>
                                      <p:to>
                                        <p:strVal val="visible"/>
                                      </p:to>
                                    </p:set>
                                  </p:childTnLst>
                                </p:cTn>
                              </p:par>
                            </p:childTnLst>
                          </p:cTn>
                        </p:par>
                        <p:par>
                          <p:cTn id="325" nodeType="afterEffect" fill="hold">
                            <p:stCondLst>
                              <p:cond delay="0"/>
                            </p:stCondLst>
                            <p:childTnLst>
                              <p:par>
                                <p:cTn id="326" nodeType="afterEffect" fill="hold" presetClass="entr" presetID="1">
                                  <p:stCondLst>
                                    <p:cond delay="2000"/>
                                  </p:stCondLst>
                                  <p:childTnLst>
                                    <p:set>
                                      <p:cBhvr>
                                        <p:cTn id="327" dur="1" fill="hold">
                                          <p:stCondLst>
                                            <p:cond delay="0"/>
                                          </p:stCondLst>
                                        </p:cTn>
                                        <p:tgtEl>
                                          <p:spTgt spid="246"/>
                                        </p:tgtEl>
                                        <p:attrNameLst>
                                          <p:attrName>style.visibility</p:attrName>
                                        </p:attrNameLst>
                                      </p:cBhvr>
                                      <p:to>
                                        <p:strVal val="visible"/>
                                      </p:to>
                                    </p:set>
                                  </p:childTnLst>
                                </p:cTn>
                              </p:par>
                            </p:childTnLst>
                          </p:cTn>
                        </p:par>
                        <p:par>
                          <p:cTn id="328" nodeType="afterEffect" fill="hold">
                            <p:stCondLst>
                              <p:cond delay="2000"/>
                            </p:stCondLst>
                            <p:childTnLst>
                              <p:par>
                                <p:cTn id="329" nodeType="afterEffect" fill="hold" presetClass="entr" presetID="17" presetSubtype="10">
                                  <p:stCondLst>
                                    <p:cond delay="0"/>
                                  </p:stCondLst>
                                  <p:childTnLst>
                                    <p:set>
                                      <p:cBhvr>
                                        <p:cTn id="330" dur="1" fill="hold">
                                          <p:stCondLst>
                                            <p:cond delay="0"/>
                                          </p:stCondLst>
                                        </p:cTn>
                                        <p:tgtEl>
                                          <p:spTgt spid="248"/>
                                        </p:tgtEl>
                                        <p:attrNameLst>
                                          <p:attrName>style.visibility</p:attrName>
                                        </p:attrNameLst>
                                      </p:cBhvr>
                                      <p:to>
                                        <p:strVal val="visible"/>
                                      </p:to>
                                    </p:set>
                                    <p:anim calcmode="lin" valueType="num">
                                      <p:cBhvr additive="repl">
                                        <p:cTn id="331" dur="500" fill="hold"/>
                                        <p:tgtEl>
                                          <p:spTgt spid="248"/>
                                        </p:tgtEl>
                                        <p:attrNameLst>
                                          <p:attrName>ppt_w</p:attrName>
                                        </p:attrNameLst>
                                      </p:cBhvr>
                                      <p:tavLst>
                                        <p:tav tm="0">
                                          <p:val>
                                            <p:fltVal val="0"/>
                                          </p:val>
                                        </p:tav>
                                        <p:tav tm="100000">
                                          <p:val>
                                            <p:strVal val="#ppt_w"/>
                                          </p:val>
                                        </p:tav>
                                      </p:tavLst>
                                    </p:anim>
                                    <p:anim calcmode="lin" valueType="num">
                                      <p:cBhvr additive="repl">
                                        <p:cTn id="332" dur="500" fill="hold"/>
                                        <p:tgtEl>
                                          <p:spTgt spid="248"/>
                                        </p:tgtEl>
                                        <p:attrNameLst>
                                          <p:attrName>ppt_h</p:attrName>
                                        </p:attrNameLst>
                                      </p:cBhvr>
                                      <p:tavLst>
                                        <p:tav tm="0">
                                          <p:val>
                                            <p:strVal val="#ppt_h"/>
                                          </p:val>
                                        </p:tav>
                                        <p:tav tm="100000">
                                          <p:val>
                                            <p:strVal val="#ppt_h"/>
                                          </p:val>
                                        </p:tav>
                                      </p:tavLst>
                                    </p:anim>
                                  </p:childTnLst>
                                </p:cTn>
                              </p:par>
                              <p:par>
                                <p:cTn id="333" nodeType="withEffect" fill="hold" presetClass="entr" presetID="17" presetSubtype="10">
                                  <p:stCondLst>
                                    <p:cond delay="0"/>
                                  </p:stCondLst>
                                  <p:childTnLst>
                                    <p:set>
                                      <p:cBhvr>
                                        <p:cTn id="334" dur="1" fill="hold">
                                          <p:stCondLst>
                                            <p:cond delay="0"/>
                                          </p:stCondLst>
                                        </p:cTn>
                                        <p:tgtEl>
                                          <p:spTgt spid="247"/>
                                        </p:tgtEl>
                                        <p:attrNameLst>
                                          <p:attrName>style.visibility</p:attrName>
                                        </p:attrNameLst>
                                      </p:cBhvr>
                                      <p:to>
                                        <p:strVal val="visible"/>
                                      </p:to>
                                    </p:set>
                                    <p:anim calcmode="lin" valueType="num">
                                      <p:cBhvr additive="repl">
                                        <p:cTn id="335" dur="500" fill="hold"/>
                                        <p:tgtEl>
                                          <p:spTgt spid="247"/>
                                        </p:tgtEl>
                                        <p:attrNameLst>
                                          <p:attrName>ppt_w</p:attrName>
                                        </p:attrNameLst>
                                      </p:cBhvr>
                                      <p:tavLst>
                                        <p:tav tm="0">
                                          <p:val>
                                            <p:fltVal val="0"/>
                                          </p:val>
                                        </p:tav>
                                        <p:tav tm="100000">
                                          <p:val>
                                            <p:strVal val="#ppt_w"/>
                                          </p:val>
                                        </p:tav>
                                      </p:tavLst>
                                    </p:anim>
                                    <p:anim calcmode="lin" valueType="num">
                                      <p:cBhvr additive="repl">
                                        <p:cTn id="336" dur="500" fill="hold"/>
                                        <p:tgtEl>
                                          <p:spTgt spid="247"/>
                                        </p:tgtEl>
                                        <p:attrNameLst>
                                          <p:attrName>ppt_h</p:attrName>
                                        </p:attrNameLst>
                                      </p:cBhvr>
                                      <p:tavLst>
                                        <p:tav tm="0">
                                          <p:val>
                                            <p:strVal val="#ppt_h"/>
                                          </p:val>
                                        </p:tav>
                                        <p:tav tm="100000">
                                          <p:val>
                                            <p:strVal val="#ppt_h"/>
                                          </p:val>
                                        </p:tav>
                                      </p:tavLst>
                                    </p:anim>
                                  </p:childTnLst>
                                </p:cTn>
                              </p:par>
                            </p:childTnLst>
                          </p:cTn>
                        </p:par>
                      </p:childTnLst>
                    </p:cTn>
                  </p:par>
                  <p:par>
                    <p:cTn id="337" nodeType="clickEffect" fill="hold">
                      <p:stCondLst>
                        <p:cond delay="indefinite"/>
                      </p:stCondLst>
                      <p:childTnLst>
                        <p:par>
                          <p:cTn id="338" nodeType="withEffect" fill="hold">
                            <p:stCondLst>
                              <p:cond delay="0"/>
                            </p:stCondLst>
                            <p:childTnLst>
                              <p:par>
                                <p:cTn id="339" nodeType="clickEffect" fill="hold" presetClass="entr" presetID="1">
                                  <p:stCondLst>
                                    <p:cond delay="0"/>
                                  </p:stCondLst>
                                  <p:childTnLst>
                                    <p:set>
                                      <p:cBhvr>
                                        <p:cTn id="340" dur="1" fill="hold">
                                          <p:stCondLst>
                                            <p:cond delay="0"/>
                                          </p:stCondLst>
                                        </p:cTn>
                                        <p:tgtEl>
                                          <p:spTgt spid="257"/>
                                        </p:tgtEl>
                                        <p:attrNameLst>
                                          <p:attrName>style.visibility</p:attrName>
                                        </p:attrNameLst>
                                      </p:cBhvr>
                                      <p:to>
                                        <p:strVal val="visible"/>
                                      </p:to>
                                    </p:set>
                                  </p:childTnLst>
                                </p:cTn>
                              </p:par>
                            </p:childTnLst>
                          </p:cTn>
                        </p:par>
                      </p:childTnLst>
                    </p:cTn>
                  </p:par>
                  <p:par>
                    <p:cTn id="341" nodeType="clickEffect" fill="hold">
                      <p:stCondLst>
                        <p:cond delay="indefinite"/>
                      </p:stCondLst>
                      <p:childTnLst>
                        <p:par>
                          <p:cTn id="342" nodeType="withEffect" fill="hold">
                            <p:stCondLst>
                              <p:cond delay="0"/>
                            </p:stCondLst>
                            <p:childTnLst>
                              <p:par>
                                <p:cTn id="343" nodeType="clickEffect" fill="hold" presetClass="entr" presetID="1">
                                  <p:stCondLst>
                                    <p:cond delay="0"/>
                                  </p:stCondLst>
                                  <p:childTnLst>
                                    <p:set>
                                      <p:cBhvr>
                                        <p:cTn id="344" dur="1" fill="hold">
                                          <p:stCondLst>
                                            <p:cond delay="0"/>
                                          </p:stCondLst>
                                        </p:cTn>
                                        <p:tgtEl>
                                          <p:spTgt spid="249"/>
                                        </p:tgtEl>
                                        <p:attrNameLst>
                                          <p:attrName>style.visibility</p:attrName>
                                        </p:attrNameLst>
                                      </p:cBhvr>
                                      <p:to>
                                        <p:strVal val="visible"/>
                                      </p:to>
                                    </p:set>
                                  </p:childTnLst>
                                </p:cTn>
                              </p:par>
                              <p:par>
                                <p:cTn id="345" nodeType="withEffect" fill="hold" presetClass="path">
                                  <p:stCondLst>
                                    <p:cond delay="0"/>
                                  </p:stCondLst>
                                  <p:childTnLst>
                                    <p:animMotion origin="layout" path="M 4.44444E-006 2.22222E-006 L 0.25989 -0.12593 E">
                                      <p:cBhvr>
                                        <p:cTn id="346" dur="1000" fill="hold"/>
                                        <p:tgtEl>
                                          <p:spTgt spid="249"/>
                                        </p:tgtEl>
                                        <p:attrNameLst>
                                          <p:attrName>ppt_x</p:attrName>
                                          <p:attrName>ppt_y</p:attrName>
                                        </p:attrNameLst>
                                      </p:cBhvr>
                                    </p:animMotion>
                                  </p:childTnLst>
                                </p:cTn>
                              </p:par>
                              <p:par>
                                <p:cTn id="347" nodeType="withEffect" fill="hold" presetClass="entr" presetID="1">
                                  <p:stCondLst>
                                    <p:cond delay="0"/>
                                  </p:stCondLst>
                                  <p:childTnLst>
                                    <p:set>
                                      <p:cBhvr>
                                        <p:cTn id="348" dur="1" fill="hold">
                                          <p:stCondLst>
                                            <p:cond delay="0"/>
                                          </p:stCondLst>
                                        </p:cTn>
                                        <p:tgtEl>
                                          <p:spTgt spid="252"/>
                                        </p:tgtEl>
                                        <p:attrNameLst>
                                          <p:attrName>style.visibility</p:attrName>
                                        </p:attrNameLst>
                                      </p:cBhvr>
                                      <p:to>
                                        <p:strVal val="visible"/>
                                      </p:to>
                                    </p:set>
                                  </p:childTnLst>
                                </p:cTn>
                              </p:par>
                              <p:par>
                                <p:cTn id="349" nodeType="withEffect" fill="hold" presetClass="path">
                                  <p:stCondLst>
                                    <p:cond delay="0"/>
                                  </p:stCondLst>
                                  <p:childTnLst>
                                    <p:animMotion origin="layout" path="M 3.33333E-006 -1.48148E-006 L -0.12605 -0.28357 E">
                                      <p:cBhvr>
                                        <p:cTn id="350" dur="1000" fill="hold"/>
                                        <p:tgtEl>
                                          <p:spTgt spid="252"/>
                                        </p:tgtEl>
                                        <p:attrNameLst>
                                          <p:attrName>ppt_x</p:attrName>
                                          <p:attrName>ppt_y</p:attrName>
                                        </p:attrNameLst>
                                      </p:cBhvr>
                                    </p:animMotion>
                                  </p:childTnLst>
                                </p:cTn>
                              </p:par>
                              <p:par>
                                <p:cTn id="351" nodeType="withEffect" fill="hold" presetClass="entr" presetID="1">
                                  <p:stCondLst>
                                    <p:cond delay="0"/>
                                  </p:stCondLst>
                                  <p:childTnLst>
                                    <p:set>
                                      <p:cBhvr>
                                        <p:cTn id="352" dur="1" fill="hold">
                                          <p:stCondLst>
                                            <p:cond delay="0"/>
                                          </p:stCondLst>
                                        </p:cTn>
                                        <p:tgtEl>
                                          <p:spTgt spid="256"/>
                                        </p:tgtEl>
                                        <p:attrNameLst>
                                          <p:attrName>style.visibility</p:attrName>
                                        </p:attrNameLst>
                                      </p:cBhvr>
                                      <p:to>
                                        <p:strVal val="visible"/>
                                      </p:to>
                                    </p:set>
                                  </p:childTnLst>
                                </p:cTn>
                              </p:par>
                              <p:par>
                                <p:cTn id="353" nodeType="withEffect" fill="hold" presetClass="path">
                                  <p:stCondLst>
                                    <p:cond delay="0"/>
                                  </p:stCondLst>
                                  <p:childTnLst>
                                    <p:animMotion origin="layout" path="M 1.11111E-006 -7.40741E-007 L 0.11823 -0.31482 E">
                                      <p:cBhvr>
                                        <p:cTn id="354" dur="1000" fill="hold"/>
                                        <p:tgtEl>
                                          <p:spTgt spid="256"/>
                                        </p:tgtEl>
                                        <p:attrNameLst>
                                          <p:attrName>ppt_x</p:attrName>
                                          <p:attrName>ppt_y</p:attrName>
                                        </p:attrNameLst>
                                      </p:cBhvr>
                                    </p:animMotion>
                                  </p:childTnLst>
                                </p:cTn>
                              </p:par>
                              <p:par>
                                <p:cTn id="355" nodeType="withEffect" fill="hold" presetClass="entr" presetID="1">
                                  <p:stCondLst>
                                    <p:cond delay="0"/>
                                  </p:stCondLst>
                                  <p:childTnLst>
                                    <p:set>
                                      <p:cBhvr>
                                        <p:cTn id="356" dur="1" fill="hold">
                                          <p:stCondLst>
                                            <p:cond delay="0"/>
                                          </p:stCondLst>
                                        </p:cTn>
                                        <p:tgtEl>
                                          <p:spTgt spid="253"/>
                                        </p:tgtEl>
                                        <p:attrNameLst>
                                          <p:attrName>style.visibility</p:attrName>
                                        </p:attrNameLst>
                                      </p:cBhvr>
                                      <p:to>
                                        <p:strVal val="visible"/>
                                      </p:to>
                                    </p:set>
                                  </p:childTnLst>
                                </p:cTn>
                              </p:par>
                              <p:par>
                                <p:cTn id="357" nodeType="withEffect" fill="hold" presetClass="path">
                                  <p:stCondLst>
                                    <p:cond delay="0"/>
                                  </p:stCondLst>
                                  <p:childTnLst>
                                    <p:animMotion origin="layout" path="M 2.5E-006 -4.07407E-006 L -0.2599 -0.15764 E">
                                      <p:cBhvr>
                                        <p:cTn id="358" dur="1000" fill="hold"/>
                                        <p:tgtEl>
                                          <p:spTgt spid="253"/>
                                        </p:tgtEl>
                                        <p:attrNameLst>
                                          <p:attrName>ppt_x</p:attrName>
                                          <p:attrName>ppt_y</p:attrName>
                                        </p:attrNameLst>
                                      </p:cBhvr>
                                    </p:animMotion>
                                  </p:childTnLst>
                                </p:cTn>
                              </p:par>
                            </p:childTnLst>
                          </p:cTn>
                        </p:par>
                        <p:par>
                          <p:cTn id="359" nodeType="afterEffect" fill="hold">
                            <p:stCondLst>
                              <p:cond delay="1000"/>
                            </p:stCondLst>
                            <p:childTnLst>
                              <p:par>
                                <p:cTn id="360" nodeType="afterEffect" fill="hold" presetClass="entr" presetID="1">
                                  <p:stCondLst>
                                    <p:cond delay="0"/>
                                  </p:stCondLst>
                                  <p:childTnLst>
                                    <p:set>
                                      <p:cBhvr>
                                        <p:cTn id="361" dur="1" fill="hold">
                                          <p:stCondLst>
                                            <p:cond delay="0"/>
                                          </p:stCondLst>
                                        </p:cTn>
                                        <p:tgtEl>
                                          <p:spTgt spid="250"/>
                                        </p:tgtEl>
                                        <p:attrNameLst>
                                          <p:attrName>style.visibility</p:attrName>
                                        </p:attrNameLst>
                                      </p:cBhvr>
                                      <p:to>
                                        <p:strVal val="visible"/>
                                      </p:to>
                                    </p:set>
                                  </p:childTnLst>
                                </p:cTn>
                              </p:par>
                              <p:par>
                                <p:cTn id="362" nodeType="withEffect" fill="hold" presetClass="path">
                                  <p:stCondLst>
                                    <p:cond delay="0"/>
                                  </p:stCondLst>
                                  <p:childTnLst>
                                    <p:animMotion origin="layout" path="M 2.5E-006 1.85185E-006 L 0.33872 -0.32546 E">
                                      <p:cBhvr>
                                        <p:cTn id="363" dur="1000" fill="hold"/>
                                        <p:tgtEl>
                                          <p:spTgt spid="250"/>
                                        </p:tgtEl>
                                        <p:attrNameLst>
                                          <p:attrName>ppt_x</p:attrName>
                                          <p:attrName>ppt_y</p:attrName>
                                        </p:attrNameLst>
                                      </p:cBhvr>
                                    </p:animMotion>
                                  </p:childTnLst>
                                </p:cTn>
                              </p:par>
                              <p:par>
                                <p:cTn id="364" nodeType="withEffect" fill="hold" presetClass="entr" presetID="1">
                                  <p:stCondLst>
                                    <p:cond delay="0"/>
                                  </p:stCondLst>
                                  <p:childTnLst>
                                    <p:set>
                                      <p:cBhvr>
                                        <p:cTn id="365" dur="1" fill="hold">
                                          <p:stCondLst>
                                            <p:cond delay="0"/>
                                          </p:stCondLst>
                                        </p:cTn>
                                        <p:tgtEl>
                                          <p:spTgt spid="251"/>
                                        </p:tgtEl>
                                        <p:attrNameLst>
                                          <p:attrName>style.visibility</p:attrName>
                                        </p:attrNameLst>
                                      </p:cBhvr>
                                      <p:to>
                                        <p:strVal val="visible"/>
                                      </p:to>
                                    </p:set>
                                  </p:childTnLst>
                                </p:cTn>
                              </p:par>
                              <p:par>
                                <p:cTn id="366" nodeType="withEffect" fill="hold" presetClass="path">
                                  <p:stCondLst>
                                    <p:cond delay="0"/>
                                  </p:stCondLst>
                                  <p:childTnLst>
                                    <p:animMotion origin="layout" path="M -0.00017 0.00046 L -0.3309 -0.31458 E">
                                      <p:cBhvr>
                                        <p:cTn id="367" dur="1000" fill="hold"/>
                                        <p:tgtEl>
                                          <p:spTgt spid="251"/>
                                        </p:tgtEl>
                                        <p:attrNameLst>
                                          <p:attrName>ppt_x</p:attrName>
                                          <p:attrName>ppt_y</p:attrName>
                                        </p:attrNameLst>
                                      </p:cBhvr>
                                    </p:animMotion>
                                  </p:childTnLst>
                                </p:cTn>
                              </p:par>
                              <p:par>
                                <p:cTn id="368" nodeType="withEffect" fill="hold" presetClass="entr" presetID="1">
                                  <p:stCondLst>
                                    <p:cond delay="0"/>
                                  </p:stCondLst>
                                  <p:childTnLst>
                                    <p:set>
                                      <p:cBhvr>
                                        <p:cTn id="369" dur="1" fill="hold">
                                          <p:stCondLst>
                                            <p:cond delay="0"/>
                                          </p:stCondLst>
                                        </p:cTn>
                                        <p:tgtEl>
                                          <p:spTgt spid="255"/>
                                        </p:tgtEl>
                                        <p:attrNameLst>
                                          <p:attrName>style.visibility</p:attrName>
                                        </p:attrNameLst>
                                      </p:cBhvr>
                                      <p:to>
                                        <p:strVal val="visible"/>
                                      </p:to>
                                    </p:set>
                                  </p:childTnLst>
                                </p:cTn>
                              </p:par>
                              <p:par>
                                <p:cTn id="370" nodeType="withEffect" fill="hold" presetClass="path">
                                  <p:stCondLst>
                                    <p:cond delay="0"/>
                                  </p:stCondLst>
                                  <p:childTnLst>
                                    <p:animMotion origin="layout" path="M -3.33333E-006 6.66667E-006 L 0.22049 -0.16782 E">
                                      <p:cBhvr>
                                        <p:cTn id="371" dur="1000" fill="hold"/>
                                        <p:tgtEl>
                                          <p:spTgt spid="255"/>
                                        </p:tgtEl>
                                        <p:attrNameLst>
                                          <p:attrName>ppt_x</p:attrName>
                                          <p:attrName>ppt_y</p:attrName>
                                        </p:attrNameLst>
                                      </p:cBhvr>
                                    </p:animMotion>
                                  </p:childTnLst>
                                </p:cTn>
                              </p:par>
                              <p:par>
                                <p:cTn id="372" nodeType="withEffect" fill="hold" presetClass="entr" presetID="1">
                                  <p:stCondLst>
                                    <p:cond delay="0"/>
                                  </p:stCondLst>
                                  <p:childTnLst>
                                    <p:set>
                                      <p:cBhvr>
                                        <p:cTn id="373" dur="1" fill="hold">
                                          <p:stCondLst>
                                            <p:cond delay="0"/>
                                          </p:stCondLst>
                                        </p:cTn>
                                        <p:tgtEl>
                                          <p:spTgt spid="254"/>
                                        </p:tgtEl>
                                        <p:attrNameLst>
                                          <p:attrName>style.visibility</p:attrName>
                                        </p:attrNameLst>
                                      </p:cBhvr>
                                      <p:to>
                                        <p:strVal val="visible"/>
                                      </p:to>
                                    </p:set>
                                  </p:childTnLst>
                                </p:cTn>
                              </p:par>
                              <p:par>
                                <p:cTn id="374" nodeType="withEffect" fill="hold" presetClass="path">
                                  <p:stCondLst>
                                    <p:cond delay="0"/>
                                  </p:stCondLst>
                                  <p:childTnLst>
                                    <p:animMotion origin="layout" path="M -1.94444E-006 2.22222E-006 L -0.14427 -0.2625 E">
                                      <p:cBhvr>
                                        <p:cTn id="375" dur="1000" fill="hold"/>
                                        <p:tgtEl>
                                          <p:spTgt spid="254"/>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457200" y="228600"/>
            <a:ext cx="8229240" cy="914040"/>
          </a:xfrm>
          <a:prstGeom prst="rect">
            <a:avLst/>
          </a:prstGeom>
          <a:noFill/>
          <a:ln w="0">
            <a:noFill/>
          </a:ln>
        </p:spPr>
        <p:txBody>
          <a:bodyPr anchor="b">
            <a:noAutofit/>
          </a:bodyPr>
          <a:p>
            <a:pPr>
              <a:lnSpc>
                <a:spcPct val="100000"/>
              </a:lnSpc>
            </a:pPr>
            <a:r>
              <a:rPr b="0" lang="ca-ES" sz="3200" spc="-1" strike="noStrike">
                <a:solidFill>
                  <a:srgbClr val="464653"/>
                </a:solidFill>
                <a:latin typeface="Bookman Old Style"/>
              </a:rPr>
              <a:t>Conceptes bàsics d’Active Directory</a:t>
            </a:r>
            <a:endParaRPr b="0" lang="es-ES" sz="3200" spc="-1" strike="noStrike">
              <a:solidFill>
                <a:srgbClr val="000000"/>
              </a:solidFill>
              <a:latin typeface="Arial"/>
            </a:endParaRPr>
          </a:p>
        </p:txBody>
      </p:sp>
      <p:sp>
        <p:nvSpPr>
          <p:cNvPr id="260" name="TextShape 2"/>
          <p:cNvSpPr txBox="1"/>
          <p:nvPr/>
        </p:nvSpPr>
        <p:spPr>
          <a:xfrm>
            <a:off x="457200" y="1219320"/>
            <a:ext cx="8218080" cy="2209320"/>
          </a:xfrm>
          <a:prstGeom prst="rect">
            <a:avLst/>
          </a:prstGeom>
          <a:noFill/>
          <a:ln w="0">
            <a:noFill/>
          </a:ln>
        </p:spPr>
        <p:txBody>
          <a:bodyPr>
            <a:noAutofit/>
          </a:bodyPr>
          <a:p>
            <a:pPr marL="272880" indent="-272520" algn="just">
              <a:lnSpc>
                <a:spcPct val="100000"/>
              </a:lnSpc>
              <a:spcBef>
                <a:spcPts val="601"/>
              </a:spcBef>
              <a:buClr>
                <a:srgbClr val="727ca3"/>
              </a:buClr>
              <a:buSzPct val="76000"/>
              <a:buFont typeface="Wingdings 3" charset="2"/>
              <a:buChar char=""/>
            </a:pPr>
            <a:r>
              <a:rPr b="0" lang="ca-ES" sz="2600" spc="-1" strike="noStrike">
                <a:solidFill>
                  <a:srgbClr val="000000"/>
                </a:solidFill>
                <a:latin typeface="Gill Sans MT"/>
              </a:rPr>
              <a:t>ESTRUCTURA (VII)</a:t>
            </a:r>
            <a:endParaRPr b="0" lang="es-ES" sz="2600" spc="-1" strike="noStrike">
              <a:solidFill>
                <a:srgbClr val="000000"/>
              </a:solidFill>
              <a:latin typeface="Gill Sans MT"/>
            </a:endParaRPr>
          </a:p>
          <a:p>
            <a:pPr lvl="1" marL="547560" indent="-272520" algn="just">
              <a:lnSpc>
                <a:spcPct val="100000"/>
              </a:lnSpc>
              <a:spcBef>
                <a:spcPts val="499"/>
              </a:spcBef>
              <a:buClr>
                <a:srgbClr val="9fb8cd"/>
              </a:buClr>
              <a:buSzPct val="76000"/>
              <a:buFont typeface="Wingdings 3" charset="2"/>
              <a:buChar char=""/>
            </a:pPr>
            <a:r>
              <a:rPr b="0" lang="ca-ES" sz="1900" spc="-1" strike="noStrike">
                <a:solidFill>
                  <a:srgbClr val="464653"/>
                </a:solidFill>
                <a:latin typeface="Gill Sans MT"/>
              </a:rPr>
              <a:t>El catàleg global es replica automàticament en els controladors de domini del bosc designats com a servidors de catàleg global.</a:t>
            </a:r>
            <a:endParaRPr b="0" lang="es-ES" sz="1900" spc="-1" strike="noStrike">
              <a:solidFill>
                <a:srgbClr val="000000"/>
              </a:solidFill>
              <a:latin typeface="Gill Sans MT"/>
            </a:endParaRPr>
          </a:p>
          <a:p>
            <a:pPr lvl="1" marL="547560" indent="-272520" algn="just">
              <a:lnSpc>
                <a:spcPct val="100000"/>
              </a:lnSpc>
              <a:spcBef>
                <a:spcPts val="499"/>
              </a:spcBef>
              <a:buClr>
                <a:srgbClr val="9fb8cd"/>
              </a:buClr>
              <a:buSzPct val="76000"/>
              <a:buFont typeface="Wingdings 3" charset="2"/>
              <a:buChar char=""/>
            </a:pPr>
            <a:r>
              <a:rPr b="0" lang="ca-ES" sz="1900" spc="-1" strike="noStrike">
                <a:solidFill>
                  <a:srgbClr val="464653"/>
                </a:solidFill>
                <a:latin typeface="Gill Sans MT"/>
              </a:rPr>
              <a:t>Els controladors de domini administren la informació i les interaccions dels usuaris amb Active Directory, incloent les cerques de directori en tota l’organització. </a:t>
            </a:r>
            <a:endParaRPr b="0" lang="es-ES" sz="1900" spc="-1" strike="noStrike">
              <a:solidFill>
                <a:srgbClr val="000000"/>
              </a:solidFill>
              <a:latin typeface="Gill Sans MT"/>
            </a:endParaRPr>
          </a:p>
        </p:txBody>
      </p:sp>
      <p:sp>
        <p:nvSpPr>
          <p:cNvPr id="261" name="TextShape 3"/>
          <p:cNvSpPr txBox="1"/>
          <p:nvPr/>
        </p:nvSpPr>
        <p:spPr>
          <a:xfrm>
            <a:off x="452520" y="1219320"/>
            <a:ext cx="8218080" cy="2209320"/>
          </a:xfrm>
          <a:prstGeom prst="rect">
            <a:avLst/>
          </a:prstGeom>
          <a:solidFill>
            <a:srgbClr val="ffffff"/>
          </a:solidFill>
          <a:ln w="0">
            <a:noFill/>
          </a:ln>
        </p:spPr>
        <p:txBody>
          <a:bodyPr>
            <a:noAutofit/>
          </a:bodyPr>
          <a:p>
            <a:pPr marL="272880" indent="-272520" algn="just">
              <a:lnSpc>
                <a:spcPct val="100000"/>
              </a:lnSpc>
              <a:spcBef>
                <a:spcPts val="601"/>
              </a:spcBef>
              <a:buClr>
                <a:srgbClr val="727ca3"/>
              </a:buClr>
              <a:buSzPct val="76000"/>
              <a:buFont typeface="Wingdings 3" charset="2"/>
              <a:buChar char=""/>
            </a:pPr>
            <a:r>
              <a:rPr b="0" lang="ca-ES" sz="2600" spc="-1" strike="noStrike">
                <a:solidFill>
                  <a:srgbClr val="000000"/>
                </a:solidFill>
                <a:latin typeface="Gill Sans MT"/>
              </a:rPr>
              <a:t>ESTRUCTURA (VII) – Exemple </a:t>
            </a:r>
            <a:endParaRPr b="0" lang="es-ES" sz="2600" spc="-1" strike="noStrike">
              <a:solidFill>
                <a:srgbClr val="000000"/>
              </a:solidFill>
              <a:latin typeface="Gill Sans MT"/>
            </a:endParaRPr>
          </a:p>
          <a:p>
            <a:pPr lvl="1" marL="547560" indent="-272520" algn="just">
              <a:lnSpc>
                <a:spcPct val="100000"/>
              </a:lnSpc>
              <a:spcBef>
                <a:spcPts val="499"/>
              </a:spcBef>
              <a:buClr>
                <a:srgbClr val="9fb8cd"/>
              </a:buClr>
              <a:buSzPct val="76000"/>
              <a:buFont typeface="Wingdings 3" charset="2"/>
              <a:buChar char=""/>
            </a:pPr>
            <a:r>
              <a:rPr b="0" lang="ca-ES" sz="1900" spc="-1" strike="noStrike">
                <a:solidFill>
                  <a:srgbClr val="464653"/>
                </a:solidFill>
                <a:latin typeface="Gill Sans MT"/>
              </a:rPr>
              <a:t>Un empleat de l’oficina de Barcelona vol enviar una copia impresa a la subsidiària de New York. </a:t>
            </a:r>
            <a:endParaRPr b="0" lang="es-ES" sz="1900" spc="-1" strike="noStrike">
              <a:solidFill>
                <a:srgbClr val="000000"/>
              </a:solidFill>
              <a:latin typeface="Gill Sans MT"/>
            </a:endParaRPr>
          </a:p>
          <a:p>
            <a:pPr lvl="1" marL="547560" indent="-272520" algn="just">
              <a:lnSpc>
                <a:spcPct val="100000"/>
              </a:lnSpc>
              <a:spcBef>
                <a:spcPts val="499"/>
              </a:spcBef>
              <a:buClr>
                <a:srgbClr val="9fb8cd"/>
              </a:buClr>
              <a:buSzPct val="76000"/>
              <a:buFont typeface="Wingdings 3" charset="2"/>
              <a:buChar char=""/>
            </a:pPr>
            <a:r>
              <a:rPr b="0" lang="ca-ES" sz="1900" spc="-1" strike="noStrike">
                <a:solidFill>
                  <a:srgbClr val="464653"/>
                </a:solidFill>
                <a:latin typeface="Gill Sans MT"/>
              </a:rPr>
              <a:t>Consultarà el catàleg global d’Active Directory per buscar una impressora a la segona planta de l’oficina de la 7th Avenue en Manhattan.</a:t>
            </a:r>
            <a:endParaRPr b="0" lang="es-ES" sz="1900" spc="-1" strike="noStrike">
              <a:solidFill>
                <a:srgbClr val="000000"/>
              </a:solidFill>
              <a:latin typeface="Gill Sans MT"/>
            </a:endParaRPr>
          </a:p>
          <a:p>
            <a:pPr lvl="1" marL="547560" indent="-272520" algn="just">
              <a:lnSpc>
                <a:spcPct val="100000"/>
              </a:lnSpc>
              <a:spcBef>
                <a:spcPts val="499"/>
              </a:spcBef>
              <a:buClr>
                <a:srgbClr val="9fb8cd"/>
              </a:buClr>
              <a:buSzPct val="76000"/>
              <a:buFont typeface="Wingdings 3" charset="2"/>
              <a:buChar char=""/>
            </a:pPr>
            <a:r>
              <a:rPr b="0" lang="ca-ES" sz="1900" spc="-1" strike="noStrike">
                <a:solidFill>
                  <a:srgbClr val="464653"/>
                </a:solidFill>
                <a:latin typeface="Gill Sans MT"/>
              </a:rPr>
              <a:t>El catàleg global resoldrà la consulta i retornarà la ubicació. </a:t>
            </a:r>
            <a:endParaRPr b="0" lang="es-ES" sz="1900" spc="-1" strike="noStrike">
              <a:solidFill>
                <a:srgbClr val="000000"/>
              </a:solidFill>
              <a:latin typeface="Gill Sans MT"/>
            </a:endParaRPr>
          </a:p>
        </p:txBody>
      </p:sp>
      <p:pic>
        <p:nvPicPr>
          <p:cNvPr id="262" name="35 Imagen" descr="AC_dom1.bmp"/>
          <p:cNvPicPr/>
          <p:nvPr/>
        </p:nvPicPr>
        <p:blipFill>
          <a:blip r:embed="rId1"/>
          <a:stretch/>
        </p:blipFill>
        <p:spPr>
          <a:xfrm>
            <a:off x="2013120" y="3614760"/>
            <a:ext cx="1655280" cy="1142640"/>
          </a:xfrm>
          <a:prstGeom prst="rect">
            <a:avLst/>
          </a:prstGeom>
          <a:ln w="0">
            <a:noFill/>
          </a:ln>
        </p:spPr>
      </p:pic>
      <p:pic>
        <p:nvPicPr>
          <p:cNvPr id="263" name="37 Imagen" descr="AC_dom2.bmp"/>
          <p:cNvPicPr/>
          <p:nvPr/>
        </p:nvPicPr>
        <p:blipFill>
          <a:blip r:embed="rId2"/>
          <a:stretch/>
        </p:blipFill>
        <p:spPr>
          <a:xfrm>
            <a:off x="500040" y="5141880"/>
            <a:ext cx="1728360" cy="1215720"/>
          </a:xfrm>
          <a:prstGeom prst="rect">
            <a:avLst/>
          </a:prstGeom>
          <a:ln w="0">
            <a:noFill/>
          </a:ln>
        </p:spPr>
      </p:pic>
      <p:pic>
        <p:nvPicPr>
          <p:cNvPr id="264" name="39 Imagen" descr="AC_dom3.bmp"/>
          <p:cNvPicPr/>
          <p:nvPr/>
        </p:nvPicPr>
        <p:blipFill>
          <a:blip r:embed="rId3"/>
          <a:stretch/>
        </p:blipFill>
        <p:spPr>
          <a:xfrm>
            <a:off x="3475080" y="5133960"/>
            <a:ext cx="1793520" cy="1223640"/>
          </a:xfrm>
          <a:prstGeom prst="rect">
            <a:avLst/>
          </a:prstGeom>
          <a:ln w="0">
            <a:noFill/>
          </a:ln>
        </p:spPr>
      </p:pic>
      <p:sp>
        <p:nvSpPr>
          <p:cNvPr id="265" name="CustomShape 4"/>
          <p:cNvSpPr/>
          <p:nvPr/>
        </p:nvSpPr>
        <p:spPr>
          <a:xfrm>
            <a:off x="2361240" y="4596840"/>
            <a:ext cx="71640" cy="1489680"/>
          </a:xfrm>
          <a:prstGeom prst="flowChartProcess">
            <a:avLst/>
          </a:prstGeom>
          <a:solidFill>
            <a:schemeClr val="accent3">
              <a:alpha val="60000"/>
            </a:schemeClr>
          </a:solidFill>
          <a:ln>
            <a:solidFill>
              <a:srgbClr val="545b78"/>
            </a:solidFill>
            <a:round/>
          </a:ln>
          <a:scene3d>
            <a:camera prst="orthographicFront">
              <a:rot lat="0" lon="0" rev="19799999"/>
            </a:camera>
            <a:lightRig dir="t" rig="threePt"/>
          </a:scene3d>
        </p:spPr>
        <p:style>
          <a:lnRef idx="2">
            <a:schemeClr val="accent1">
              <a:shade val="50000"/>
            </a:schemeClr>
          </a:lnRef>
          <a:fillRef idx="1">
            <a:schemeClr val="accent1"/>
          </a:fillRef>
          <a:effectRef idx="0">
            <a:schemeClr val="accent1"/>
          </a:effectRef>
          <a:fontRef idx="minor"/>
        </p:style>
      </p:sp>
      <p:sp>
        <p:nvSpPr>
          <p:cNvPr id="266" name="CustomShape 5"/>
          <p:cNvSpPr/>
          <p:nvPr/>
        </p:nvSpPr>
        <p:spPr>
          <a:xfrm>
            <a:off x="3236400" y="4596840"/>
            <a:ext cx="71640" cy="1489680"/>
          </a:xfrm>
          <a:prstGeom prst="flowChartProcess">
            <a:avLst/>
          </a:prstGeom>
          <a:solidFill>
            <a:schemeClr val="accent3">
              <a:alpha val="60000"/>
            </a:schemeClr>
          </a:solidFill>
          <a:ln>
            <a:solidFill>
              <a:srgbClr val="545b78"/>
            </a:solidFill>
            <a:round/>
          </a:ln>
          <a:scene3d>
            <a:camera prst="orthographicFront">
              <a:rot lat="0" lon="0" rev="1800000"/>
            </a:camera>
            <a:lightRig dir="t" rig="threePt"/>
          </a:scene3d>
        </p:spPr>
        <p:style>
          <a:lnRef idx="2">
            <a:schemeClr val="accent1">
              <a:shade val="50000"/>
            </a:schemeClr>
          </a:lnRef>
          <a:fillRef idx="1">
            <a:schemeClr val="accent1"/>
          </a:fillRef>
          <a:effectRef idx="0">
            <a:schemeClr val="accent1"/>
          </a:effectRef>
          <a:fontRef idx="minor"/>
        </p:style>
      </p:sp>
      <p:pic>
        <p:nvPicPr>
          <p:cNvPr id="267" name="42 Imagen" descr="AC_domaincontroler.bmp"/>
          <p:cNvPicPr/>
          <p:nvPr/>
        </p:nvPicPr>
        <p:blipFill>
          <a:blip r:embed="rId4"/>
          <a:stretch/>
        </p:blipFill>
        <p:spPr>
          <a:xfrm>
            <a:off x="4557600" y="4786200"/>
            <a:ext cx="657000" cy="1171080"/>
          </a:xfrm>
          <a:prstGeom prst="rect">
            <a:avLst/>
          </a:prstGeom>
          <a:ln w="0">
            <a:noFill/>
          </a:ln>
        </p:spPr>
      </p:pic>
      <p:pic>
        <p:nvPicPr>
          <p:cNvPr id="268" name="43 Imagen" descr="AC_domaincontroler.bmp"/>
          <p:cNvPicPr/>
          <p:nvPr/>
        </p:nvPicPr>
        <p:blipFill>
          <a:blip r:embed="rId5"/>
          <a:stretch/>
        </p:blipFill>
        <p:spPr>
          <a:xfrm>
            <a:off x="1500120" y="4714920"/>
            <a:ext cx="657000" cy="1171080"/>
          </a:xfrm>
          <a:prstGeom prst="rect">
            <a:avLst/>
          </a:prstGeom>
          <a:ln w="0">
            <a:noFill/>
          </a:ln>
        </p:spPr>
      </p:pic>
      <p:pic>
        <p:nvPicPr>
          <p:cNvPr id="269" name="48 Imagen" descr="AC_domaincontroler.bmp"/>
          <p:cNvPicPr/>
          <p:nvPr/>
        </p:nvPicPr>
        <p:blipFill>
          <a:blip r:embed="rId6"/>
          <a:stretch/>
        </p:blipFill>
        <p:spPr>
          <a:xfrm>
            <a:off x="2986200" y="3214800"/>
            <a:ext cx="657000" cy="1171080"/>
          </a:xfrm>
          <a:prstGeom prst="rect">
            <a:avLst/>
          </a:prstGeom>
          <a:ln w="0">
            <a:noFill/>
          </a:ln>
        </p:spPr>
      </p:pic>
      <p:pic>
        <p:nvPicPr>
          <p:cNvPr id="270" name="12 Imagen" descr="AC_global.bmp"/>
          <p:cNvPicPr/>
          <p:nvPr/>
        </p:nvPicPr>
        <p:blipFill>
          <a:blip r:embed="rId7"/>
          <a:stretch/>
        </p:blipFill>
        <p:spPr>
          <a:xfrm>
            <a:off x="5929200" y="2970360"/>
            <a:ext cx="1747440" cy="1387080"/>
          </a:xfrm>
          <a:prstGeom prst="rect">
            <a:avLst/>
          </a:prstGeom>
          <a:ln w="0">
            <a:noFill/>
          </a:ln>
        </p:spPr>
      </p:pic>
      <p:sp>
        <p:nvSpPr>
          <p:cNvPr id="271" name="CustomShape 6"/>
          <p:cNvSpPr/>
          <p:nvPr/>
        </p:nvSpPr>
        <p:spPr>
          <a:xfrm rot="21288600">
            <a:off x="3786120" y="3714480"/>
            <a:ext cx="1999800" cy="142560"/>
          </a:xfrm>
          <a:prstGeom prst="leftArrow">
            <a:avLst>
              <a:gd name="adj1" fmla="val 50000"/>
              <a:gd name="adj2" fmla="val 50000"/>
            </a:avLst>
          </a:prstGeom>
          <a:solidFill>
            <a:schemeClr val="accent1">
              <a:alpha val="50000"/>
            </a:schemeClr>
          </a:solidFill>
          <a:ln>
            <a:solidFill>
              <a:srgbClr val="545b78"/>
            </a:solidFill>
            <a:round/>
          </a:ln>
        </p:spPr>
        <p:style>
          <a:lnRef idx="2">
            <a:schemeClr val="accent1">
              <a:shade val="50000"/>
            </a:schemeClr>
          </a:lnRef>
          <a:fillRef idx="1">
            <a:schemeClr val="accent1"/>
          </a:fillRef>
          <a:effectRef idx="0">
            <a:schemeClr val="accent1"/>
          </a:effectRef>
          <a:fontRef idx="minor"/>
        </p:style>
      </p:sp>
      <p:sp>
        <p:nvSpPr>
          <p:cNvPr id="272" name="CustomShape 7"/>
          <p:cNvSpPr/>
          <p:nvPr/>
        </p:nvSpPr>
        <p:spPr>
          <a:xfrm rot="20465400">
            <a:off x="2090520" y="4611600"/>
            <a:ext cx="3782520" cy="136080"/>
          </a:xfrm>
          <a:prstGeom prst="leftArrow">
            <a:avLst>
              <a:gd name="adj1" fmla="val 50000"/>
              <a:gd name="adj2" fmla="val 50000"/>
            </a:avLst>
          </a:prstGeom>
          <a:solidFill>
            <a:schemeClr val="accent1">
              <a:alpha val="50000"/>
            </a:schemeClr>
          </a:solidFill>
          <a:ln>
            <a:solidFill>
              <a:srgbClr val="545b78"/>
            </a:solidFill>
            <a:round/>
          </a:ln>
        </p:spPr>
        <p:style>
          <a:lnRef idx="2">
            <a:schemeClr val="accent1">
              <a:shade val="50000"/>
            </a:schemeClr>
          </a:lnRef>
          <a:fillRef idx="1">
            <a:schemeClr val="accent1"/>
          </a:fillRef>
          <a:effectRef idx="0">
            <a:schemeClr val="accent1"/>
          </a:effectRef>
          <a:fontRef idx="minor"/>
        </p:style>
      </p:sp>
      <p:sp>
        <p:nvSpPr>
          <p:cNvPr id="273" name="CustomShape 8"/>
          <p:cNvSpPr/>
          <p:nvPr/>
        </p:nvSpPr>
        <p:spPr>
          <a:xfrm rot="19099200">
            <a:off x="5141520" y="4648320"/>
            <a:ext cx="1353600" cy="132840"/>
          </a:xfrm>
          <a:prstGeom prst="leftArrow">
            <a:avLst>
              <a:gd name="adj1" fmla="val 50000"/>
              <a:gd name="adj2" fmla="val 50000"/>
            </a:avLst>
          </a:prstGeom>
          <a:solidFill>
            <a:schemeClr val="accent1">
              <a:alpha val="50000"/>
            </a:schemeClr>
          </a:solidFill>
          <a:ln>
            <a:solidFill>
              <a:srgbClr val="545b78"/>
            </a:solidFill>
            <a:round/>
          </a:ln>
        </p:spPr>
        <p:style>
          <a:lnRef idx="2">
            <a:schemeClr val="accent1">
              <a:shade val="50000"/>
            </a:schemeClr>
          </a:lnRef>
          <a:fillRef idx="1">
            <a:schemeClr val="accent1"/>
          </a:fillRef>
          <a:effectRef idx="0">
            <a:schemeClr val="accent1"/>
          </a:effectRef>
          <a:fontRef idx="minor"/>
        </p:style>
      </p:sp>
      <p:sp>
        <p:nvSpPr>
          <p:cNvPr id="274" name="CustomShape 9"/>
          <p:cNvSpPr/>
          <p:nvPr/>
        </p:nvSpPr>
        <p:spPr>
          <a:xfrm>
            <a:off x="6143760" y="5786280"/>
            <a:ext cx="242856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s-ES" sz="1800" spc="-1" strike="noStrike">
                <a:solidFill>
                  <a:srgbClr val="464653"/>
                </a:solidFill>
                <a:latin typeface="Gill Sans MT"/>
              </a:rPr>
              <a:t>Per exemple</a:t>
            </a:r>
            <a:r>
              <a:rPr b="0" lang="ca-ES" sz="1800" spc="-1" strike="noStrike">
                <a:solidFill>
                  <a:srgbClr val="464653"/>
                </a:solidFill>
                <a:latin typeface="Gill Sans MT"/>
              </a:rPr>
              <a:t>...</a:t>
            </a:r>
            <a:endParaRPr b="0" lang="ca-ES" sz="1800" spc="-1" strike="noStrike">
              <a:latin typeface="Arial"/>
            </a:endParaRPr>
          </a:p>
        </p:txBody>
      </p:sp>
      <p:pic>
        <p:nvPicPr>
          <p:cNvPr id="275" name="18 Imagen" descr="AC_dom2.bmp"/>
          <p:cNvPicPr/>
          <p:nvPr/>
        </p:nvPicPr>
        <p:blipFill>
          <a:blip r:embed="rId8"/>
          <a:stretch/>
        </p:blipFill>
        <p:spPr>
          <a:xfrm>
            <a:off x="1557360" y="3357720"/>
            <a:ext cx="1728360" cy="1215720"/>
          </a:xfrm>
          <a:prstGeom prst="rect">
            <a:avLst/>
          </a:prstGeom>
          <a:ln w="0">
            <a:noFill/>
          </a:ln>
        </p:spPr>
      </p:pic>
      <p:sp>
        <p:nvSpPr>
          <p:cNvPr id="276" name="CustomShape 10"/>
          <p:cNvSpPr/>
          <p:nvPr/>
        </p:nvSpPr>
        <p:spPr>
          <a:xfrm>
            <a:off x="54720" y="3681720"/>
            <a:ext cx="2160000" cy="638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ca-ES" sz="1800" spc="-1" strike="noStrike">
                <a:solidFill>
                  <a:srgbClr val="7d8525"/>
                </a:solidFill>
                <a:latin typeface="Gill Sans MT"/>
                <a:ea typeface="Microsoft YaHei"/>
              </a:rPr>
              <a:t>barcelona.</a:t>
            </a:r>
            <a:r>
              <a:rPr b="0" lang="ca-ES" sz="1800" spc="-1" strike="noStrike">
                <a:solidFill>
                  <a:srgbClr val="7d8525"/>
                </a:solidFill>
                <a:latin typeface="Gill Sans MT"/>
              </a:rPr>
              <a:t>midom.local</a:t>
            </a:r>
            <a:endParaRPr b="0" lang="ca-ES" sz="1800" spc="-1" strike="noStrike">
              <a:latin typeface="Arial"/>
            </a:endParaRPr>
          </a:p>
        </p:txBody>
      </p:sp>
      <p:pic>
        <p:nvPicPr>
          <p:cNvPr id="277" name="20 Imagen" descr="AC_dom3.bmp"/>
          <p:cNvPicPr/>
          <p:nvPr/>
        </p:nvPicPr>
        <p:blipFill>
          <a:blip r:embed="rId9"/>
          <a:stretch/>
        </p:blipFill>
        <p:spPr>
          <a:xfrm>
            <a:off x="5572080" y="3633840"/>
            <a:ext cx="1793520" cy="1223640"/>
          </a:xfrm>
          <a:prstGeom prst="rect">
            <a:avLst/>
          </a:prstGeom>
          <a:ln w="0">
            <a:noFill/>
          </a:ln>
        </p:spPr>
      </p:pic>
      <p:sp>
        <p:nvSpPr>
          <p:cNvPr id="278" name="CustomShape 11"/>
          <p:cNvSpPr/>
          <p:nvPr/>
        </p:nvSpPr>
        <p:spPr>
          <a:xfrm>
            <a:off x="7236000" y="3995640"/>
            <a:ext cx="1584000" cy="638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ca-ES" sz="1800" spc="-1" strike="noStrike">
                <a:solidFill>
                  <a:srgbClr val="7d8525"/>
                </a:solidFill>
                <a:latin typeface="Gill Sans MT"/>
                <a:ea typeface="Microsoft YaHei"/>
              </a:rPr>
              <a:t>valencia.</a:t>
            </a:r>
            <a:r>
              <a:rPr b="0" lang="ca-ES" sz="1800" spc="-1" strike="noStrike">
                <a:solidFill>
                  <a:srgbClr val="7d8525"/>
                </a:solidFill>
                <a:latin typeface="Gill Sans MT"/>
              </a:rPr>
              <a:t>midom.local</a:t>
            </a:r>
            <a:endParaRPr b="0" lang="ca-ES" sz="1800" spc="-1" strike="noStrike">
              <a:latin typeface="Arial"/>
            </a:endParaRPr>
          </a:p>
        </p:txBody>
      </p:sp>
      <p:sp>
        <p:nvSpPr>
          <p:cNvPr id="279" name="CustomShape 12"/>
          <p:cNvSpPr/>
          <p:nvPr/>
        </p:nvSpPr>
        <p:spPr>
          <a:xfrm>
            <a:off x="4312080" y="2428920"/>
            <a:ext cx="45360" cy="3285720"/>
          </a:xfrm>
          <a:prstGeom prst="flowChartProcess">
            <a:avLst/>
          </a:prstGeom>
          <a:solidFill>
            <a:schemeClr val="accent3">
              <a:alpha val="60000"/>
            </a:schemeClr>
          </a:solidFill>
          <a:ln>
            <a:solidFill>
              <a:srgbClr val="545b78"/>
            </a:solidFill>
            <a:round/>
          </a:ln>
          <a:scene3d>
            <a:camera prst="orthographicFront">
              <a:rot lat="0" lon="0" rev="4800000"/>
            </a:camera>
            <a:lightRig dir="t" rig="threePt"/>
          </a:scene3d>
        </p:spPr>
        <p:style>
          <a:lnRef idx="2">
            <a:schemeClr val="accent1">
              <a:shade val="50000"/>
            </a:schemeClr>
          </a:lnRef>
          <a:fillRef idx="1">
            <a:schemeClr val="accent1"/>
          </a:fillRef>
          <a:effectRef idx="0">
            <a:schemeClr val="accent1"/>
          </a:effectRef>
          <a:fontRef idx="minor"/>
        </p:style>
      </p:sp>
      <p:pic>
        <p:nvPicPr>
          <p:cNvPr id="280" name="23 Imagen" descr="AC_using.bmp"/>
          <p:cNvPicPr/>
          <p:nvPr/>
        </p:nvPicPr>
        <p:blipFill>
          <a:blip r:embed="rId10"/>
          <a:stretch/>
        </p:blipFill>
        <p:spPr>
          <a:xfrm>
            <a:off x="2214720" y="3429000"/>
            <a:ext cx="361440" cy="385560"/>
          </a:xfrm>
          <a:prstGeom prst="rect">
            <a:avLst/>
          </a:prstGeom>
          <a:ln w="0">
            <a:noFill/>
          </a:ln>
        </p:spPr>
      </p:pic>
      <p:pic>
        <p:nvPicPr>
          <p:cNvPr id="281" name="25 Imagen" descr="AC_using.bmp"/>
          <p:cNvPicPr/>
          <p:nvPr/>
        </p:nvPicPr>
        <p:blipFill>
          <a:blip r:embed="rId11"/>
          <a:stretch/>
        </p:blipFill>
        <p:spPr>
          <a:xfrm>
            <a:off x="1906560" y="4857840"/>
            <a:ext cx="1093320" cy="1166400"/>
          </a:xfrm>
          <a:prstGeom prst="rect">
            <a:avLst/>
          </a:prstGeom>
          <a:ln w="0">
            <a:noFill/>
          </a:ln>
        </p:spPr>
      </p:pic>
      <p:pic>
        <p:nvPicPr>
          <p:cNvPr id="282" name="26 Imagen" descr="AC_printer.bmp"/>
          <p:cNvPicPr/>
          <p:nvPr/>
        </p:nvPicPr>
        <p:blipFill>
          <a:blip r:embed="rId12"/>
          <a:stretch/>
        </p:blipFill>
        <p:spPr>
          <a:xfrm>
            <a:off x="5929200" y="4929120"/>
            <a:ext cx="1118880" cy="944280"/>
          </a:xfrm>
          <a:prstGeom prst="rect">
            <a:avLst/>
          </a:prstGeom>
          <a:ln w="0">
            <a:noFill/>
          </a:ln>
        </p:spPr>
      </p:pic>
      <p:pic>
        <p:nvPicPr>
          <p:cNvPr id="283" name="27 Imagen" descr="AC_printer.bmp"/>
          <p:cNvPicPr/>
          <p:nvPr/>
        </p:nvPicPr>
        <p:blipFill>
          <a:blip r:embed="rId13"/>
          <a:stretch/>
        </p:blipFill>
        <p:spPr>
          <a:xfrm>
            <a:off x="6286680" y="3929040"/>
            <a:ext cx="285480" cy="240840"/>
          </a:xfrm>
          <a:prstGeom prst="rect">
            <a:avLst/>
          </a:prstGeom>
          <a:ln w="0">
            <a:noFill/>
          </a:ln>
        </p:spPr>
      </p:pic>
      <p:pic>
        <p:nvPicPr>
          <p:cNvPr id="284" name="28 Imagen" descr="AC_global.bmp"/>
          <p:cNvPicPr/>
          <p:nvPr/>
        </p:nvPicPr>
        <p:blipFill>
          <a:blip r:embed="rId14"/>
          <a:stretch/>
        </p:blipFill>
        <p:spPr>
          <a:xfrm>
            <a:off x="3929040" y="5000760"/>
            <a:ext cx="1247400" cy="990360"/>
          </a:xfrm>
          <a:prstGeom prst="rect">
            <a:avLst/>
          </a:prstGeom>
          <a:ln w="0">
            <a:noFill/>
          </a:ln>
        </p:spPr>
      </p:pic>
      <p:sp>
        <p:nvSpPr>
          <p:cNvPr id="285" name="CustomShape 13"/>
          <p:cNvSpPr/>
          <p:nvPr/>
        </p:nvSpPr>
        <p:spPr>
          <a:xfrm>
            <a:off x="3071880" y="5500800"/>
            <a:ext cx="785520" cy="213840"/>
          </a:xfrm>
          <a:prstGeom prst="rightArrow">
            <a:avLst>
              <a:gd name="adj1" fmla="val 50000"/>
              <a:gd name="adj2" fmla="val 50000"/>
            </a:avLst>
          </a:prstGeom>
          <a:solidFill>
            <a:schemeClr val="accent1">
              <a:alpha val="20000"/>
            </a:schemeClr>
          </a:solidFill>
          <a:ln>
            <a:solidFill>
              <a:srgbClr val="545b78"/>
            </a:solidFill>
            <a:round/>
          </a:ln>
        </p:spPr>
        <p:style>
          <a:lnRef idx="2">
            <a:schemeClr val="accent1">
              <a:shade val="50000"/>
            </a:schemeClr>
          </a:lnRef>
          <a:fillRef idx="1">
            <a:schemeClr val="accent1"/>
          </a:fillRef>
          <a:effectRef idx="0">
            <a:schemeClr val="accent1"/>
          </a:effectRef>
          <a:fontRef idx="minor"/>
        </p:style>
      </p:sp>
      <p:sp>
        <p:nvSpPr>
          <p:cNvPr id="286" name="CustomShape 14"/>
          <p:cNvSpPr/>
          <p:nvPr/>
        </p:nvSpPr>
        <p:spPr>
          <a:xfrm>
            <a:off x="3071880" y="5500800"/>
            <a:ext cx="785520" cy="213840"/>
          </a:xfrm>
          <a:prstGeom prst="leftArrow">
            <a:avLst>
              <a:gd name="adj1" fmla="val 50000"/>
              <a:gd name="adj2" fmla="val 50000"/>
            </a:avLst>
          </a:prstGeom>
          <a:solidFill>
            <a:schemeClr val="accent1">
              <a:alpha val="20000"/>
            </a:schemeClr>
          </a:solidFill>
          <a:ln>
            <a:solidFill>
              <a:srgbClr val="545b78"/>
            </a:solidFill>
            <a:round/>
          </a:ln>
        </p:spPr>
        <p:style>
          <a:lnRef idx="2">
            <a:schemeClr val="accent1">
              <a:shade val="50000"/>
            </a:schemeClr>
          </a:lnRef>
          <a:fillRef idx="1">
            <a:schemeClr val="accent1"/>
          </a:fillRef>
          <a:effectRef idx="0">
            <a:schemeClr val="accent1"/>
          </a:effectRef>
          <a:fontRef idx="minor"/>
        </p:style>
      </p:sp>
      <p:pic>
        <p:nvPicPr>
          <p:cNvPr id="287" name="31 Imagen" descr="AC_doc.bmp"/>
          <p:cNvPicPr/>
          <p:nvPr/>
        </p:nvPicPr>
        <p:blipFill>
          <a:blip r:embed="rId15"/>
          <a:stretch/>
        </p:blipFill>
        <p:spPr>
          <a:xfrm>
            <a:off x="2571840" y="4714920"/>
            <a:ext cx="275760" cy="466200"/>
          </a:xfrm>
          <a:prstGeom prst="rect">
            <a:avLst/>
          </a:prstGeom>
          <a:ln w="0">
            <a:noFill/>
          </a:ln>
        </p:spPr>
      </p:pic>
      <p:pic>
        <p:nvPicPr>
          <p:cNvPr id="288" name="0 Imagen" descr="logo.jpg.gif"/>
          <p:cNvPicPr/>
          <p:nvPr/>
        </p:nvPicPr>
        <p:blipFill>
          <a:blip r:embed="rId16"/>
          <a:stretch/>
        </p:blipFill>
        <p:spPr>
          <a:xfrm>
            <a:off x="360" y="6381360"/>
            <a:ext cx="9143280" cy="476280"/>
          </a:xfrm>
          <a:prstGeom prst="rect">
            <a:avLst/>
          </a:prstGeom>
          <a:ln w="0">
            <a:noFill/>
          </a:ln>
        </p:spPr>
      </p:pic>
    </p:spTree>
  </p:cSld>
  <mc:AlternateContent>
    <mc:Choice Requires="p14">
      <p:transition spd="slow" p14:dur="2000"/>
    </mc:Choice>
    <mc:Fallback>
      <p:transition spd="slow"/>
    </mc:Fallback>
  </mc:AlternateContent>
  <p:timing>
    <p:tnLst>
      <p:par>
        <p:cTn id="376" dur="indefinite" restart="never" nodeType="tmRoot">
          <p:childTnLst>
            <p:seq>
              <p:cTn id="377" dur="indefinite" nodeType="mainSeq">
                <p:childTnLst>
                  <p:par>
                    <p:cTn id="378" nodeType="clickEffect" fill="hold">
                      <p:stCondLst>
                        <p:cond delay="indefinite"/>
                      </p:stCondLst>
                      <p:childTnLst>
                        <p:par>
                          <p:cTn id="379" nodeType="withEffect" fill="hold">
                            <p:stCondLst>
                              <p:cond delay="0"/>
                            </p:stCondLst>
                            <p:childTnLst>
                              <p:par>
                                <p:cTn id="380" nodeType="clickEffect" fill="hold" presetClass="entr" presetID="42">
                                  <p:stCondLst>
                                    <p:cond delay="0"/>
                                  </p:stCondLst>
                                  <p:childTnLst>
                                    <p:set>
                                      <p:cBhvr>
                                        <p:cTn id="381" dur="1" fill="hold">
                                          <p:stCondLst>
                                            <p:cond delay="0"/>
                                          </p:stCondLst>
                                        </p:cTn>
                                        <p:tgtEl>
                                          <p:spTgt spid="268"/>
                                        </p:tgtEl>
                                        <p:attrNameLst>
                                          <p:attrName>style.visibility</p:attrName>
                                        </p:attrNameLst>
                                      </p:cBhvr>
                                      <p:to>
                                        <p:strVal val="visible"/>
                                      </p:to>
                                    </p:set>
                                    <p:animEffect filter="fade" transition="in">
                                      <p:cBhvr additive="repl">
                                        <p:cTn id="382" dur="1000"/>
                                        <p:tgtEl>
                                          <p:spTgt spid="268"/>
                                        </p:tgtEl>
                                      </p:cBhvr>
                                    </p:animEffect>
                                    <p:anim calcmode="lin" valueType="num">
                                      <p:cBhvr additive="repl">
                                        <p:cTn id="383" dur="1000" fill="hold"/>
                                        <p:tgtEl>
                                          <p:spTgt spid="268"/>
                                        </p:tgtEl>
                                        <p:attrNameLst>
                                          <p:attrName>ppt_x</p:attrName>
                                        </p:attrNameLst>
                                      </p:cBhvr>
                                      <p:tavLst>
                                        <p:tav tm="0">
                                          <p:val>
                                            <p:strVal val="#ppt_x"/>
                                          </p:val>
                                        </p:tav>
                                        <p:tav tm="100000">
                                          <p:val>
                                            <p:strVal val="#ppt_x"/>
                                          </p:val>
                                        </p:tav>
                                      </p:tavLst>
                                    </p:anim>
                                    <p:anim calcmode="lin" valueType="num">
                                      <p:cBhvr additive="repl">
                                        <p:cTn id="384" dur="1000" fill="hold"/>
                                        <p:tgtEl>
                                          <p:spTgt spid="268"/>
                                        </p:tgtEl>
                                        <p:attrNameLst>
                                          <p:attrName>ppt_y</p:attrName>
                                        </p:attrNameLst>
                                      </p:cBhvr>
                                      <p:tavLst>
                                        <p:tav tm="0">
                                          <p:val>
                                            <p:strVal val="#ppt_y+.1"/>
                                          </p:val>
                                        </p:tav>
                                        <p:tav tm="100000">
                                          <p:val>
                                            <p:strVal val="#ppt_y"/>
                                          </p:val>
                                        </p:tav>
                                      </p:tavLst>
                                    </p:anim>
                                  </p:childTnLst>
                                </p:cTn>
                              </p:par>
                            </p:childTnLst>
                          </p:cTn>
                        </p:par>
                        <p:par>
                          <p:cTn id="385" nodeType="afterEffect" fill="hold">
                            <p:stCondLst>
                              <p:cond delay="1000"/>
                            </p:stCondLst>
                            <p:childTnLst>
                              <p:par>
                                <p:cTn id="386" nodeType="afterEffect" fill="hold" presetClass="entr" presetID="42">
                                  <p:stCondLst>
                                    <p:cond delay="0"/>
                                  </p:stCondLst>
                                  <p:childTnLst>
                                    <p:set>
                                      <p:cBhvr>
                                        <p:cTn id="387" dur="1" fill="hold">
                                          <p:stCondLst>
                                            <p:cond delay="0"/>
                                          </p:stCondLst>
                                        </p:cTn>
                                        <p:tgtEl>
                                          <p:spTgt spid="267"/>
                                        </p:tgtEl>
                                        <p:attrNameLst>
                                          <p:attrName>style.visibility</p:attrName>
                                        </p:attrNameLst>
                                      </p:cBhvr>
                                      <p:to>
                                        <p:strVal val="visible"/>
                                      </p:to>
                                    </p:set>
                                    <p:animEffect filter="fade" transition="in">
                                      <p:cBhvr additive="repl">
                                        <p:cTn id="388" dur="1000"/>
                                        <p:tgtEl>
                                          <p:spTgt spid="267"/>
                                        </p:tgtEl>
                                      </p:cBhvr>
                                    </p:animEffect>
                                    <p:anim calcmode="lin" valueType="num">
                                      <p:cBhvr additive="repl">
                                        <p:cTn id="389" dur="1000" fill="hold"/>
                                        <p:tgtEl>
                                          <p:spTgt spid="267"/>
                                        </p:tgtEl>
                                        <p:attrNameLst>
                                          <p:attrName>ppt_x</p:attrName>
                                        </p:attrNameLst>
                                      </p:cBhvr>
                                      <p:tavLst>
                                        <p:tav tm="0">
                                          <p:val>
                                            <p:strVal val="#ppt_x"/>
                                          </p:val>
                                        </p:tav>
                                        <p:tav tm="100000">
                                          <p:val>
                                            <p:strVal val="#ppt_x"/>
                                          </p:val>
                                        </p:tav>
                                      </p:tavLst>
                                    </p:anim>
                                    <p:anim calcmode="lin" valueType="num">
                                      <p:cBhvr additive="repl">
                                        <p:cTn id="390" dur="1000" fill="hold"/>
                                        <p:tgtEl>
                                          <p:spTgt spid="267"/>
                                        </p:tgtEl>
                                        <p:attrNameLst>
                                          <p:attrName>ppt_y</p:attrName>
                                        </p:attrNameLst>
                                      </p:cBhvr>
                                      <p:tavLst>
                                        <p:tav tm="0">
                                          <p:val>
                                            <p:strVal val="#ppt_y+.1"/>
                                          </p:val>
                                        </p:tav>
                                        <p:tav tm="100000">
                                          <p:val>
                                            <p:strVal val="#ppt_y"/>
                                          </p:val>
                                        </p:tav>
                                      </p:tavLst>
                                    </p:anim>
                                  </p:childTnLst>
                                </p:cTn>
                              </p:par>
                            </p:childTnLst>
                          </p:cTn>
                        </p:par>
                        <p:par>
                          <p:cTn id="391" nodeType="afterEffect" fill="hold">
                            <p:stCondLst>
                              <p:cond delay="2000"/>
                            </p:stCondLst>
                            <p:childTnLst>
                              <p:par>
                                <p:cTn id="392" nodeType="afterEffect" fill="hold" presetClass="entr" presetID="42">
                                  <p:stCondLst>
                                    <p:cond delay="0"/>
                                  </p:stCondLst>
                                  <p:childTnLst>
                                    <p:set>
                                      <p:cBhvr>
                                        <p:cTn id="393" dur="1" fill="hold">
                                          <p:stCondLst>
                                            <p:cond delay="0"/>
                                          </p:stCondLst>
                                        </p:cTn>
                                        <p:tgtEl>
                                          <p:spTgt spid="269"/>
                                        </p:tgtEl>
                                        <p:attrNameLst>
                                          <p:attrName>style.visibility</p:attrName>
                                        </p:attrNameLst>
                                      </p:cBhvr>
                                      <p:to>
                                        <p:strVal val="visible"/>
                                      </p:to>
                                    </p:set>
                                    <p:animEffect filter="fade" transition="in">
                                      <p:cBhvr additive="repl">
                                        <p:cTn id="394" dur="1000"/>
                                        <p:tgtEl>
                                          <p:spTgt spid="269"/>
                                        </p:tgtEl>
                                      </p:cBhvr>
                                    </p:animEffect>
                                    <p:anim calcmode="lin" valueType="num">
                                      <p:cBhvr additive="repl">
                                        <p:cTn id="395" dur="1000" fill="hold"/>
                                        <p:tgtEl>
                                          <p:spTgt spid="269"/>
                                        </p:tgtEl>
                                        <p:attrNameLst>
                                          <p:attrName>ppt_x</p:attrName>
                                        </p:attrNameLst>
                                      </p:cBhvr>
                                      <p:tavLst>
                                        <p:tav tm="0">
                                          <p:val>
                                            <p:strVal val="#ppt_x"/>
                                          </p:val>
                                        </p:tav>
                                        <p:tav tm="100000">
                                          <p:val>
                                            <p:strVal val="#ppt_x"/>
                                          </p:val>
                                        </p:tav>
                                      </p:tavLst>
                                    </p:anim>
                                    <p:anim calcmode="lin" valueType="num">
                                      <p:cBhvr additive="repl">
                                        <p:cTn id="396" dur="1000" fill="hold"/>
                                        <p:tgtEl>
                                          <p:spTgt spid="269"/>
                                        </p:tgtEl>
                                        <p:attrNameLst>
                                          <p:attrName>ppt_y</p:attrName>
                                        </p:attrNameLst>
                                      </p:cBhvr>
                                      <p:tavLst>
                                        <p:tav tm="0">
                                          <p:val>
                                            <p:strVal val="#ppt_y+.1"/>
                                          </p:val>
                                        </p:tav>
                                        <p:tav tm="100000">
                                          <p:val>
                                            <p:strVal val="#ppt_y"/>
                                          </p:val>
                                        </p:tav>
                                      </p:tavLst>
                                    </p:anim>
                                  </p:childTnLst>
                                </p:cTn>
                              </p:par>
                            </p:childTnLst>
                          </p:cTn>
                        </p:par>
                        <p:par>
                          <p:cTn id="397" nodeType="afterEffect" fill="hold">
                            <p:stCondLst>
                              <p:cond delay="3000"/>
                            </p:stCondLst>
                            <p:childTnLst>
                              <p:par>
                                <p:cTn id="398" nodeType="afterEffect" fill="hold" presetClass="entr" presetID="1">
                                  <p:stCondLst>
                                    <p:cond delay="0"/>
                                  </p:stCondLst>
                                  <p:childTnLst>
                                    <p:set>
                                      <p:cBhvr>
                                        <p:cTn id="399" dur="1" fill="hold">
                                          <p:stCondLst>
                                            <p:cond delay="0"/>
                                          </p:stCondLst>
                                        </p:cTn>
                                        <p:tgtEl>
                                          <p:spTgt spid="270"/>
                                        </p:tgtEl>
                                        <p:attrNameLst>
                                          <p:attrName>style.visibility</p:attrName>
                                        </p:attrNameLst>
                                      </p:cBhvr>
                                      <p:to>
                                        <p:strVal val="visible"/>
                                      </p:to>
                                    </p:set>
                                  </p:childTnLst>
                                </p:cTn>
                              </p:par>
                            </p:childTnLst>
                          </p:cTn>
                        </p:par>
                        <p:par>
                          <p:cTn id="400" nodeType="afterEffect" fill="hold">
                            <p:stCondLst>
                              <p:cond delay="3000"/>
                            </p:stCondLst>
                            <p:childTnLst>
                              <p:par>
                                <p:cTn id="401" nodeType="afterEffect" fill="hold" presetClass="entr" presetID="1">
                                  <p:stCondLst>
                                    <p:cond delay="1000"/>
                                  </p:stCondLst>
                                  <p:childTnLst>
                                    <p:set>
                                      <p:cBhvr>
                                        <p:cTn id="402" dur="1" fill="hold">
                                          <p:stCondLst>
                                            <p:cond delay="0"/>
                                          </p:stCondLst>
                                        </p:cTn>
                                        <p:tgtEl>
                                          <p:spTgt spid="271"/>
                                        </p:tgtEl>
                                        <p:attrNameLst>
                                          <p:attrName>style.visibility</p:attrName>
                                        </p:attrNameLst>
                                      </p:cBhvr>
                                      <p:to>
                                        <p:strVal val="visible"/>
                                      </p:to>
                                    </p:set>
                                  </p:childTnLst>
                                </p:cTn>
                              </p:par>
                            </p:childTnLst>
                          </p:cTn>
                        </p:par>
                        <p:par>
                          <p:cTn id="403" nodeType="afterEffect" fill="hold">
                            <p:stCondLst>
                              <p:cond delay="4000"/>
                            </p:stCondLst>
                            <p:childTnLst>
                              <p:par>
                                <p:cTn id="404" nodeType="afterEffect" fill="hold" presetClass="entr" presetID="1">
                                  <p:stCondLst>
                                    <p:cond delay="1000"/>
                                  </p:stCondLst>
                                  <p:childTnLst>
                                    <p:set>
                                      <p:cBhvr>
                                        <p:cTn id="405" dur="1" fill="hold">
                                          <p:stCondLst>
                                            <p:cond delay="0"/>
                                          </p:stCondLst>
                                        </p:cTn>
                                        <p:tgtEl>
                                          <p:spTgt spid="272"/>
                                        </p:tgtEl>
                                        <p:attrNameLst>
                                          <p:attrName>style.visibility</p:attrName>
                                        </p:attrNameLst>
                                      </p:cBhvr>
                                      <p:to>
                                        <p:strVal val="visible"/>
                                      </p:to>
                                    </p:set>
                                  </p:childTnLst>
                                </p:cTn>
                              </p:par>
                            </p:childTnLst>
                          </p:cTn>
                        </p:par>
                        <p:par>
                          <p:cTn id="406" nodeType="afterEffect" fill="hold">
                            <p:stCondLst>
                              <p:cond delay="5000"/>
                            </p:stCondLst>
                            <p:childTnLst>
                              <p:par>
                                <p:cTn id="407" nodeType="afterEffect" fill="hold" presetClass="entr" presetID="1">
                                  <p:stCondLst>
                                    <p:cond delay="1000"/>
                                  </p:stCondLst>
                                  <p:childTnLst>
                                    <p:set>
                                      <p:cBhvr>
                                        <p:cTn id="408" dur="1" fill="hold">
                                          <p:stCondLst>
                                            <p:cond delay="0"/>
                                          </p:stCondLst>
                                        </p:cTn>
                                        <p:tgtEl>
                                          <p:spTgt spid="273"/>
                                        </p:tgtEl>
                                        <p:attrNameLst>
                                          <p:attrName>style.visibility</p:attrName>
                                        </p:attrNameLst>
                                      </p:cBhvr>
                                      <p:to>
                                        <p:strVal val="visible"/>
                                      </p:to>
                                    </p:set>
                                  </p:childTnLst>
                                </p:cTn>
                              </p:par>
                            </p:childTnLst>
                          </p:cTn>
                        </p:par>
                      </p:childTnLst>
                    </p:cTn>
                  </p:par>
                  <p:par>
                    <p:cTn id="409" nodeType="clickEffect" fill="hold">
                      <p:stCondLst>
                        <p:cond delay="indefinite"/>
                      </p:stCondLst>
                      <p:childTnLst>
                        <p:par>
                          <p:cTn id="410" nodeType="withEffect" fill="hold">
                            <p:stCondLst>
                              <p:cond delay="0"/>
                            </p:stCondLst>
                            <p:childTnLst>
                              <p:par>
                                <p:cTn id="411" nodeType="clickEffect" fill="hold" presetClass="entr" presetID="27">
                                  <p:stCondLst>
                                    <p:cond delay="0"/>
                                  </p:stCondLst>
                                  <p:iterate type="lt">
                                    <p:tmAbs val="500"/>
                                  </p:iterate>
                                  <p:childTnLst>
                                    <p:set>
                                      <p:cBhvr>
                                        <p:cTn id="412" dur="1" fill="hold">
                                          <p:stCondLst>
                                            <p:cond delay="0"/>
                                          </p:stCondLst>
                                        </p:cTn>
                                        <p:tgtEl>
                                          <p:spTgt spid="274"/>
                                        </p:tgtEl>
                                        <p:attrNameLst>
                                          <p:attrName>style.visibility</p:attrName>
                                        </p:attrNameLst>
                                      </p:cBhvr>
                                      <p:to>
                                        <p:strVal val="visible"/>
                                      </p:to>
                                    </p:set>
                                    <p:anim calcmode="discrete" valueType="clr">
                                      <p:cBhvr additive="repl">
                                        <p:cTn id="413" dur="80"/>
                                        <p:tgtEl>
                                          <p:spTgt spid="274"/>
                                        </p:tgtEl>
                                        <p:attrNameLst>
                                          <p:attrName>style.color</p:attrName>
                                        </p:attrNameLst>
                                      </p:cBhvr>
                                      <p:tavLst>
                                        <p:tav tm="0">
                                          <p:val>
                                            <p:strVal val="rgb(-51,-72,-97)"/>
                                          </p:val>
                                        </p:tav>
                                        <p:tav tm="50000">
                                          <p:val>
                                            <p:strVal val="rgb(-54,-110,-78)"/>
                                          </p:val>
                                        </p:tav>
                                      </p:tavLst>
                                    </p:anim>
                                    <p:anim calcmode="discrete" valueType="clr">
                                      <p:cBhvr additive="repl">
                                        <p:cTn id="414" dur="80"/>
                                        <p:tgtEl>
                                          <p:spTgt spid="274"/>
                                        </p:tgtEl>
                                        <p:attrNameLst>
                                          <p:attrName>fillcolor</p:attrName>
                                        </p:attrNameLst>
                                      </p:cBhvr>
                                      <p:tavLst>
                                        <p:tav tm="0">
                                          <p:val>
                                            <p:strVal val="rgb(-51,-72,-97)"/>
                                          </p:val>
                                        </p:tav>
                                        <p:tav tm="50000">
                                          <p:val>
                                            <p:strVal val="rgb(-54,-110,-78)"/>
                                          </p:val>
                                        </p:tav>
                                      </p:tavLst>
                                    </p:anim>
                                    <p:set>
                                      <p:cBhvr>
                                        <p:cTn id="415" dur="80"/>
                                        <p:tgtEl>
                                          <p:spTgt spid="274"/>
                                        </p:tgtEl>
                                        <p:attrNameLst>
                                          <p:attrName>fill.type</p:attrName>
                                        </p:attrNameLst>
                                      </p:cBhvr>
                                      <p:to>
                                        <p:strVal val="solid"/>
                                      </p:to>
                                    </p:set>
                                  </p:childTnLst>
                                </p:cTn>
                              </p:par>
                            </p:childTnLst>
                          </p:cTn>
                        </p:par>
                        <p:par>
                          <p:cTn id="416" nodeType="afterEffect" fill="hold">
                            <p:stCondLst>
                              <p:cond delay="560"/>
                            </p:stCondLst>
                            <p:childTnLst>
                              <p:par>
                                <p:cTn id="417" nodeType="afterEffect" fill="hold" presetClass="exit" presetID="1">
                                  <p:stCondLst>
                                    <p:cond delay="1000"/>
                                  </p:stCondLst>
                                  <p:childTnLst>
                                    <p:set>
                                      <p:cBhvr>
                                        <p:cTn id="418" dur="1" fill="hold">
                                          <p:stCondLst>
                                            <p:cond delay="0"/>
                                          </p:stCondLst>
                                        </p:cTn>
                                        <p:tgtEl>
                                          <p:spTgt spid="270"/>
                                        </p:tgtEl>
                                        <p:attrNameLst>
                                          <p:attrName>style.visibility</p:attrName>
                                        </p:attrNameLst>
                                      </p:cBhvr>
                                      <p:to>
                                        <p:strVal val="hidden"/>
                                      </p:to>
                                    </p:set>
                                  </p:childTnLst>
                                </p:cTn>
                              </p:par>
                            </p:childTnLst>
                          </p:cTn>
                        </p:par>
                        <p:par>
                          <p:cTn id="419" nodeType="afterEffect" fill="hold">
                            <p:stCondLst>
                              <p:cond delay="1560"/>
                            </p:stCondLst>
                            <p:childTnLst>
                              <p:par>
                                <p:cTn id="420" nodeType="afterEffect" fill="hold" presetClass="exit" presetID="1">
                                  <p:stCondLst>
                                    <p:cond delay="0"/>
                                  </p:stCondLst>
                                  <p:childTnLst>
                                    <p:set>
                                      <p:cBhvr>
                                        <p:cTn id="421" dur="1" fill="hold">
                                          <p:stCondLst>
                                            <p:cond delay="0"/>
                                          </p:stCondLst>
                                        </p:cTn>
                                        <p:tgtEl>
                                          <p:spTgt spid="271"/>
                                        </p:tgtEl>
                                        <p:attrNameLst>
                                          <p:attrName>style.visibility</p:attrName>
                                        </p:attrNameLst>
                                      </p:cBhvr>
                                      <p:to>
                                        <p:strVal val="hidden"/>
                                      </p:to>
                                    </p:set>
                                  </p:childTnLst>
                                </p:cTn>
                              </p:par>
                            </p:childTnLst>
                          </p:cTn>
                        </p:par>
                        <p:par>
                          <p:cTn id="422" nodeType="afterEffect" fill="hold">
                            <p:stCondLst>
                              <p:cond delay="1560"/>
                            </p:stCondLst>
                            <p:childTnLst>
                              <p:par>
                                <p:cTn id="423" nodeType="afterEffect" fill="hold" presetClass="exit" presetID="1">
                                  <p:stCondLst>
                                    <p:cond delay="0"/>
                                  </p:stCondLst>
                                  <p:childTnLst>
                                    <p:set>
                                      <p:cBhvr>
                                        <p:cTn id="424" dur="1" fill="hold">
                                          <p:stCondLst>
                                            <p:cond delay="0"/>
                                          </p:stCondLst>
                                        </p:cTn>
                                        <p:tgtEl>
                                          <p:spTgt spid="272"/>
                                        </p:tgtEl>
                                        <p:attrNameLst>
                                          <p:attrName>style.visibility</p:attrName>
                                        </p:attrNameLst>
                                      </p:cBhvr>
                                      <p:to>
                                        <p:strVal val="hidden"/>
                                      </p:to>
                                    </p:set>
                                  </p:childTnLst>
                                </p:cTn>
                              </p:par>
                            </p:childTnLst>
                          </p:cTn>
                        </p:par>
                        <p:par>
                          <p:cTn id="425" nodeType="afterEffect" fill="hold">
                            <p:stCondLst>
                              <p:cond delay="1560"/>
                            </p:stCondLst>
                            <p:childTnLst>
                              <p:par>
                                <p:cTn id="426" nodeType="afterEffect" fill="hold" presetClass="exit" presetID="1">
                                  <p:stCondLst>
                                    <p:cond delay="0"/>
                                  </p:stCondLst>
                                  <p:childTnLst>
                                    <p:set>
                                      <p:cBhvr>
                                        <p:cTn id="427" dur="1" fill="hold">
                                          <p:stCondLst>
                                            <p:cond delay="0"/>
                                          </p:stCondLst>
                                        </p:cTn>
                                        <p:tgtEl>
                                          <p:spTgt spid="273"/>
                                        </p:tgtEl>
                                        <p:attrNameLst>
                                          <p:attrName>style.visibility</p:attrName>
                                        </p:attrNameLst>
                                      </p:cBhvr>
                                      <p:to>
                                        <p:strVal val="hidden"/>
                                      </p:to>
                                    </p:set>
                                  </p:childTnLst>
                                </p:cTn>
                              </p:par>
                            </p:childTnLst>
                          </p:cTn>
                        </p:par>
                        <p:par>
                          <p:cTn id="428" nodeType="afterEffect" fill="hold">
                            <p:stCondLst>
                              <p:cond delay="1560"/>
                            </p:stCondLst>
                            <p:childTnLst>
                              <p:par>
                                <p:cTn id="429" nodeType="afterEffect" fill="hold" presetClass="exit" presetID="1">
                                  <p:stCondLst>
                                    <p:cond delay="0"/>
                                  </p:stCondLst>
                                  <p:childTnLst>
                                    <p:set>
                                      <p:cBhvr>
                                        <p:cTn id="430" dur="1" fill="hold">
                                          <p:stCondLst>
                                            <p:cond delay="0"/>
                                          </p:stCondLst>
                                        </p:cTn>
                                        <p:tgtEl>
                                          <p:spTgt spid="267"/>
                                        </p:tgtEl>
                                        <p:attrNameLst>
                                          <p:attrName>style.visibility</p:attrName>
                                        </p:attrNameLst>
                                      </p:cBhvr>
                                      <p:to>
                                        <p:strVal val="hidden"/>
                                      </p:to>
                                    </p:set>
                                  </p:childTnLst>
                                </p:cTn>
                              </p:par>
                            </p:childTnLst>
                          </p:cTn>
                        </p:par>
                        <p:par>
                          <p:cTn id="431" nodeType="afterEffect" fill="hold">
                            <p:stCondLst>
                              <p:cond delay="1560"/>
                            </p:stCondLst>
                            <p:childTnLst>
                              <p:par>
                                <p:cTn id="432" nodeType="afterEffect" fill="hold" presetClass="exit" presetID="1">
                                  <p:stCondLst>
                                    <p:cond delay="0"/>
                                  </p:stCondLst>
                                  <p:childTnLst>
                                    <p:set>
                                      <p:cBhvr>
                                        <p:cTn id="433" dur="1" fill="hold">
                                          <p:stCondLst>
                                            <p:cond delay="0"/>
                                          </p:stCondLst>
                                        </p:cTn>
                                        <p:tgtEl>
                                          <p:spTgt spid="264"/>
                                        </p:tgtEl>
                                        <p:attrNameLst>
                                          <p:attrName>style.visibility</p:attrName>
                                        </p:attrNameLst>
                                      </p:cBhvr>
                                      <p:to>
                                        <p:strVal val="hidden"/>
                                      </p:to>
                                    </p:set>
                                  </p:childTnLst>
                                </p:cTn>
                              </p:par>
                            </p:childTnLst>
                          </p:cTn>
                        </p:par>
                        <p:par>
                          <p:cTn id="434" nodeType="afterEffect" fill="hold">
                            <p:stCondLst>
                              <p:cond delay="1560"/>
                            </p:stCondLst>
                            <p:childTnLst>
                              <p:par>
                                <p:cTn id="435" nodeType="afterEffect" fill="hold" presetClass="exit" presetID="1">
                                  <p:stCondLst>
                                    <p:cond delay="0"/>
                                  </p:stCondLst>
                                  <p:childTnLst>
                                    <p:set>
                                      <p:cBhvr>
                                        <p:cTn id="436" dur="1" fill="hold">
                                          <p:stCondLst>
                                            <p:cond delay="0"/>
                                          </p:stCondLst>
                                        </p:cTn>
                                        <p:tgtEl>
                                          <p:spTgt spid="262"/>
                                        </p:tgtEl>
                                        <p:attrNameLst>
                                          <p:attrName>style.visibility</p:attrName>
                                        </p:attrNameLst>
                                      </p:cBhvr>
                                      <p:to>
                                        <p:strVal val="hidden"/>
                                      </p:to>
                                    </p:set>
                                  </p:childTnLst>
                                </p:cTn>
                              </p:par>
                            </p:childTnLst>
                          </p:cTn>
                        </p:par>
                        <p:par>
                          <p:cTn id="437" nodeType="afterEffect" fill="hold">
                            <p:stCondLst>
                              <p:cond delay="1560"/>
                            </p:stCondLst>
                            <p:childTnLst>
                              <p:par>
                                <p:cTn id="438" nodeType="afterEffect" fill="hold" presetClass="exit" presetID="1">
                                  <p:stCondLst>
                                    <p:cond delay="0"/>
                                  </p:stCondLst>
                                  <p:childTnLst>
                                    <p:set>
                                      <p:cBhvr>
                                        <p:cTn id="439" dur="1" fill="hold">
                                          <p:stCondLst>
                                            <p:cond delay="0"/>
                                          </p:stCondLst>
                                        </p:cTn>
                                        <p:tgtEl>
                                          <p:spTgt spid="269"/>
                                        </p:tgtEl>
                                        <p:attrNameLst>
                                          <p:attrName>style.visibility</p:attrName>
                                        </p:attrNameLst>
                                      </p:cBhvr>
                                      <p:to>
                                        <p:strVal val="hidden"/>
                                      </p:to>
                                    </p:set>
                                  </p:childTnLst>
                                </p:cTn>
                              </p:par>
                            </p:childTnLst>
                          </p:cTn>
                        </p:par>
                        <p:par>
                          <p:cTn id="440" nodeType="afterEffect" fill="hold">
                            <p:stCondLst>
                              <p:cond delay="1560"/>
                            </p:stCondLst>
                            <p:childTnLst>
                              <p:par>
                                <p:cTn id="441" nodeType="afterEffect" fill="hold" presetClass="exit" presetID="1">
                                  <p:stCondLst>
                                    <p:cond delay="0"/>
                                  </p:stCondLst>
                                  <p:childTnLst>
                                    <p:set>
                                      <p:cBhvr>
                                        <p:cTn id="442" dur="1" fill="hold">
                                          <p:stCondLst>
                                            <p:cond delay="0"/>
                                          </p:stCondLst>
                                        </p:cTn>
                                        <p:tgtEl>
                                          <p:spTgt spid="268"/>
                                        </p:tgtEl>
                                        <p:attrNameLst>
                                          <p:attrName>style.visibility</p:attrName>
                                        </p:attrNameLst>
                                      </p:cBhvr>
                                      <p:to>
                                        <p:strVal val="hidden"/>
                                      </p:to>
                                    </p:set>
                                  </p:childTnLst>
                                </p:cTn>
                              </p:par>
                            </p:childTnLst>
                          </p:cTn>
                        </p:par>
                        <p:par>
                          <p:cTn id="443" nodeType="afterEffect" fill="hold">
                            <p:stCondLst>
                              <p:cond delay="1560"/>
                            </p:stCondLst>
                            <p:childTnLst>
                              <p:par>
                                <p:cTn id="444" nodeType="afterEffect" fill="hold" presetClass="exit" presetID="1">
                                  <p:stCondLst>
                                    <p:cond delay="0"/>
                                  </p:stCondLst>
                                  <p:childTnLst>
                                    <p:set>
                                      <p:cBhvr>
                                        <p:cTn id="445" dur="1" fill="hold">
                                          <p:stCondLst>
                                            <p:cond delay="0"/>
                                          </p:stCondLst>
                                        </p:cTn>
                                        <p:tgtEl>
                                          <p:spTgt spid="263"/>
                                        </p:tgtEl>
                                        <p:attrNameLst>
                                          <p:attrName>style.visibility</p:attrName>
                                        </p:attrNameLst>
                                      </p:cBhvr>
                                      <p:to>
                                        <p:strVal val="hidden"/>
                                      </p:to>
                                    </p:set>
                                  </p:childTnLst>
                                </p:cTn>
                              </p:par>
                            </p:childTnLst>
                          </p:cTn>
                        </p:par>
                        <p:par>
                          <p:cTn id="446" nodeType="afterEffect" fill="hold">
                            <p:stCondLst>
                              <p:cond delay="1560"/>
                            </p:stCondLst>
                            <p:childTnLst>
                              <p:par>
                                <p:cTn id="447" nodeType="afterEffect" fill="hold" presetClass="exit" presetID="1">
                                  <p:stCondLst>
                                    <p:cond delay="0"/>
                                  </p:stCondLst>
                                  <p:childTnLst>
                                    <p:set>
                                      <p:cBhvr>
                                        <p:cTn id="448" dur="1" fill="hold">
                                          <p:stCondLst>
                                            <p:cond delay="0"/>
                                          </p:stCondLst>
                                        </p:cTn>
                                        <p:tgtEl>
                                          <p:spTgt spid="266"/>
                                        </p:tgtEl>
                                        <p:attrNameLst>
                                          <p:attrName>style.visibility</p:attrName>
                                        </p:attrNameLst>
                                      </p:cBhvr>
                                      <p:to>
                                        <p:strVal val="hidden"/>
                                      </p:to>
                                    </p:set>
                                  </p:childTnLst>
                                </p:cTn>
                              </p:par>
                            </p:childTnLst>
                          </p:cTn>
                        </p:par>
                        <p:par>
                          <p:cTn id="449" nodeType="afterEffect" fill="hold">
                            <p:stCondLst>
                              <p:cond delay="1560"/>
                            </p:stCondLst>
                            <p:childTnLst>
                              <p:par>
                                <p:cTn id="450" nodeType="afterEffect" fill="hold" presetClass="exit" presetID="1">
                                  <p:stCondLst>
                                    <p:cond delay="0"/>
                                  </p:stCondLst>
                                  <p:childTnLst>
                                    <p:set>
                                      <p:cBhvr>
                                        <p:cTn id="451" dur="1" fill="hold">
                                          <p:stCondLst>
                                            <p:cond delay="0"/>
                                          </p:stCondLst>
                                        </p:cTn>
                                        <p:tgtEl>
                                          <p:spTgt spid="265"/>
                                        </p:tgtEl>
                                        <p:attrNameLst>
                                          <p:attrName>style.visibility</p:attrName>
                                        </p:attrNameLst>
                                      </p:cBhvr>
                                      <p:to>
                                        <p:strVal val="hidden"/>
                                      </p:to>
                                    </p:set>
                                  </p:childTnLst>
                                </p:cTn>
                              </p:par>
                              <p:par>
                                <p:cTn id="452" nodeType="withEffect" fill="hold" presetClass="entr" presetID="1">
                                  <p:stCondLst>
                                    <p:cond delay="0"/>
                                  </p:stCondLst>
                                  <p:childTnLst>
                                    <p:set>
                                      <p:cBhvr>
                                        <p:cTn id="453" dur="1" fill="hold">
                                          <p:stCondLst>
                                            <p:cond delay="0"/>
                                          </p:stCondLst>
                                        </p:cTn>
                                        <p:tgtEl>
                                          <p:spTgt spid="261"/>
                                        </p:tgtEl>
                                        <p:attrNameLst>
                                          <p:attrName>style.visibility</p:attrName>
                                        </p:attrNameLst>
                                      </p:cBhvr>
                                      <p:to>
                                        <p:strVal val="visible"/>
                                      </p:to>
                                    </p:set>
                                  </p:childTnLst>
                                </p:cTn>
                              </p:par>
                              <p:par>
                                <p:cTn id="454" nodeType="withEffect" fill="hold" presetClass="entr" presetID="1">
                                  <p:stCondLst>
                                    <p:cond delay="0"/>
                                  </p:stCondLst>
                                  <p:childTnLst>
                                    <p:set>
                                      <p:cBhvr>
                                        <p:cTn id="455" dur="1" fill="hold">
                                          <p:stCondLst>
                                            <p:cond delay="0"/>
                                          </p:stCondLst>
                                        </p:cTn>
                                        <p:tgtEl>
                                          <p:spTgt spid="261">
                                            <p:txEl>
                                              <p:pRg st="0" end="0"/>
                                            </p:txEl>
                                          </p:spTgt>
                                        </p:tgtEl>
                                        <p:attrNameLst>
                                          <p:attrName>style.visibility</p:attrName>
                                        </p:attrNameLst>
                                      </p:cBhvr>
                                      <p:to>
                                        <p:strVal val="visible"/>
                                      </p:to>
                                    </p:set>
                                  </p:childTnLst>
                                </p:cTn>
                              </p:par>
                              <p:par>
                                <p:cTn id="456" nodeType="withEffect" fill="hold" presetClass="entr" presetID="1">
                                  <p:stCondLst>
                                    <p:cond delay="0"/>
                                  </p:stCondLst>
                                  <p:childTnLst>
                                    <p:set>
                                      <p:cBhvr>
                                        <p:cTn id="457" dur="1" fill="hold">
                                          <p:stCondLst>
                                            <p:cond delay="0"/>
                                          </p:stCondLst>
                                        </p:cTn>
                                        <p:tgtEl>
                                          <p:spTgt spid="261">
                                            <p:txEl>
                                              <p:pRg st="1" end="1"/>
                                            </p:txEl>
                                          </p:spTgt>
                                        </p:tgtEl>
                                        <p:attrNameLst>
                                          <p:attrName>style.visibility</p:attrName>
                                        </p:attrNameLst>
                                      </p:cBhvr>
                                      <p:to>
                                        <p:strVal val="visible"/>
                                      </p:to>
                                    </p:set>
                                  </p:childTnLst>
                                </p:cTn>
                              </p:par>
                              <p:par>
                                <p:cTn id="458" nodeType="withEffect" fill="hold" presetClass="entr" presetID="1">
                                  <p:stCondLst>
                                    <p:cond delay="0"/>
                                  </p:stCondLst>
                                  <p:childTnLst>
                                    <p:set>
                                      <p:cBhvr>
                                        <p:cTn id="459" dur="1" fill="hold">
                                          <p:stCondLst>
                                            <p:cond delay="0"/>
                                          </p:stCondLst>
                                        </p:cTn>
                                        <p:tgtEl>
                                          <p:spTgt spid="261">
                                            <p:txEl>
                                              <p:pRg st="2" end="2"/>
                                            </p:txEl>
                                          </p:spTgt>
                                        </p:tgtEl>
                                        <p:attrNameLst>
                                          <p:attrName>style.visibility</p:attrName>
                                        </p:attrNameLst>
                                      </p:cBhvr>
                                      <p:to>
                                        <p:strVal val="visible"/>
                                      </p:to>
                                    </p:set>
                                  </p:childTnLst>
                                </p:cTn>
                              </p:par>
                              <p:par>
                                <p:cTn id="460" nodeType="withEffect" fill="hold" presetClass="entr" presetID="1">
                                  <p:stCondLst>
                                    <p:cond delay="0"/>
                                  </p:stCondLst>
                                  <p:childTnLst>
                                    <p:set>
                                      <p:cBhvr>
                                        <p:cTn id="461" dur="1" fill="hold">
                                          <p:stCondLst>
                                            <p:cond delay="0"/>
                                          </p:stCondLst>
                                        </p:cTn>
                                        <p:tgtEl>
                                          <p:spTgt spid="261">
                                            <p:txEl>
                                              <p:pRg st="3" end="3"/>
                                            </p:txEl>
                                          </p:spTgt>
                                        </p:tgtEl>
                                        <p:attrNameLst>
                                          <p:attrName>style.visibility</p:attrName>
                                        </p:attrNameLst>
                                      </p:cBhvr>
                                      <p:to>
                                        <p:strVal val="visible"/>
                                      </p:to>
                                    </p:set>
                                  </p:childTnLst>
                                </p:cTn>
                              </p:par>
                              <p:par>
                                <p:cTn id="462" nodeType="withEffect" fill="hold" presetClass="exit" presetID="1">
                                  <p:stCondLst>
                                    <p:cond delay="0"/>
                                  </p:stCondLst>
                                  <p:iterate type="lt">
                                    <p:tmAbs val="0"/>
                                  </p:iterate>
                                  <p:childTnLst>
                                    <p:set>
                                      <p:cBhvr>
                                        <p:cTn id="463" dur="1" fill="hold">
                                          <p:stCondLst>
                                            <p:cond delay="0"/>
                                          </p:stCondLst>
                                        </p:cTn>
                                        <p:tgtEl>
                                          <p:spTgt spid="274"/>
                                        </p:tgtEl>
                                        <p:attrNameLst>
                                          <p:attrName>style.visibility</p:attrName>
                                        </p:attrNameLst>
                                      </p:cBhvr>
                                      <p:to>
                                        <p:strVal val="hidden"/>
                                      </p:to>
                                    </p:set>
                                  </p:childTnLst>
                                </p:cTn>
                              </p:par>
                              <p:par>
                                <p:cTn id="464" nodeType="withEffect" fill="hold" presetClass="entr" presetID="1">
                                  <p:stCondLst>
                                    <p:cond delay="0"/>
                                  </p:stCondLst>
                                  <p:childTnLst>
                                    <p:set>
                                      <p:cBhvr>
                                        <p:cTn id="465" dur="1" fill="hold">
                                          <p:stCondLst>
                                            <p:cond delay="0"/>
                                          </p:stCondLst>
                                        </p:cTn>
                                        <p:tgtEl>
                                          <p:spTgt spid="276"/>
                                        </p:tgtEl>
                                        <p:attrNameLst>
                                          <p:attrName>style.visibility</p:attrName>
                                        </p:attrNameLst>
                                      </p:cBhvr>
                                      <p:to>
                                        <p:strVal val="visible"/>
                                      </p:to>
                                    </p:set>
                                  </p:childTnLst>
                                </p:cTn>
                              </p:par>
                              <p:par>
                                <p:cTn id="466" nodeType="withEffect" fill="hold" presetClass="entr" presetID="1">
                                  <p:stCondLst>
                                    <p:cond delay="0"/>
                                  </p:stCondLst>
                                  <p:childTnLst>
                                    <p:set>
                                      <p:cBhvr>
                                        <p:cTn id="467" dur="1" fill="hold">
                                          <p:stCondLst>
                                            <p:cond delay="0"/>
                                          </p:stCondLst>
                                        </p:cTn>
                                        <p:tgtEl>
                                          <p:spTgt spid="275"/>
                                        </p:tgtEl>
                                        <p:attrNameLst>
                                          <p:attrName>style.visibility</p:attrName>
                                        </p:attrNameLst>
                                      </p:cBhvr>
                                      <p:to>
                                        <p:strVal val="visible"/>
                                      </p:to>
                                    </p:set>
                                  </p:childTnLst>
                                </p:cTn>
                              </p:par>
                              <p:par>
                                <p:cTn id="468" nodeType="withEffect" fill="hold" presetClass="entr" presetID="1">
                                  <p:stCondLst>
                                    <p:cond delay="0"/>
                                  </p:stCondLst>
                                  <p:childTnLst>
                                    <p:set>
                                      <p:cBhvr>
                                        <p:cTn id="469" dur="1" fill="hold">
                                          <p:stCondLst>
                                            <p:cond delay="0"/>
                                          </p:stCondLst>
                                        </p:cTn>
                                        <p:tgtEl>
                                          <p:spTgt spid="276"/>
                                        </p:tgtEl>
                                        <p:attrNameLst>
                                          <p:attrName>style.visibility</p:attrName>
                                        </p:attrNameLst>
                                      </p:cBhvr>
                                      <p:to>
                                        <p:strVal val="visible"/>
                                      </p:to>
                                    </p:set>
                                  </p:childTnLst>
                                </p:cTn>
                              </p:par>
                              <p:par>
                                <p:cTn id="470" nodeType="withEffect" fill="hold" presetClass="entr" presetID="1">
                                  <p:stCondLst>
                                    <p:cond delay="0"/>
                                  </p:stCondLst>
                                  <p:childTnLst>
                                    <p:set>
                                      <p:cBhvr>
                                        <p:cTn id="471" dur="1" fill="hold">
                                          <p:stCondLst>
                                            <p:cond delay="0"/>
                                          </p:stCondLst>
                                        </p:cTn>
                                        <p:tgtEl>
                                          <p:spTgt spid="278"/>
                                        </p:tgtEl>
                                        <p:attrNameLst>
                                          <p:attrName>style.visibility</p:attrName>
                                        </p:attrNameLst>
                                      </p:cBhvr>
                                      <p:to>
                                        <p:strVal val="visible"/>
                                      </p:to>
                                    </p:set>
                                  </p:childTnLst>
                                </p:cTn>
                              </p:par>
                              <p:par>
                                <p:cTn id="472" nodeType="withEffect" fill="hold" presetClass="entr" presetID="1">
                                  <p:stCondLst>
                                    <p:cond delay="0"/>
                                  </p:stCondLst>
                                  <p:childTnLst>
                                    <p:set>
                                      <p:cBhvr>
                                        <p:cTn id="473" dur="1" fill="hold">
                                          <p:stCondLst>
                                            <p:cond delay="0"/>
                                          </p:stCondLst>
                                        </p:cTn>
                                        <p:tgtEl>
                                          <p:spTgt spid="277"/>
                                        </p:tgtEl>
                                        <p:attrNameLst>
                                          <p:attrName>style.visibility</p:attrName>
                                        </p:attrNameLst>
                                      </p:cBhvr>
                                      <p:to>
                                        <p:strVal val="visible"/>
                                      </p:to>
                                    </p:set>
                                  </p:childTnLst>
                                </p:cTn>
                              </p:par>
                              <p:par>
                                <p:cTn id="474" nodeType="withEffect" fill="hold" presetClass="entr" presetID="1">
                                  <p:stCondLst>
                                    <p:cond delay="0"/>
                                  </p:stCondLst>
                                  <p:childTnLst>
                                    <p:set>
                                      <p:cBhvr>
                                        <p:cTn id="475" dur="1" fill="hold">
                                          <p:stCondLst>
                                            <p:cond delay="0"/>
                                          </p:stCondLst>
                                        </p:cTn>
                                        <p:tgtEl>
                                          <p:spTgt spid="278"/>
                                        </p:tgtEl>
                                        <p:attrNameLst>
                                          <p:attrName>style.visibility</p:attrName>
                                        </p:attrNameLst>
                                      </p:cBhvr>
                                      <p:to>
                                        <p:strVal val="visible"/>
                                      </p:to>
                                    </p:set>
                                  </p:childTnLst>
                                </p:cTn>
                              </p:par>
                              <p:par>
                                <p:cTn id="476" nodeType="withEffect" fill="hold" presetClass="entr" presetID="1">
                                  <p:stCondLst>
                                    <p:cond delay="0"/>
                                  </p:stCondLst>
                                  <p:childTnLst>
                                    <p:set>
                                      <p:cBhvr>
                                        <p:cTn id="477" dur="1" fill="hold">
                                          <p:stCondLst>
                                            <p:cond delay="0"/>
                                          </p:stCondLst>
                                        </p:cTn>
                                        <p:tgtEl>
                                          <p:spTgt spid="279"/>
                                        </p:tgtEl>
                                        <p:attrNameLst>
                                          <p:attrName>style.visibility</p:attrName>
                                        </p:attrNameLst>
                                      </p:cBhvr>
                                      <p:to>
                                        <p:strVal val="visible"/>
                                      </p:to>
                                    </p:set>
                                  </p:childTnLst>
                                </p:cTn>
                              </p:par>
                            </p:childTnLst>
                          </p:cTn>
                        </p:par>
                      </p:childTnLst>
                    </p:cTn>
                  </p:par>
                  <p:par>
                    <p:cTn id="478" nodeType="clickEffect" fill="hold">
                      <p:stCondLst>
                        <p:cond delay="indefinite"/>
                      </p:stCondLst>
                      <p:childTnLst>
                        <p:par>
                          <p:cTn id="479" nodeType="withEffect" fill="hold">
                            <p:stCondLst>
                              <p:cond delay="0"/>
                            </p:stCondLst>
                            <p:childTnLst>
                              <p:par>
                                <p:cTn id="480" nodeType="clickEffect" fill="hold" presetClass="entr" presetID="1">
                                  <p:stCondLst>
                                    <p:cond delay="0"/>
                                  </p:stCondLst>
                                  <p:childTnLst>
                                    <p:set>
                                      <p:cBhvr>
                                        <p:cTn id="481" dur="1" fill="hold">
                                          <p:stCondLst>
                                            <p:cond delay="0"/>
                                          </p:stCondLst>
                                        </p:cTn>
                                        <p:tgtEl>
                                          <p:spTgt spid="280"/>
                                        </p:tgtEl>
                                        <p:attrNameLst>
                                          <p:attrName>style.visibility</p:attrName>
                                        </p:attrNameLst>
                                      </p:cBhvr>
                                      <p:to>
                                        <p:strVal val="visible"/>
                                      </p:to>
                                    </p:set>
                                  </p:childTnLst>
                                </p:cTn>
                              </p:par>
                            </p:childTnLst>
                          </p:cTn>
                        </p:par>
                        <p:par>
                          <p:cTn id="482" nodeType="afterEffect" fill="hold">
                            <p:stCondLst>
                              <p:cond delay="0"/>
                            </p:stCondLst>
                            <p:childTnLst>
                              <p:par>
                                <p:cTn id="483" nodeType="afterEffect" fill="hold" presetClass="path">
                                  <p:stCondLst>
                                    <p:cond delay="0"/>
                                  </p:stCondLst>
                                  <p:childTnLst>
                                    <p:animMotion origin="layout" path="M -3.61111E-006 -2.22222E-006 L -3.61111E-006 0.28357 E">
                                      <p:cBhvr>
                                        <p:cTn id="484" dur="2000" fill="hold"/>
                                        <p:tgtEl>
                                          <p:spTgt spid="280"/>
                                        </p:tgtEl>
                                        <p:attrNameLst>
                                          <p:attrName>ppt_x</p:attrName>
                                          <p:attrName>ppt_y</p:attrName>
                                        </p:attrNameLst>
                                      </p:cBhvr>
                                    </p:animMotion>
                                  </p:childTnLst>
                                </p:cTn>
                              </p:par>
                            </p:childTnLst>
                          </p:cTn>
                        </p:par>
                        <p:par>
                          <p:cTn id="485" nodeType="afterEffect" fill="hold">
                            <p:stCondLst>
                              <p:cond delay="2000"/>
                            </p:stCondLst>
                            <p:childTnLst>
                              <p:par>
                                <p:cTn id="486" nodeType="afterEffect" fill="hold" presetClass="exit" presetID="1">
                                  <p:stCondLst>
                                    <p:cond delay="0"/>
                                  </p:stCondLst>
                                  <p:childTnLst>
                                    <p:set>
                                      <p:cBhvr>
                                        <p:cTn id="487" dur="1" fill="hold">
                                          <p:stCondLst>
                                            <p:cond delay="0"/>
                                          </p:stCondLst>
                                        </p:cTn>
                                        <p:tgtEl>
                                          <p:spTgt spid="280"/>
                                        </p:tgtEl>
                                        <p:attrNameLst>
                                          <p:attrName>style.visibility</p:attrName>
                                        </p:attrNameLst>
                                      </p:cBhvr>
                                      <p:to>
                                        <p:strVal val="hidden"/>
                                      </p:to>
                                    </p:set>
                                  </p:childTnLst>
                                </p:cTn>
                              </p:par>
                              <p:par>
                                <p:cTn id="488" nodeType="withEffect" fill="hold" presetClass="entr" presetID="1">
                                  <p:stCondLst>
                                    <p:cond delay="0"/>
                                  </p:stCondLst>
                                  <p:childTnLst>
                                    <p:set>
                                      <p:cBhvr>
                                        <p:cTn id="489" dur="1" fill="hold">
                                          <p:stCondLst>
                                            <p:cond delay="0"/>
                                          </p:stCondLst>
                                        </p:cTn>
                                        <p:tgtEl>
                                          <p:spTgt spid="281"/>
                                        </p:tgtEl>
                                        <p:attrNameLst>
                                          <p:attrName>style.visibility</p:attrName>
                                        </p:attrNameLst>
                                      </p:cBhvr>
                                      <p:to>
                                        <p:strVal val="visible"/>
                                      </p:to>
                                    </p:set>
                                  </p:childTnLst>
                                </p:cTn>
                              </p:par>
                            </p:childTnLst>
                          </p:cTn>
                        </p:par>
                        <p:par>
                          <p:cTn id="490" nodeType="afterEffect" fill="hold">
                            <p:stCondLst>
                              <p:cond delay="2000"/>
                            </p:stCondLst>
                            <p:childTnLst>
                              <p:par>
                                <p:cTn id="491" nodeType="afterEffect" fill="hold" presetClass="entr" presetID="1">
                                  <p:stCondLst>
                                    <p:cond delay="0"/>
                                  </p:stCondLst>
                                  <p:childTnLst>
                                    <p:set>
                                      <p:cBhvr>
                                        <p:cTn id="492" dur="1" fill="hold">
                                          <p:stCondLst>
                                            <p:cond delay="0"/>
                                          </p:stCondLst>
                                        </p:cTn>
                                        <p:tgtEl>
                                          <p:spTgt spid="283"/>
                                        </p:tgtEl>
                                        <p:attrNameLst>
                                          <p:attrName>style.visibility</p:attrName>
                                        </p:attrNameLst>
                                      </p:cBhvr>
                                      <p:to>
                                        <p:strVal val="visible"/>
                                      </p:to>
                                    </p:set>
                                  </p:childTnLst>
                                </p:cTn>
                              </p:par>
                            </p:childTnLst>
                          </p:cTn>
                        </p:par>
                        <p:par>
                          <p:cTn id="493" nodeType="afterEffect" fill="hold">
                            <p:stCondLst>
                              <p:cond delay="2000"/>
                            </p:stCondLst>
                            <p:childTnLst>
                              <p:par>
                                <p:cTn id="494" nodeType="afterEffect" fill="hold" presetClass="path">
                                  <p:stCondLst>
                                    <p:cond delay="0"/>
                                  </p:stCondLst>
                                  <p:childTnLst>
                                    <p:animMotion origin="layout" path="M 7.5E-006 1.48148E-006 L 7.5E-006 0.22037 E">
                                      <p:cBhvr>
                                        <p:cTn id="495" dur="2000" fill="hold"/>
                                        <p:tgtEl>
                                          <p:spTgt spid="283"/>
                                        </p:tgtEl>
                                        <p:attrNameLst>
                                          <p:attrName>ppt_x</p:attrName>
                                          <p:attrName>ppt_y</p:attrName>
                                        </p:attrNameLst>
                                      </p:cBhvr>
                                    </p:animMotion>
                                  </p:childTnLst>
                                </p:cTn>
                              </p:par>
                            </p:childTnLst>
                          </p:cTn>
                        </p:par>
                        <p:par>
                          <p:cTn id="496" nodeType="afterEffect" fill="hold">
                            <p:stCondLst>
                              <p:cond delay="4000"/>
                            </p:stCondLst>
                            <p:childTnLst>
                              <p:par>
                                <p:cTn id="497" nodeType="afterEffect" fill="hold" presetClass="exit" presetID="1">
                                  <p:stCondLst>
                                    <p:cond delay="0"/>
                                  </p:stCondLst>
                                  <p:childTnLst>
                                    <p:set>
                                      <p:cBhvr>
                                        <p:cTn id="498" dur="1" fill="hold">
                                          <p:stCondLst>
                                            <p:cond delay="0"/>
                                          </p:stCondLst>
                                        </p:cTn>
                                        <p:tgtEl>
                                          <p:spTgt spid="283"/>
                                        </p:tgtEl>
                                        <p:attrNameLst>
                                          <p:attrName>style.visibility</p:attrName>
                                        </p:attrNameLst>
                                      </p:cBhvr>
                                      <p:to>
                                        <p:strVal val="hidden"/>
                                      </p:to>
                                    </p:set>
                                  </p:childTnLst>
                                </p:cTn>
                              </p:par>
                              <p:par>
                                <p:cTn id="499" nodeType="withEffect" fill="hold" presetClass="entr" presetID="1">
                                  <p:stCondLst>
                                    <p:cond delay="0"/>
                                  </p:stCondLst>
                                  <p:childTnLst>
                                    <p:set>
                                      <p:cBhvr>
                                        <p:cTn id="500" dur="1" fill="hold">
                                          <p:stCondLst>
                                            <p:cond delay="0"/>
                                          </p:stCondLst>
                                        </p:cTn>
                                        <p:tgtEl>
                                          <p:spTgt spid="282"/>
                                        </p:tgtEl>
                                        <p:attrNameLst>
                                          <p:attrName>style.visibility</p:attrName>
                                        </p:attrNameLst>
                                      </p:cBhvr>
                                      <p:to>
                                        <p:strVal val="visible"/>
                                      </p:to>
                                    </p:set>
                                  </p:childTnLst>
                                </p:cTn>
                              </p:par>
                            </p:childTnLst>
                          </p:cTn>
                        </p:par>
                        <p:par>
                          <p:cTn id="501" nodeType="afterEffect" fill="hold">
                            <p:stCondLst>
                              <p:cond delay="4000"/>
                            </p:stCondLst>
                            <p:childTnLst>
                              <p:par>
                                <p:cTn id="502" nodeType="afterEffect" fill="hold" presetClass="entr" presetID="1">
                                  <p:stCondLst>
                                    <p:cond delay="500"/>
                                  </p:stCondLst>
                                  <p:childTnLst>
                                    <p:set>
                                      <p:cBhvr>
                                        <p:cTn id="503" dur="1" fill="hold">
                                          <p:stCondLst>
                                            <p:cond delay="0"/>
                                          </p:stCondLst>
                                        </p:cTn>
                                        <p:tgtEl>
                                          <p:spTgt spid="284"/>
                                        </p:tgtEl>
                                        <p:attrNameLst>
                                          <p:attrName>style.visibility</p:attrName>
                                        </p:attrNameLst>
                                      </p:cBhvr>
                                      <p:to>
                                        <p:strVal val="visible"/>
                                      </p:to>
                                    </p:set>
                                  </p:childTnLst>
                                </p:cTn>
                              </p:par>
                            </p:childTnLst>
                          </p:cTn>
                        </p:par>
                        <p:par>
                          <p:cTn id="504" nodeType="afterEffect" fill="hold">
                            <p:stCondLst>
                              <p:cond delay="4500"/>
                            </p:stCondLst>
                            <p:childTnLst>
                              <p:par>
                                <p:cTn id="505" nodeType="afterEffect" fill="hold" presetClass="entr" presetID="17" presetSubtype="10">
                                  <p:stCondLst>
                                    <p:cond delay="1000"/>
                                  </p:stCondLst>
                                  <p:childTnLst>
                                    <p:set>
                                      <p:cBhvr>
                                        <p:cTn id="506" dur="1" fill="hold">
                                          <p:stCondLst>
                                            <p:cond delay="0"/>
                                          </p:stCondLst>
                                        </p:cTn>
                                        <p:tgtEl>
                                          <p:spTgt spid="285"/>
                                        </p:tgtEl>
                                        <p:attrNameLst>
                                          <p:attrName>style.visibility</p:attrName>
                                        </p:attrNameLst>
                                      </p:cBhvr>
                                      <p:to>
                                        <p:strVal val="visible"/>
                                      </p:to>
                                    </p:set>
                                    <p:anim calcmode="lin" valueType="num">
                                      <p:cBhvr additive="repl">
                                        <p:cTn id="507" dur="500" fill="hold"/>
                                        <p:tgtEl>
                                          <p:spTgt spid="285"/>
                                        </p:tgtEl>
                                        <p:attrNameLst>
                                          <p:attrName>ppt_w</p:attrName>
                                        </p:attrNameLst>
                                      </p:cBhvr>
                                      <p:tavLst>
                                        <p:tav tm="0">
                                          <p:val>
                                            <p:fltVal val="0"/>
                                          </p:val>
                                        </p:tav>
                                        <p:tav tm="100000">
                                          <p:val>
                                            <p:strVal val="#ppt_w"/>
                                          </p:val>
                                        </p:tav>
                                      </p:tavLst>
                                    </p:anim>
                                    <p:anim calcmode="lin" valueType="num">
                                      <p:cBhvr additive="repl">
                                        <p:cTn id="508" dur="500" fill="hold"/>
                                        <p:tgtEl>
                                          <p:spTgt spid="285"/>
                                        </p:tgtEl>
                                        <p:attrNameLst>
                                          <p:attrName>ppt_h</p:attrName>
                                        </p:attrNameLst>
                                      </p:cBhvr>
                                      <p:tavLst>
                                        <p:tav tm="0">
                                          <p:val>
                                            <p:strVal val="#ppt_h"/>
                                          </p:val>
                                        </p:tav>
                                        <p:tav tm="100000">
                                          <p:val>
                                            <p:strVal val="#ppt_h"/>
                                          </p:val>
                                        </p:tav>
                                      </p:tavLst>
                                    </p:anim>
                                  </p:childTnLst>
                                </p:cTn>
                              </p:par>
                            </p:childTnLst>
                          </p:cTn>
                        </p:par>
                        <p:par>
                          <p:cTn id="509" nodeType="afterEffect" fill="hold">
                            <p:stCondLst>
                              <p:cond delay="6000"/>
                            </p:stCondLst>
                            <p:childTnLst>
                              <p:par>
                                <p:cTn id="510" nodeType="afterEffect" fill="hold" presetClass="exit" presetID="1">
                                  <p:stCondLst>
                                    <p:cond delay="1000"/>
                                  </p:stCondLst>
                                  <p:childTnLst>
                                    <p:set>
                                      <p:cBhvr>
                                        <p:cTn id="511" dur="1" fill="hold">
                                          <p:stCondLst>
                                            <p:cond delay="0"/>
                                          </p:stCondLst>
                                        </p:cTn>
                                        <p:tgtEl>
                                          <p:spTgt spid="285"/>
                                        </p:tgtEl>
                                        <p:attrNameLst>
                                          <p:attrName>style.visibility</p:attrName>
                                        </p:attrNameLst>
                                      </p:cBhvr>
                                      <p:to>
                                        <p:strVal val="hidden"/>
                                      </p:to>
                                    </p:set>
                                  </p:childTnLst>
                                </p:cTn>
                              </p:par>
                            </p:childTnLst>
                          </p:cTn>
                        </p:par>
                        <p:par>
                          <p:cTn id="512" nodeType="afterEffect" fill="hold">
                            <p:stCondLst>
                              <p:cond delay="7000"/>
                            </p:stCondLst>
                            <p:childTnLst>
                              <p:par>
                                <p:cTn id="513" nodeType="afterEffect" fill="hold" presetClass="entr" presetID="17" presetSubtype="10">
                                  <p:stCondLst>
                                    <p:cond delay="2000"/>
                                  </p:stCondLst>
                                  <p:childTnLst>
                                    <p:set>
                                      <p:cBhvr>
                                        <p:cTn id="514" dur="1" fill="hold">
                                          <p:stCondLst>
                                            <p:cond delay="0"/>
                                          </p:stCondLst>
                                        </p:cTn>
                                        <p:tgtEl>
                                          <p:spTgt spid="286"/>
                                        </p:tgtEl>
                                        <p:attrNameLst>
                                          <p:attrName>style.visibility</p:attrName>
                                        </p:attrNameLst>
                                      </p:cBhvr>
                                      <p:to>
                                        <p:strVal val="visible"/>
                                      </p:to>
                                    </p:set>
                                    <p:anim calcmode="lin" valueType="num">
                                      <p:cBhvr additive="repl">
                                        <p:cTn id="515" dur="500" fill="hold"/>
                                        <p:tgtEl>
                                          <p:spTgt spid="286"/>
                                        </p:tgtEl>
                                        <p:attrNameLst>
                                          <p:attrName>ppt_w</p:attrName>
                                        </p:attrNameLst>
                                      </p:cBhvr>
                                      <p:tavLst>
                                        <p:tav tm="0">
                                          <p:val>
                                            <p:fltVal val="0"/>
                                          </p:val>
                                        </p:tav>
                                        <p:tav tm="100000">
                                          <p:val>
                                            <p:strVal val="#ppt_w"/>
                                          </p:val>
                                        </p:tav>
                                      </p:tavLst>
                                    </p:anim>
                                    <p:anim calcmode="lin" valueType="num">
                                      <p:cBhvr additive="repl">
                                        <p:cTn id="516" dur="500" fill="hold"/>
                                        <p:tgtEl>
                                          <p:spTgt spid="286"/>
                                        </p:tgtEl>
                                        <p:attrNameLst>
                                          <p:attrName>ppt_h</p:attrName>
                                        </p:attrNameLst>
                                      </p:cBhvr>
                                      <p:tavLst>
                                        <p:tav tm="0">
                                          <p:val>
                                            <p:strVal val="#ppt_h"/>
                                          </p:val>
                                        </p:tav>
                                        <p:tav tm="100000">
                                          <p:val>
                                            <p:strVal val="#ppt_h"/>
                                          </p:val>
                                        </p:tav>
                                      </p:tavLst>
                                    </p:anim>
                                  </p:childTnLst>
                                </p:cTn>
                              </p:par>
                            </p:childTnLst>
                          </p:cTn>
                        </p:par>
                        <p:par>
                          <p:cTn id="517" nodeType="afterEffect" fill="hold">
                            <p:stCondLst>
                              <p:cond delay="9500"/>
                            </p:stCondLst>
                            <p:childTnLst>
                              <p:par>
                                <p:cTn id="518" nodeType="afterEffect" fill="hold" presetClass="exit" presetID="1">
                                  <p:stCondLst>
                                    <p:cond delay="1000"/>
                                  </p:stCondLst>
                                  <p:childTnLst>
                                    <p:set>
                                      <p:cBhvr>
                                        <p:cTn id="519" dur="1" fill="hold">
                                          <p:stCondLst>
                                            <p:cond delay="0"/>
                                          </p:stCondLst>
                                        </p:cTn>
                                        <p:tgtEl>
                                          <p:spTgt spid="286"/>
                                        </p:tgtEl>
                                        <p:attrNameLst>
                                          <p:attrName>style.visibility</p:attrName>
                                        </p:attrNameLst>
                                      </p:cBhvr>
                                      <p:to>
                                        <p:strVal val="hidden"/>
                                      </p:to>
                                    </p:set>
                                  </p:childTnLst>
                                </p:cTn>
                              </p:par>
                            </p:childTnLst>
                          </p:cTn>
                        </p:par>
                        <p:par>
                          <p:cTn id="520" nodeType="afterEffect" fill="hold">
                            <p:stCondLst>
                              <p:cond delay="10500"/>
                            </p:stCondLst>
                            <p:childTnLst>
                              <p:par>
                                <p:cTn id="521" nodeType="afterEffect" fill="hold" presetClass="entr" presetID="1">
                                  <p:stCondLst>
                                    <p:cond delay="0"/>
                                  </p:stCondLst>
                                  <p:childTnLst>
                                    <p:set>
                                      <p:cBhvr>
                                        <p:cTn id="522" dur="1" fill="hold">
                                          <p:stCondLst>
                                            <p:cond delay="0"/>
                                          </p:stCondLst>
                                        </p:cTn>
                                        <p:tgtEl>
                                          <p:spTgt spid="287"/>
                                        </p:tgtEl>
                                        <p:attrNameLst>
                                          <p:attrName>style.visibility</p:attrName>
                                        </p:attrNameLst>
                                      </p:cBhvr>
                                      <p:to>
                                        <p:strVal val="visible"/>
                                      </p:to>
                                    </p:set>
                                  </p:childTnLst>
                                </p:cTn>
                              </p:par>
                            </p:childTnLst>
                          </p:cTn>
                        </p:par>
                        <p:par>
                          <p:cTn id="523" nodeType="afterEffect" fill="hold">
                            <p:stCondLst>
                              <p:cond delay="10500"/>
                            </p:stCondLst>
                            <p:childTnLst>
                              <p:par>
                                <p:cTn id="524" nodeType="afterEffect" fill="hold" presetClass="path">
                                  <p:stCondLst>
                                    <p:cond delay="0"/>
                                  </p:stCondLst>
                                  <p:endCondLst>
                                    <p:cond delay="0" evt="onNext"/>
                                  </p:endCondLst>
                                  <p:childTnLst>
                                    <p:animMotion origin="layout" path="M 5.27778E-006 -2.59259E-006 C 0.06685 -0.02639 0.13386 -0.05278 0.19845 -0.04514 C 0.26303 -0.0375 0.35574 0.03009 0.38716 0.04514 E">
                                      <p:cBhvr>
                                        <p:cTn id="525" dur="2000" fill="hold"/>
                                        <p:tgtEl>
                                          <p:spTgt spid="287"/>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Shape 1"/>
          <p:cNvSpPr txBox="1"/>
          <p:nvPr/>
        </p:nvSpPr>
        <p:spPr>
          <a:xfrm>
            <a:off x="457200" y="228600"/>
            <a:ext cx="8229240" cy="914040"/>
          </a:xfrm>
          <a:prstGeom prst="rect">
            <a:avLst/>
          </a:prstGeom>
          <a:noFill/>
          <a:ln w="0">
            <a:noFill/>
          </a:ln>
        </p:spPr>
        <p:txBody>
          <a:bodyPr anchor="b">
            <a:noAutofit/>
          </a:bodyPr>
          <a:p>
            <a:pPr>
              <a:lnSpc>
                <a:spcPct val="100000"/>
              </a:lnSpc>
            </a:pPr>
            <a:r>
              <a:rPr b="0" lang="ca-ES" sz="3200" spc="-1" strike="noStrike">
                <a:solidFill>
                  <a:srgbClr val="464653"/>
                </a:solidFill>
                <a:latin typeface="Bookman Old Style"/>
              </a:rPr>
              <a:t>Conceptes bàsics d’Active Directory</a:t>
            </a:r>
            <a:endParaRPr b="0" lang="es-ES" sz="3200" spc="-1" strike="noStrike">
              <a:solidFill>
                <a:srgbClr val="000000"/>
              </a:solidFill>
              <a:latin typeface="Arial"/>
            </a:endParaRPr>
          </a:p>
        </p:txBody>
      </p:sp>
      <p:sp>
        <p:nvSpPr>
          <p:cNvPr id="290" name="TextShape 2"/>
          <p:cNvSpPr txBox="1"/>
          <p:nvPr/>
        </p:nvSpPr>
        <p:spPr>
          <a:xfrm>
            <a:off x="457200" y="1197000"/>
            <a:ext cx="8218080" cy="1920600"/>
          </a:xfrm>
          <a:prstGeom prst="rect">
            <a:avLst/>
          </a:prstGeom>
          <a:noFill/>
          <a:ln w="0">
            <a:noFill/>
          </a:ln>
        </p:spPr>
        <p:txBody>
          <a:bodyPr>
            <a:normAutofit fontScale="48000"/>
          </a:bodyPr>
          <a:p>
            <a:pPr marL="274320" indent="-273960" algn="just">
              <a:lnSpc>
                <a:spcPct val="100000"/>
              </a:lnSpc>
              <a:spcBef>
                <a:spcPts val="601"/>
              </a:spcBef>
              <a:buClr>
                <a:srgbClr val="727ca3"/>
              </a:buClr>
              <a:buSzPct val="76000"/>
              <a:buFont typeface="Wingdings 3" charset="2"/>
              <a:buChar char=""/>
            </a:pPr>
            <a:r>
              <a:rPr b="0" lang="ca-ES" sz="2600" spc="-1" strike="noStrike">
                <a:solidFill>
                  <a:srgbClr val="000000"/>
                </a:solidFill>
                <a:latin typeface="Gill Sans MT"/>
              </a:rPr>
              <a:t>TOPOLOGIA DE XARXA (I)</a:t>
            </a:r>
            <a:endParaRPr b="0" lang="es-ES" sz="2600" spc="-1" strike="noStrike">
              <a:solidFill>
                <a:srgbClr val="000000"/>
              </a:solidFill>
              <a:latin typeface="Gill Sans MT"/>
            </a:endParaRPr>
          </a:p>
          <a:p>
            <a:pPr lvl="1" marL="548640" indent="-273960" algn="just">
              <a:lnSpc>
                <a:spcPct val="100000"/>
              </a:lnSpc>
              <a:spcBef>
                <a:spcPts val="499"/>
              </a:spcBef>
              <a:buClr>
                <a:srgbClr val="9fb8cd"/>
              </a:buClr>
              <a:buSzPct val="76000"/>
              <a:buFont typeface="Wingdings 3" charset="2"/>
              <a:buChar char=""/>
            </a:pPr>
            <a:r>
              <a:rPr b="0" lang="ca-ES" sz="2100" spc="-1" strike="noStrike">
                <a:solidFill>
                  <a:srgbClr val="464653"/>
                </a:solidFill>
                <a:latin typeface="Gill Sans MT"/>
              </a:rPr>
              <a:t>Per optimitzar el rendiment de Active Directory, pot ser beneficiós dividir la xarxa en llocs, especialment si aquests estan a ubicacions geogràfiques separades i connectades per enllaços lents.</a:t>
            </a:r>
            <a:endParaRPr b="0" lang="es-ES" sz="2100" spc="-1" strike="noStrike">
              <a:solidFill>
                <a:srgbClr val="000000"/>
              </a:solidFill>
              <a:latin typeface="Gill Sans MT"/>
            </a:endParaRPr>
          </a:p>
          <a:p>
            <a:pPr lvl="1" marL="548640" indent="-273960" algn="just">
              <a:lnSpc>
                <a:spcPct val="100000"/>
              </a:lnSpc>
              <a:spcBef>
                <a:spcPts val="499"/>
              </a:spcBef>
              <a:buClr>
                <a:srgbClr val="9fb8cd"/>
              </a:buClr>
              <a:buSzPct val="76000"/>
              <a:buFont typeface="Wingdings 3" charset="2"/>
              <a:buChar char=""/>
            </a:pPr>
            <a:r>
              <a:rPr b="0" lang="ca-ES" sz="2100" spc="-1" strike="noStrike">
                <a:solidFill>
                  <a:srgbClr val="464653"/>
                </a:solidFill>
                <a:latin typeface="Gill Sans MT"/>
              </a:rPr>
              <a:t>Un lloc és una o varies subxarxes IP connectades per enllaços ràpids. </a:t>
            </a:r>
            <a:endParaRPr b="0" lang="es-ES" sz="2100" spc="-1" strike="noStrike">
              <a:solidFill>
                <a:srgbClr val="000000"/>
              </a:solidFill>
              <a:latin typeface="Gill Sans MT"/>
            </a:endParaRPr>
          </a:p>
          <a:p>
            <a:pPr lvl="1" marL="548640" indent="-273960" algn="just">
              <a:lnSpc>
                <a:spcPct val="100000"/>
              </a:lnSpc>
              <a:spcBef>
                <a:spcPts val="499"/>
              </a:spcBef>
              <a:buClr>
                <a:srgbClr val="9fb8cd"/>
              </a:buClr>
              <a:buSzPct val="76000"/>
              <a:buFont typeface="Wingdings 3" charset="2"/>
              <a:buChar char=""/>
            </a:pPr>
            <a:r>
              <a:rPr b="0" lang="ca-ES" sz="2100" spc="-1" strike="noStrike">
                <a:solidFill>
                  <a:srgbClr val="464653"/>
                </a:solidFill>
                <a:latin typeface="Gill Sans MT"/>
              </a:rPr>
              <a:t>Per tant un lloc redueix el tràfic i el temps de resposta d’Active Directory.</a:t>
            </a:r>
            <a:endParaRPr b="0" lang="es-ES" sz="2100" spc="-1" strike="noStrike">
              <a:solidFill>
                <a:srgbClr val="000000"/>
              </a:solidFill>
              <a:latin typeface="Gill Sans MT"/>
            </a:endParaRPr>
          </a:p>
        </p:txBody>
      </p:sp>
      <p:sp>
        <p:nvSpPr>
          <p:cNvPr id="291" name="TextShape 3"/>
          <p:cNvSpPr txBox="1"/>
          <p:nvPr/>
        </p:nvSpPr>
        <p:spPr>
          <a:xfrm>
            <a:off x="457200" y="1268280"/>
            <a:ext cx="8218080" cy="1922040"/>
          </a:xfrm>
          <a:prstGeom prst="rect">
            <a:avLst/>
          </a:prstGeom>
          <a:solidFill>
            <a:srgbClr val="ffffff"/>
          </a:solidFill>
          <a:ln w="0">
            <a:noFill/>
          </a:ln>
        </p:spPr>
        <p:txBody>
          <a:bodyPr>
            <a:normAutofit fontScale="48000"/>
          </a:bodyPr>
          <a:p>
            <a:pPr marL="274320" indent="-273960" algn="just">
              <a:lnSpc>
                <a:spcPct val="100000"/>
              </a:lnSpc>
              <a:spcBef>
                <a:spcPts val="601"/>
              </a:spcBef>
              <a:buClr>
                <a:srgbClr val="727ca3"/>
              </a:buClr>
              <a:buSzPct val="76000"/>
              <a:buFont typeface="Wingdings 3" charset="2"/>
              <a:buChar char=""/>
            </a:pPr>
            <a:r>
              <a:rPr b="0" lang="ca-ES" sz="2600" spc="-1" strike="noStrike">
                <a:solidFill>
                  <a:srgbClr val="000000"/>
                </a:solidFill>
                <a:latin typeface="Gill Sans MT"/>
              </a:rPr>
              <a:t>TOPOLOGIA DE XARXA (II) – Exemple </a:t>
            </a:r>
            <a:endParaRPr b="0" lang="es-ES" sz="2600" spc="-1" strike="noStrike">
              <a:solidFill>
                <a:srgbClr val="000000"/>
              </a:solidFill>
              <a:latin typeface="Gill Sans MT"/>
            </a:endParaRPr>
          </a:p>
          <a:p>
            <a:pPr lvl="1" marL="548640" indent="-273960" algn="just">
              <a:lnSpc>
                <a:spcPct val="100000"/>
              </a:lnSpc>
              <a:spcBef>
                <a:spcPts val="499"/>
              </a:spcBef>
              <a:buClr>
                <a:srgbClr val="9fb8cd"/>
              </a:buClr>
              <a:buSzPct val="76000"/>
              <a:buFont typeface="Wingdings 3" charset="2"/>
              <a:buChar char=""/>
            </a:pPr>
            <a:r>
              <a:rPr b="0" lang="ca-ES" sz="2100" spc="-1" strike="noStrike">
                <a:solidFill>
                  <a:srgbClr val="464653"/>
                </a:solidFill>
                <a:latin typeface="Gill Sans MT"/>
              </a:rPr>
              <a:t>Un usuari vol iniciar sessió, Windows Server intentarà trobar un controlador de domini en el mateix lloc del usuari per validar la seva petició.</a:t>
            </a:r>
            <a:endParaRPr b="0" lang="es-ES" sz="2100" spc="-1" strike="noStrike">
              <a:solidFill>
                <a:srgbClr val="000000"/>
              </a:solidFill>
              <a:latin typeface="Gill Sans MT"/>
            </a:endParaRPr>
          </a:p>
          <a:p>
            <a:pPr lvl="1" marL="548640" indent="-273960" algn="just">
              <a:lnSpc>
                <a:spcPct val="100000"/>
              </a:lnSpc>
              <a:spcBef>
                <a:spcPts val="499"/>
              </a:spcBef>
              <a:buClr>
                <a:srgbClr val="9fb8cd"/>
              </a:buClr>
              <a:buSzPct val="76000"/>
              <a:buFont typeface="Wingdings 3" charset="2"/>
              <a:buChar char=""/>
            </a:pPr>
            <a:r>
              <a:rPr b="0" lang="ca-ES" sz="2100" spc="-1" strike="noStrike">
                <a:solidFill>
                  <a:srgbClr val="464653"/>
                </a:solidFill>
                <a:latin typeface="Gill Sans MT"/>
              </a:rPr>
              <a:t>En cas de trobar-lo farà l’inici ràpidament i sense saturar de càrrega el catàleg global. </a:t>
            </a:r>
            <a:endParaRPr b="0" lang="es-ES" sz="2100" spc="-1" strike="noStrike">
              <a:solidFill>
                <a:srgbClr val="000000"/>
              </a:solidFill>
              <a:latin typeface="Gill Sans MT"/>
            </a:endParaRPr>
          </a:p>
          <a:p>
            <a:pPr lvl="1" marL="548640" indent="-273960" algn="just">
              <a:lnSpc>
                <a:spcPct val="100000"/>
              </a:lnSpc>
              <a:spcBef>
                <a:spcPts val="499"/>
              </a:spcBef>
              <a:buClr>
                <a:srgbClr val="9fb8cd"/>
              </a:buClr>
              <a:buSzPct val="76000"/>
              <a:buFont typeface="Wingdings 3" charset="2"/>
              <a:buChar char=""/>
            </a:pPr>
            <a:r>
              <a:rPr b="0" lang="ca-ES" sz="2100" spc="-1" strike="noStrike">
                <a:solidFill>
                  <a:srgbClr val="464653"/>
                </a:solidFill>
                <a:latin typeface="Gill Sans MT"/>
              </a:rPr>
              <a:t>Si no es dona una resposta positiva, cercaria al catàleg global un domini en algun dels arbres del bosc on es pogués autentificar l’usuari amb aquelles credencials. </a:t>
            </a:r>
            <a:endParaRPr b="0" lang="es-ES" sz="2100" spc="-1" strike="noStrike">
              <a:solidFill>
                <a:srgbClr val="000000"/>
              </a:solidFill>
              <a:latin typeface="Gill Sans MT"/>
            </a:endParaRPr>
          </a:p>
        </p:txBody>
      </p:sp>
      <p:pic>
        <p:nvPicPr>
          <p:cNvPr id="292" name="5 Imagen" descr="AC_places.bmp"/>
          <p:cNvPicPr/>
          <p:nvPr/>
        </p:nvPicPr>
        <p:blipFill>
          <a:blip r:embed="rId1"/>
          <a:stretch/>
        </p:blipFill>
        <p:spPr>
          <a:xfrm>
            <a:off x="1258920" y="3127320"/>
            <a:ext cx="6265440" cy="3180960"/>
          </a:xfrm>
          <a:prstGeom prst="rect">
            <a:avLst/>
          </a:prstGeom>
          <a:ln w="0">
            <a:noFill/>
          </a:ln>
        </p:spPr>
      </p:pic>
      <p:sp>
        <p:nvSpPr>
          <p:cNvPr id="293" name="CustomShape 4"/>
          <p:cNvSpPr/>
          <p:nvPr/>
        </p:nvSpPr>
        <p:spPr>
          <a:xfrm>
            <a:off x="1476360" y="4149720"/>
            <a:ext cx="1510920" cy="215640"/>
          </a:xfrm>
          <a:custGeom>
            <a:avLst/>
            <a:gdLst/>
            <a:ahLst/>
            <a:rect l="l" t="t" r="r" b="b"/>
            <a:pathLst>
              <a:path w="21600" h="21600">
                <a:moveTo>
                  <a:pt x="0" y="0"/>
                </a:moveTo>
                <a:lnTo>
                  <a:pt x="21600" y="21600"/>
                </a:lnTo>
              </a:path>
            </a:pathLst>
          </a:custGeom>
          <a:noFill/>
          <a:ln w="12700">
            <a:solidFill>
              <a:schemeClr val="tx2">
                <a:lumMod val="50000"/>
              </a:schemeClr>
            </a:solidFill>
            <a:round/>
            <a:tailEnd len="med" type="arrow" w="med"/>
          </a:ln>
        </p:spPr>
        <p:style>
          <a:lnRef idx="1">
            <a:schemeClr val="accent1"/>
          </a:lnRef>
          <a:fillRef idx="0">
            <a:schemeClr val="accent1"/>
          </a:fillRef>
          <a:effectRef idx="0">
            <a:schemeClr val="accent1"/>
          </a:effectRef>
          <a:fontRef idx="minor"/>
        </p:style>
      </p:sp>
      <p:sp>
        <p:nvSpPr>
          <p:cNvPr id="294" name="CustomShape 5"/>
          <p:cNvSpPr/>
          <p:nvPr/>
        </p:nvSpPr>
        <p:spPr>
          <a:xfrm flipH="1" rot="16200000">
            <a:off x="1368000" y="4257360"/>
            <a:ext cx="934560" cy="718920"/>
          </a:xfrm>
          <a:custGeom>
            <a:avLst/>
            <a:gdLst/>
            <a:ahLst/>
            <a:rect l="l" t="t" r="r" b="b"/>
            <a:pathLst>
              <a:path w="21600" h="21600">
                <a:moveTo>
                  <a:pt x="0" y="0"/>
                </a:moveTo>
                <a:lnTo>
                  <a:pt x="21600" y="21600"/>
                </a:lnTo>
              </a:path>
            </a:pathLst>
          </a:custGeom>
          <a:noFill/>
          <a:ln w="12700">
            <a:solidFill>
              <a:schemeClr val="tx2">
                <a:lumMod val="50000"/>
              </a:schemeClr>
            </a:solidFill>
            <a:round/>
            <a:tailEnd len="med" type="arrow" w="med"/>
          </a:ln>
        </p:spPr>
        <p:style>
          <a:lnRef idx="1">
            <a:schemeClr val="accent1"/>
          </a:lnRef>
          <a:fillRef idx="0">
            <a:schemeClr val="accent1"/>
          </a:fillRef>
          <a:effectRef idx="0">
            <a:schemeClr val="accent1"/>
          </a:effectRef>
          <a:fontRef idx="minor"/>
        </p:style>
      </p:sp>
      <p:sp>
        <p:nvSpPr>
          <p:cNvPr id="295" name="CustomShape 6"/>
          <p:cNvSpPr/>
          <p:nvPr/>
        </p:nvSpPr>
        <p:spPr>
          <a:xfrm>
            <a:off x="1476360" y="4149720"/>
            <a:ext cx="1800000" cy="718920"/>
          </a:xfrm>
          <a:custGeom>
            <a:avLst/>
            <a:gdLst/>
            <a:ahLst/>
            <a:rect l="l" t="t" r="r" b="b"/>
            <a:pathLst>
              <a:path w="21600" h="21600">
                <a:moveTo>
                  <a:pt x="0" y="0"/>
                </a:moveTo>
                <a:lnTo>
                  <a:pt x="21600" y="21600"/>
                </a:lnTo>
              </a:path>
            </a:pathLst>
          </a:custGeom>
          <a:noFill/>
          <a:ln w="12700">
            <a:solidFill>
              <a:schemeClr val="tx2">
                <a:lumMod val="50000"/>
              </a:schemeClr>
            </a:solidFill>
            <a:round/>
            <a:tailEnd len="med" type="arrow" w="med"/>
          </a:ln>
        </p:spPr>
        <p:style>
          <a:lnRef idx="1">
            <a:schemeClr val="accent1"/>
          </a:lnRef>
          <a:fillRef idx="0">
            <a:schemeClr val="accent1"/>
          </a:fillRef>
          <a:effectRef idx="0">
            <a:schemeClr val="accent1"/>
          </a:effectRef>
          <a:fontRef idx="minor"/>
        </p:style>
      </p:sp>
      <p:sp>
        <p:nvSpPr>
          <p:cNvPr id="296" name="CustomShape 7"/>
          <p:cNvSpPr/>
          <p:nvPr/>
        </p:nvSpPr>
        <p:spPr>
          <a:xfrm>
            <a:off x="179280" y="3860640"/>
            <a:ext cx="1223640" cy="5166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ca-ES" sz="1400" spc="-1" strike="noStrike">
                <a:solidFill>
                  <a:srgbClr val="23232a"/>
                </a:solidFill>
                <a:latin typeface="Gill Sans MT"/>
              </a:rPr>
              <a:t>Enllaços ràpids</a:t>
            </a:r>
            <a:endParaRPr b="0" lang="ca-ES" sz="1400" spc="-1" strike="noStrike">
              <a:latin typeface="Arial"/>
            </a:endParaRPr>
          </a:p>
        </p:txBody>
      </p:sp>
      <p:sp>
        <p:nvSpPr>
          <p:cNvPr id="297" name="CustomShape 8"/>
          <p:cNvSpPr/>
          <p:nvPr/>
        </p:nvSpPr>
        <p:spPr>
          <a:xfrm rot="10800000">
            <a:off x="5941080" y="5013360"/>
            <a:ext cx="2015640" cy="647280"/>
          </a:xfrm>
          <a:custGeom>
            <a:avLst/>
            <a:gdLst/>
            <a:ahLst/>
            <a:rect l="l" t="t" r="r" b="b"/>
            <a:pathLst>
              <a:path w="21600" h="21600">
                <a:moveTo>
                  <a:pt x="0" y="0"/>
                </a:moveTo>
                <a:lnTo>
                  <a:pt x="21600" y="21600"/>
                </a:lnTo>
              </a:path>
            </a:pathLst>
          </a:custGeom>
          <a:noFill/>
          <a:ln w="12700">
            <a:solidFill>
              <a:schemeClr val="accent1">
                <a:lumMod val="50000"/>
              </a:schemeClr>
            </a:solidFill>
            <a:round/>
            <a:tailEnd len="med" type="arrow" w="med"/>
          </a:ln>
        </p:spPr>
        <p:style>
          <a:lnRef idx="1">
            <a:schemeClr val="accent1"/>
          </a:lnRef>
          <a:fillRef idx="0">
            <a:schemeClr val="accent1"/>
          </a:fillRef>
          <a:effectRef idx="0">
            <a:schemeClr val="accent1"/>
          </a:effectRef>
          <a:fontRef idx="minor"/>
        </p:style>
      </p:sp>
      <p:sp>
        <p:nvSpPr>
          <p:cNvPr id="298" name="CustomShape 9"/>
          <p:cNvSpPr/>
          <p:nvPr/>
        </p:nvSpPr>
        <p:spPr>
          <a:xfrm rot="10800000">
            <a:off x="6156720" y="5589720"/>
            <a:ext cx="1800000" cy="70920"/>
          </a:xfrm>
          <a:custGeom>
            <a:avLst/>
            <a:gdLst/>
            <a:ahLst/>
            <a:rect l="l" t="t" r="r" b="b"/>
            <a:pathLst>
              <a:path w="21600" h="21600">
                <a:moveTo>
                  <a:pt x="0" y="0"/>
                </a:moveTo>
                <a:lnTo>
                  <a:pt x="21600" y="21600"/>
                </a:lnTo>
              </a:path>
            </a:pathLst>
          </a:custGeom>
          <a:noFill/>
          <a:ln w="12700">
            <a:solidFill>
              <a:schemeClr val="accent1">
                <a:lumMod val="50000"/>
              </a:schemeClr>
            </a:solidFill>
            <a:round/>
            <a:tailEnd len="med" type="arrow" w="med"/>
          </a:ln>
        </p:spPr>
        <p:style>
          <a:lnRef idx="1">
            <a:schemeClr val="accent1"/>
          </a:lnRef>
          <a:fillRef idx="0">
            <a:schemeClr val="accent1"/>
          </a:fillRef>
          <a:effectRef idx="0">
            <a:schemeClr val="accent1"/>
          </a:effectRef>
          <a:fontRef idx="minor"/>
        </p:style>
      </p:sp>
      <p:sp>
        <p:nvSpPr>
          <p:cNvPr id="299" name="CustomShape 10"/>
          <p:cNvSpPr/>
          <p:nvPr/>
        </p:nvSpPr>
        <p:spPr>
          <a:xfrm flipV="1" rot="10800000">
            <a:off x="4932720" y="5661360"/>
            <a:ext cx="3024000" cy="144000"/>
          </a:xfrm>
          <a:custGeom>
            <a:avLst/>
            <a:gdLst/>
            <a:ahLst/>
            <a:rect l="l" t="t" r="r" b="b"/>
            <a:pathLst>
              <a:path w="21600" h="21600">
                <a:moveTo>
                  <a:pt x="0" y="0"/>
                </a:moveTo>
                <a:lnTo>
                  <a:pt x="21600" y="21600"/>
                </a:lnTo>
              </a:path>
            </a:pathLst>
          </a:custGeom>
          <a:noFill/>
          <a:ln w="12700">
            <a:solidFill>
              <a:schemeClr val="accent1">
                <a:lumMod val="50000"/>
              </a:schemeClr>
            </a:solidFill>
            <a:round/>
            <a:tailEnd len="med" type="arrow" w="med"/>
          </a:ln>
        </p:spPr>
        <p:style>
          <a:lnRef idx="1">
            <a:schemeClr val="accent1"/>
          </a:lnRef>
          <a:fillRef idx="0">
            <a:schemeClr val="accent1"/>
          </a:fillRef>
          <a:effectRef idx="0">
            <a:schemeClr val="accent1"/>
          </a:effectRef>
          <a:fontRef idx="minor"/>
        </p:style>
      </p:sp>
      <p:sp>
        <p:nvSpPr>
          <p:cNvPr id="300" name="CustomShape 11"/>
          <p:cNvSpPr/>
          <p:nvPr/>
        </p:nvSpPr>
        <p:spPr>
          <a:xfrm>
            <a:off x="7596360" y="5354640"/>
            <a:ext cx="1223640" cy="5166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ca-ES" sz="1400" spc="-1" strike="noStrike">
                <a:solidFill>
                  <a:srgbClr val="23232a"/>
                </a:solidFill>
                <a:latin typeface="Gill Sans MT"/>
              </a:rPr>
              <a:t>Enllaços ràpids</a:t>
            </a:r>
            <a:endParaRPr b="0" lang="ca-ES" sz="1400" spc="-1" strike="noStrike">
              <a:latin typeface="Arial"/>
            </a:endParaRPr>
          </a:p>
        </p:txBody>
      </p:sp>
      <p:sp>
        <p:nvSpPr>
          <p:cNvPr id="301" name="CustomShape 12"/>
          <p:cNvSpPr/>
          <p:nvPr/>
        </p:nvSpPr>
        <p:spPr>
          <a:xfrm rot="5400000">
            <a:off x="3888720" y="4472640"/>
            <a:ext cx="1079280" cy="1007640"/>
          </a:xfrm>
          <a:custGeom>
            <a:avLst/>
            <a:gdLst/>
            <a:ahLst/>
            <a:rect l="l" t="t" r="r" b="b"/>
            <a:pathLst>
              <a:path w="21600" h="21600">
                <a:moveTo>
                  <a:pt x="0" y="0"/>
                </a:moveTo>
                <a:lnTo>
                  <a:pt x="21600" y="21600"/>
                </a:lnTo>
              </a:path>
            </a:pathLst>
          </a:custGeom>
          <a:noFill/>
          <a:ln w="12700">
            <a:solidFill>
              <a:schemeClr val="accent5">
                <a:lumMod val="50000"/>
              </a:schemeClr>
            </a:solidFill>
            <a:round/>
            <a:tailEnd len="med" type="arrow" w="med"/>
          </a:ln>
        </p:spPr>
        <p:style>
          <a:lnRef idx="1">
            <a:schemeClr val="accent1"/>
          </a:lnRef>
          <a:fillRef idx="0">
            <a:schemeClr val="accent1"/>
          </a:fillRef>
          <a:effectRef idx="0">
            <a:schemeClr val="accent1"/>
          </a:effectRef>
          <a:fontRef idx="minor"/>
        </p:style>
      </p:sp>
      <p:sp>
        <p:nvSpPr>
          <p:cNvPr id="302" name="CustomShape 13"/>
          <p:cNvSpPr/>
          <p:nvPr/>
        </p:nvSpPr>
        <p:spPr>
          <a:xfrm>
            <a:off x="4356000" y="4202280"/>
            <a:ext cx="1223640" cy="3034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ca-ES" sz="1400" spc="-1" strike="noStrike">
                <a:solidFill>
                  <a:srgbClr val="955e4b"/>
                </a:solidFill>
                <a:latin typeface="Gill Sans MT"/>
              </a:rPr>
              <a:t>Enllaç lent</a:t>
            </a:r>
            <a:endParaRPr b="0" lang="ca-ES" sz="1400" spc="-1" strike="noStrike">
              <a:latin typeface="Arial"/>
            </a:endParaRPr>
          </a:p>
        </p:txBody>
      </p:sp>
      <p:sp>
        <p:nvSpPr>
          <p:cNvPr id="303" name="CustomShape 14"/>
          <p:cNvSpPr/>
          <p:nvPr/>
        </p:nvSpPr>
        <p:spPr>
          <a:xfrm>
            <a:off x="4591080" y="3357720"/>
            <a:ext cx="242856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s-ES" sz="1800" spc="-1" strike="noStrike">
                <a:solidFill>
                  <a:srgbClr val="464653"/>
                </a:solidFill>
                <a:latin typeface="Gill Sans MT"/>
              </a:rPr>
              <a:t>Per exemple</a:t>
            </a:r>
            <a:r>
              <a:rPr b="0" lang="ca-ES" sz="1800" spc="-1" strike="noStrike">
                <a:solidFill>
                  <a:srgbClr val="464653"/>
                </a:solidFill>
                <a:latin typeface="Gill Sans MT"/>
              </a:rPr>
              <a:t>...</a:t>
            </a:r>
            <a:endParaRPr b="0" lang="ca-ES" sz="1800" spc="-1" strike="noStrike">
              <a:latin typeface="Arial"/>
            </a:endParaRPr>
          </a:p>
        </p:txBody>
      </p:sp>
      <p:pic>
        <p:nvPicPr>
          <p:cNvPr id="304" name="32 Imagen" descr="AC_places2.bmp"/>
          <p:cNvPicPr/>
          <p:nvPr/>
        </p:nvPicPr>
        <p:blipFill>
          <a:blip r:embed="rId2"/>
          <a:stretch/>
        </p:blipFill>
        <p:spPr>
          <a:xfrm>
            <a:off x="1692360" y="3102120"/>
            <a:ext cx="5543280" cy="3250800"/>
          </a:xfrm>
          <a:prstGeom prst="rect">
            <a:avLst/>
          </a:prstGeom>
          <a:ln w="0">
            <a:noFill/>
          </a:ln>
        </p:spPr>
      </p:pic>
      <p:pic>
        <p:nvPicPr>
          <p:cNvPr id="305" name="33 Imagen" descr="AC_using.bmp"/>
          <p:cNvPicPr/>
          <p:nvPr/>
        </p:nvPicPr>
        <p:blipFill>
          <a:blip r:embed="rId3"/>
          <a:stretch/>
        </p:blipFill>
        <p:spPr>
          <a:xfrm>
            <a:off x="900000" y="3141720"/>
            <a:ext cx="863280" cy="920520"/>
          </a:xfrm>
          <a:prstGeom prst="rect">
            <a:avLst/>
          </a:prstGeom>
          <a:ln w="0">
            <a:noFill/>
          </a:ln>
        </p:spPr>
      </p:pic>
      <p:pic>
        <p:nvPicPr>
          <p:cNvPr id="306" name="34 Imagen" descr="AC_using.bmp"/>
          <p:cNvPicPr/>
          <p:nvPr/>
        </p:nvPicPr>
        <p:blipFill>
          <a:blip r:embed="rId4"/>
          <a:stretch/>
        </p:blipFill>
        <p:spPr>
          <a:xfrm>
            <a:off x="3132000" y="5516640"/>
            <a:ext cx="375840" cy="402840"/>
          </a:xfrm>
          <a:prstGeom prst="rect">
            <a:avLst/>
          </a:prstGeom>
          <a:ln w="0">
            <a:noFill/>
          </a:ln>
        </p:spPr>
      </p:pic>
      <p:sp>
        <p:nvSpPr>
          <p:cNvPr id="307" name="CustomShape 15"/>
          <p:cNvSpPr/>
          <p:nvPr/>
        </p:nvSpPr>
        <p:spPr>
          <a:xfrm rot="3089400">
            <a:off x="1080000" y="4388400"/>
            <a:ext cx="864720" cy="142560"/>
          </a:xfrm>
          <a:prstGeom prst="rightArrow">
            <a:avLst>
              <a:gd name="adj1" fmla="val 50000"/>
              <a:gd name="adj2" fmla="val 50000"/>
            </a:avLst>
          </a:prstGeom>
          <a:solidFill>
            <a:schemeClr val="accent1">
              <a:alpha val="20000"/>
            </a:schemeClr>
          </a:solidFill>
          <a:ln>
            <a:solidFill>
              <a:srgbClr val="545b78"/>
            </a:solidFill>
            <a:round/>
          </a:ln>
        </p:spPr>
        <p:style>
          <a:lnRef idx="2">
            <a:schemeClr val="accent1">
              <a:shade val="50000"/>
            </a:schemeClr>
          </a:lnRef>
          <a:fillRef idx="1">
            <a:schemeClr val="accent1"/>
          </a:fillRef>
          <a:effectRef idx="0">
            <a:schemeClr val="accent1"/>
          </a:effectRef>
          <a:fontRef idx="minor"/>
        </p:style>
      </p:sp>
      <p:sp>
        <p:nvSpPr>
          <p:cNvPr id="308" name="CustomShape 16"/>
          <p:cNvSpPr/>
          <p:nvPr/>
        </p:nvSpPr>
        <p:spPr>
          <a:xfrm rot="2872800">
            <a:off x="1000080" y="4402080"/>
            <a:ext cx="936360" cy="142560"/>
          </a:xfrm>
          <a:prstGeom prst="leftArrow">
            <a:avLst>
              <a:gd name="adj1" fmla="val 50000"/>
              <a:gd name="adj2" fmla="val 50000"/>
            </a:avLst>
          </a:prstGeom>
          <a:solidFill>
            <a:schemeClr val="accent3">
              <a:lumMod val="75000"/>
            </a:schemeClr>
          </a:solidFill>
          <a:ln>
            <a:solidFill>
              <a:srgbClr val="545b78"/>
            </a:solidFill>
            <a:round/>
          </a:ln>
        </p:spPr>
        <p:style>
          <a:lnRef idx="2">
            <a:schemeClr val="accent1">
              <a:shade val="50000"/>
            </a:schemeClr>
          </a:lnRef>
          <a:fillRef idx="1">
            <a:schemeClr val="accent1"/>
          </a:fillRef>
          <a:effectRef idx="0">
            <a:schemeClr val="accent1"/>
          </a:effectRef>
          <a:fontRef idx="minor"/>
        </p:style>
      </p:sp>
      <p:sp>
        <p:nvSpPr>
          <p:cNvPr id="309" name="CustomShape 17"/>
          <p:cNvSpPr/>
          <p:nvPr/>
        </p:nvSpPr>
        <p:spPr>
          <a:xfrm>
            <a:off x="1042920" y="4437000"/>
            <a:ext cx="57600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ca-ES" sz="1400" spc="-1" strike="noStrike">
                <a:solidFill>
                  <a:srgbClr val="bcc837"/>
                </a:solidFill>
                <a:latin typeface="Gill Sans MT"/>
              </a:rPr>
              <a:t>Hit</a:t>
            </a:r>
            <a:endParaRPr b="0" lang="ca-ES" sz="1400" spc="-1" strike="noStrike">
              <a:latin typeface="Arial"/>
            </a:endParaRPr>
          </a:p>
        </p:txBody>
      </p:sp>
      <p:sp>
        <p:nvSpPr>
          <p:cNvPr id="310" name="CustomShape 18"/>
          <p:cNvSpPr/>
          <p:nvPr/>
        </p:nvSpPr>
        <p:spPr>
          <a:xfrm rot="2872800">
            <a:off x="1015200" y="4399560"/>
            <a:ext cx="936360" cy="144000"/>
          </a:xfrm>
          <a:prstGeom prst="leftArrow">
            <a:avLst>
              <a:gd name="adj1" fmla="val 50000"/>
              <a:gd name="adj2" fmla="val 50000"/>
            </a:avLst>
          </a:prstGeom>
          <a:solidFill>
            <a:srgbClr val="c00000"/>
          </a:solidFill>
          <a:ln>
            <a:solidFill>
              <a:srgbClr val="545b78"/>
            </a:solidFill>
            <a:round/>
          </a:ln>
        </p:spPr>
        <p:style>
          <a:lnRef idx="2">
            <a:schemeClr val="accent1">
              <a:shade val="50000"/>
            </a:schemeClr>
          </a:lnRef>
          <a:fillRef idx="1">
            <a:schemeClr val="accent1"/>
          </a:fillRef>
          <a:effectRef idx="0">
            <a:schemeClr val="accent1"/>
          </a:effectRef>
          <a:fontRef idx="minor"/>
        </p:style>
      </p:sp>
      <p:sp>
        <p:nvSpPr>
          <p:cNvPr id="311" name="CustomShape 19"/>
          <p:cNvSpPr/>
          <p:nvPr/>
        </p:nvSpPr>
        <p:spPr>
          <a:xfrm>
            <a:off x="1042920" y="4429080"/>
            <a:ext cx="57600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ca-ES" sz="1400" spc="-1" strike="noStrike">
                <a:solidFill>
                  <a:srgbClr val="c00000"/>
                </a:solidFill>
                <a:latin typeface="Gill Sans MT"/>
              </a:rPr>
              <a:t>Miss</a:t>
            </a:r>
            <a:endParaRPr b="0" lang="ca-ES" sz="1400" spc="-1" strike="noStrike">
              <a:latin typeface="Arial"/>
            </a:endParaRPr>
          </a:p>
        </p:txBody>
      </p:sp>
      <p:sp>
        <p:nvSpPr>
          <p:cNvPr id="312" name="CustomShape 20"/>
          <p:cNvSpPr/>
          <p:nvPr/>
        </p:nvSpPr>
        <p:spPr>
          <a:xfrm>
            <a:off x="1763640" y="3357720"/>
            <a:ext cx="360000" cy="142560"/>
          </a:xfrm>
          <a:prstGeom prst="rightArrow">
            <a:avLst>
              <a:gd name="adj1" fmla="val 50000"/>
              <a:gd name="adj2" fmla="val 50000"/>
            </a:avLst>
          </a:prstGeom>
          <a:solidFill>
            <a:schemeClr val="accent1">
              <a:alpha val="20000"/>
            </a:schemeClr>
          </a:solidFill>
          <a:ln>
            <a:solidFill>
              <a:srgbClr val="545b78"/>
            </a:solidFill>
            <a:round/>
          </a:ln>
        </p:spPr>
        <p:style>
          <a:lnRef idx="2">
            <a:schemeClr val="accent1">
              <a:shade val="50000"/>
            </a:schemeClr>
          </a:lnRef>
          <a:fillRef idx="1">
            <a:schemeClr val="accent1"/>
          </a:fillRef>
          <a:effectRef idx="0">
            <a:schemeClr val="accent1"/>
          </a:effectRef>
          <a:fontRef idx="minor"/>
        </p:style>
      </p:sp>
      <p:pic>
        <p:nvPicPr>
          <p:cNvPr id="313" name="43 Imagen" descr="AC_global.bmp"/>
          <p:cNvPicPr/>
          <p:nvPr/>
        </p:nvPicPr>
        <p:blipFill>
          <a:blip r:embed="rId5"/>
          <a:stretch/>
        </p:blipFill>
        <p:spPr>
          <a:xfrm>
            <a:off x="2195640" y="3068640"/>
            <a:ext cx="804600" cy="639360"/>
          </a:xfrm>
          <a:prstGeom prst="rect">
            <a:avLst/>
          </a:prstGeom>
          <a:ln w="0">
            <a:noFill/>
          </a:ln>
        </p:spPr>
      </p:pic>
      <p:sp>
        <p:nvSpPr>
          <p:cNvPr id="314" name="CustomShape 21"/>
          <p:cNvSpPr/>
          <p:nvPr/>
        </p:nvSpPr>
        <p:spPr>
          <a:xfrm>
            <a:off x="3059280" y="3357720"/>
            <a:ext cx="2088720" cy="142560"/>
          </a:xfrm>
          <a:prstGeom prst="rightArrow">
            <a:avLst>
              <a:gd name="adj1" fmla="val 50000"/>
              <a:gd name="adj2" fmla="val 50000"/>
            </a:avLst>
          </a:prstGeom>
          <a:solidFill>
            <a:schemeClr val="accent1">
              <a:alpha val="20000"/>
            </a:schemeClr>
          </a:solidFill>
          <a:ln>
            <a:solidFill>
              <a:srgbClr val="545b78"/>
            </a:solidFill>
            <a:round/>
          </a:ln>
        </p:spPr>
        <p:style>
          <a:lnRef idx="2">
            <a:schemeClr val="accent1">
              <a:shade val="50000"/>
            </a:schemeClr>
          </a:lnRef>
          <a:fillRef idx="1">
            <a:schemeClr val="accent1"/>
          </a:fillRef>
          <a:effectRef idx="0">
            <a:schemeClr val="accent1"/>
          </a:effectRef>
          <a:fontRef idx="minor"/>
        </p:style>
      </p:sp>
      <p:sp>
        <p:nvSpPr>
          <p:cNvPr id="315" name="CustomShape 22"/>
          <p:cNvSpPr/>
          <p:nvPr/>
        </p:nvSpPr>
        <p:spPr>
          <a:xfrm rot="1254600">
            <a:off x="2808360" y="4228560"/>
            <a:ext cx="3636720" cy="139320"/>
          </a:xfrm>
          <a:prstGeom prst="rightArrow">
            <a:avLst>
              <a:gd name="adj1" fmla="val 50000"/>
              <a:gd name="adj2" fmla="val 50000"/>
            </a:avLst>
          </a:prstGeom>
          <a:solidFill>
            <a:schemeClr val="accent1">
              <a:alpha val="20000"/>
            </a:schemeClr>
          </a:solidFill>
          <a:ln>
            <a:solidFill>
              <a:srgbClr val="545b78"/>
            </a:solidFill>
            <a:round/>
          </a:ln>
        </p:spPr>
        <p:style>
          <a:lnRef idx="2">
            <a:schemeClr val="accent1">
              <a:shade val="50000"/>
            </a:schemeClr>
          </a:lnRef>
          <a:fillRef idx="1">
            <a:schemeClr val="accent1"/>
          </a:fillRef>
          <a:effectRef idx="0">
            <a:schemeClr val="accent1"/>
          </a:effectRef>
          <a:fontRef idx="minor"/>
        </p:style>
      </p:sp>
      <p:sp>
        <p:nvSpPr>
          <p:cNvPr id="316" name="CustomShape 23"/>
          <p:cNvSpPr/>
          <p:nvPr/>
        </p:nvSpPr>
        <p:spPr>
          <a:xfrm>
            <a:off x="3071880" y="3357720"/>
            <a:ext cx="2071440" cy="142560"/>
          </a:xfrm>
          <a:prstGeom prst="leftArrow">
            <a:avLst>
              <a:gd name="adj1" fmla="val 50000"/>
              <a:gd name="adj2" fmla="val 50000"/>
            </a:avLst>
          </a:prstGeom>
          <a:solidFill>
            <a:srgbClr val="c00000"/>
          </a:solidFill>
          <a:ln>
            <a:solidFill>
              <a:srgbClr val="545b78"/>
            </a:solidFill>
            <a:round/>
          </a:ln>
        </p:spPr>
        <p:style>
          <a:lnRef idx="2">
            <a:schemeClr val="accent1">
              <a:shade val="50000"/>
            </a:schemeClr>
          </a:lnRef>
          <a:fillRef idx="1">
            <a:schemeClr val="accent1"/>
          </a:fillRef>
          <a:effectRef idx="0">
            <a:schemeClr val="accent1"/>
          </a:effectRef>
          <a:fontRef idx="minor"/>
        </p:style>
      </p:sp>
      <p:sp>
        <p:nvSpPr>
          <p:cNvPr id="317" name="CustomShape 24"/>
          <p:cNvSpPr/>
          <p:nvPr/>
        </p:nvSpPr>
        <p:spPr>
          <a:xfrm rot="1329600">
            <a:off x="2823840" y="4251240"/>
            <a:ext cx="3638160" cy="158400"/>
          </a:xfrm>
          <a:prstGeom prst="leftArrow">
            <a:avLst>
              <a:gd name="adj1" fmla="val 50000"/>
              <a:gd name="adj2" fmla="val 50000"/>
            </a:avLst>
          </a:prstGeom>
          <a:solidFill>
            <a:schemeClr val="accent3">
              <a:lumMod val="75000"/>
            </a:schemeClr>
          </a:solidFill>
          <a:ln>
            <a:solidFill>
              <a:srgbClr val="545b78"/>
            </a:solidFill>
            <a:round/>
          </a:ln>
        </p:spPr>
        <p:style>
          <a:lnRef idx="2">
            <a:schemeClr val="accent1">
              <a:shade val="50000"/>
            </a:schemeClr>
          </a:lnRef>
          <a:fillRef idx="1">
            <a:schemeClr val="accent1"/>
          </a:fillRef>
          <a:effectRef idx="0">
            <a:schemeClr val="accent1"/>
          </a:effectRef>
          <a:fontRef idx="minor"/>
        </p:style>
      </p:sp>
      <p:sp>
        <p:nvSpPr>
          <p:cNvPr id="318" name="CustomShape 25"/>
          <p:cNvSpPr/>
          <p:nvPr/>
        </p:nvSpPr>
        <p:spPr>
          <a:xfrm>
            <a:off x="4429080" y="3500280"/>
            <a:ext cx="57600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ca-ES" sz="1400" spc="-1" strike="noStrike">
                <a:solidFill>
                  <a:srgbClr val="c00000"/>
                </a:solidFill>
                <a:latin typeface="Gill Sans MT"/>
              </a:rPr>
              <a:t>Miss</a:t>
            </a:r>
            <a:endParaRPr b="0" lang="ca-ES" sz="1400" spc="-1" strike="noStrike">
              <a:latin typeface="Arial"/>
            </a:endParaRPr>
          </a:p>
        </p:txBody>
      </p:sp>
      <p:sp>
        <p:nvSpPr>
          <p:cNvPr id="319" name="CustomShape 26"/>
          <p:cNvSpPr/>
          <p:nvPr/>
        </p:nvSpPr>
        <p:spPr>
          <a:xfrm>
            <a:off x="3214800" y="3929040"/>
            <a:ext cx="57600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ca-ES" sz="1400" spc="-1" strike="noStrike">
                <a:solidFill>
                  <a:srgbClr val="bcc837"/>
                </a:solidFill>
                <a:latin typeface="Gill Sans MT"/>
              </a:rPr>
              <a:t>Hit</a:t>
            </a:r>
            <a:endParaRPr b="0" lang="ca-ES" sz="1400" spc="-1" strike="noStrike">
              <a:latin typeface="Arial"/>
            </a:endParaRPr>
          </a:p>
        </p:txBody>
      </p:sp>
      <p:sp>
        <p:nvSpPr>
          <p:cNvPr id="320" name="CustomShape 27"/>
          <p:cNvSpPr/>
          <p:nvPr/>
        </p:nvSpPr>
        <p:spPr>
          <a:xfrm>
            <a:off x="1785960" y="3357720"/>
            <a:ext cx="356760" cy="142560"/>
          </a:xfrm>
          <a:prstGeom prst="leftArrow">
            <a:avLst>
              <a:gd name="adj1" fmla="val 50000"/>
              <a:gd name="adj2" fmla="val 50000"/>
            </a:avLst>
          </a:prstGeom>
          <a:solidFill>
            <a:schemeClr val="accent1">
              <a:alpha val="20000"/>
            </a:schemeClr>
          </a:solidFill>
          <a:ln>
            <a:solidFill>
              <a:srgbClr val="545b78"/>
            </a:solidFill>
            <a:round/>
          </a:ln>
        </p:spPr>
        <p:style>
          <a:lnRef idx="2">
            <a:schemeClr val="accent1">
              <a:shade val="50000"/>
            </a:schemeClr>
          </a:lnRef>
          <a:fillRef idx="1">
            <a:schemeClr val="accent1"/>
          </a:fillRef>
          <a:effectRef idx="0">
            <a:schemeClr val="accent1"/>
          </a:effectRef>
          <a:fontRef idx="minor"/>
        </p:style>
      </p:sp>
      <p:sp>
        <p:nvSpPr>
          <p:cNvPr id="321" name="CustomShape 28"/>
          <p:cNvSpPr/>
          <p:nvPr/>
        </p:nvSpPr>
        <p:spPr>
          <a:xfrm>
            <a:off x="1643040" y="3714840"/>
            <a:ext cx="3642840" cy="1642680"/>
          </a:xfrm>
          <a:custGeom>
            <a:avLst/>
            <a:gdLst/>
            <a:ahLst/>
            <a:rect l="l" t="t" r="r" b="b"/>
            <a:pathLst>
              <a:path w="21600" h="21600">
                <a:moveTo>
                  <a:pt x="0" y="0"/>
                </a:moveTo>
                <a:lnTo>
                  <a:pt x="21600" y="21600"/>
                </a:lnTo>
              </a:path>
            </a:pathLst>
          </a:custGeom>
          <a:noFill/>
          <a:ln w="19050">
            <a:solidFill>
              <a:srgbClr val="727ca3"/>
            </a:solidFill>
            <a:round/>
            <a:headEnd len="med" type="arrow" w="med"/>
            <a:tailEnd len="med" type="arrow" w="med"/>
          </a:ln>
        </p:spPr>
        <p:style>
          <a:lnRef idx="1">
            <a:schemeClr val="accent1"/>
          </a:lnRef>
          <a:fillRef idx="0">
            <a:schemeClr val="accent1"/>
          </a:fillRef>
          <a:effectRef idx="0">
            <a:schemeClr val="accent1"/>
          </a:effectRef>
          <a:fontRef idx="minor"/>
        </p:style>
      </p:sp>
      <p:pic>
        <p:nvPicPr>
          <p:cNvPr id="322" name="0 Imagen" descr="logo.jpg.gif"/>
          <p:cNvPicPr/>
          <p:nvPr/>
        </p:nvPicPr>
        <p:blipFill>
          <a:blip r:embed="rId6"/>
          <a:stretch/>
        </p:blipFill>
        <p:spPr>
          <a:xfrm>
            <a:off x="360" y="6381360"/>
            <a:ext cx="9143280" cy="476280"/>
          </a:xfrm>
          <a:prstGeom prst="rect">
            <a:avLst/>
          </a:prstGeom>
          <a:ln w="0">
            <a:noFill/>
          </a:ln>
        </p:spPr>
      </p:pic>
    </p:spTree>
  </p:cSld>
  <mc:AlternateContent>
    <mc:Choice Requires="p14">
      <p:transition spd="slow" p14:dur="2000"/>
    </mc:Choice>
    <mc:Fallback>
      <p:transition spd="slow"/>
    </mc:Fallback>
  </mc:AlternateContent>
  <p:timing>
    <p:tnLst>
      <p:par>
        <p:cTn id="526" dur="indefinite" restart="never" nodeType="tmRoot">
          <p:childTnLst>
            <p:seq>
              <p:cTn id="527" dur="indefinite" nodeType="mainSeq">
                <p:childTnLst>
                  <p:par>
                    <p:cTn id="528" nodeType="clickEffect" fill="hold">
                      <p:stCondLst>
                        <p:cond delay="indefinite"/>
                      </p:stCondLst>
                      <p:childTnLst>
                        <p:par>
                          <p:cTn id="529" nodeType="withEffect" fill="hold">
                            <p:stCondLst>
                              <p:cond delay="0"/>
                            </p:stCondLst>
                            <p:childTnLst>
                              <p:par>
                                <p:cTn id="530" nodeType="clickEffect" fill="hold" presetClass="entr" presetID="1">
                                  <p:stCondLst>
                                    <p:cond delay="0"/>
                                  </p:stCondLst>
                                  <p:childTnLst>
                                    <p:set>
                                      <p:cBhvr>
                                        <p:cTn id="531" dur="1" fill="hold">
                                          <p:stCondLst>
                                            <p:cond delay="0"/>
                                          </p:stCondLst>
                                        </p:cTn>
                                        <p:tgtEl>
                                          <p:spTgt spid="302"/>
                                        </p:tgtEl>
                                        <p:attrNameLst>
                                          <p:attrName>style.visibility</p:attrName>
                                        </p:attrNameLst>
                                      </p:cBhvr>
                                      <p:to>
                                        <p:strVal val="visible"/>
                                      </p:to>
                                    </p:set>
                                  </p:childTnLst>
                                </p:cTn>
                              </p:par>
                            </p:childTnLst>
                          </p:cTn>
                        </p:par>
                        <p:par>
                          <p:cTn id="532" nodeType="afterEffect" fill="hold">
                            <p:stCondLst>
                              <p:cond delay="0"/>
                            </p:stCondLst>
                            <p:childTnLst>
                              <p:par>
                                <p:cTn id="533" nodeType="afterEffect" fill="hold" presetClass="entr" presetID="1">
                                  <p:stCondLst>
                                    <p:cond delay="0"/>
                                  </p:stCondLst>
                                  <p:childTnLst>
                                    <p:set>
                                      <p:cBhvr>
                                        <p:cTn id="534" dur="1" fill="hold">
                                          <p:stCondLst>
                                            <p:cond delay="0"/>
                                          </p:stCondLst>
                                        </p:cTn>
                                        <p:tgtEl>
                                          <p:spTgt spid="301"/>
                                        </p:tgtEl>
                                        <p:attrNameLst>
                                          <p:attrName>style.visibility</p:attrName>
                                        </p:attrNameLst>
                                      </p:cBhvr>
                                      <p:to>
                                        <p:strVal val="visible"/>
                                      </p:to>
                                    </p:set>
                                  </p:childTnLst>
                                </p:cTn>
                              </p:par>
                            </p:childTnLst>
                          </p:cTn>
                        </p:par>
                        <p:par>
                          <p:cTn id="535" nodeType="afterEffect" fill="hold">
                            <p:stCondLst>
                              <p:cond delay="0"/>
                            </p:stCondLst>
                            <p:childTnLst>
                              <p:par>
                                <p:cTn id="536" nodeType="afterEffect" fill="hold" presetClass="entr" presetID="1">
                                  <p:stCondLst>
                                    <p:cond delay="1000"/>
                                  </p:stCondLst>
                                  <p:childTnLst>
                                    <p:set>
                                      <p:cBhvr>
                                        <p:cTn id="537" dur="1" fill="hold">
                                          <p:stCondLst>
                                            <p:cond delay="0"/>
                                          </p:stCondLst>
                                        </p:cTn>
                                        <p:tgtEl>
                                          <p:spTgt spid="296"/>
                                        </p:tgtEl>
                                        <p:attrNameLst>
                                          <p:attrName>style.visibility</p:attrName>
                                        </p:attrNameLst>
                                      </p:cBhvr>
                                      <p:to>
                                        <p:strVal val="visible"/>
                                      </p:to>
                                    </p:set>
                                  </p:childTnLst>
                                </p:cTn>
                              </p:par>
                              <p:par>
                                <p:cTn id="538" nodeType="withEffect" fill="hold" presetClass="entr" presetID="1">
                                  <p:stCondLst>
                                    <p:cond delay="1000"/>
                                  </p:stCondLst>
                                  <p:childTnLst>
                                    <p:set>
                                      <p:cBhvr>
                                        <p:cTn id="539" dur="1" fill="hold">
                                          <p:stCondLst>
                                            <p:cond delay="0"/>
                                          </p:stCondLst>
                                        </p:cTn>
                                        <p:tgtEl>
                                          <p:spTgt spid="293"/>
                                        </p:tgtEl>
                                        <p:attrNameLst>
                                          <p:attrName>style.visibility</p:attrName>
                                        </p:attrNameLst>
                                      </p:cBhvr>
                                      <p:to>
                                        <p:strVal val="visible"/>
                                      </p:to>
                                    </p:set>
                                  </p:childTnLst>
                                </p:cTn>
                              </p:par>
                              <p:par>
                                <p:cTn id="540" nodeType="withEffect" fill="hold" presetClass="entr" presetID="1">
                                  <p:stCondLst>
                                    <p:cond delay="1000"/>
                                  </p:stCondLst>
                                  <p:childTnLst>
                                    <p:set>
                                      <p:cBhvr>
                                        <p:cTn id="541" dur="1" fill="hold">
                                          <p:stCondLst>
                                            <p:cond delay="0"/>
                                          </p:stCondLst>
                                        </p:cTn>
                                        <p:tgtEl>
                                          <p:spTgt spid="295"/>
                                        </p:tgtEl>
                                        <p:attrNameLst>
                                          <p:attrName>style.visibility</p:attrName>
                                        </p:attrNameLst>
                                      </p:cBhvr>
                                      <p:to>
                                        <p:strVal val="visible"/>
                                      </p:to>
                                    </p:set>
                                  </p:childTnLst>
                                </p:cTn>
                              </p:par>
                              <p:par>
                                <p:cTn id="542" nodeType="withEffect" fill="hold" presetClass="entr" presetID="1">
                                  <p:stCondLst>
                                    <p:cond delay="1000"/>
                                  </p:stCondLst>
                                  <p:childTnLst>
                                    <p:set>
                                      <p:cBhvr>
                                        <p:cTn id="543" dur="1" fill="hold">
                                          <p:stCondLst>
                                            <p:cond delay="0"/>
                                          </p:stCondLst>
                                        </p:cTn>
                                        <p:tgtEl>
                                          <p:spTgt spid="294"/>
                                        </p:tgtEl>
                                        <p:attrNameLst>
                                          <p:attrName>style.visibility</p:attrName>
                                        </p:attrNameLst>
                                      </p:cBhvr>
                                      <p:to>
                                        <p:strVal val="visible"/>
                                      </p:to>
                                    </p:set>
                                  </p:childTnLst>
                                </p:cTn>
                              </p:par>
                            </p:childTnLst>
                          </p:cTn>
                        </p:par>
                        <p:par>
                          <p:cTn id="544" nodeType="afterEffect" fill="hold">
                            <p:stCondLst>
                              <p:cond delay="1000"/>
                            </p:stCondLst>
                            <p:childTnLst>
                              <p:par>
                                <p:cTn id="545" nodeType="afterEffect" fill="hold" presetClass="entr" presetID="1">
                                  <p:stCondLst>
                                    <p:cond delay="1000"/>
                                  </p:stCondLst>
                                  <p:childTnLst>
                                    <p:set>
                                      <p:cBhvr>
                                        <p:cTn id="546" dur="1" fill="hold">
                                          <p:stCondLst>
                                            <p:cond delay="0"/>
                                          </p:stCondLst>
                                        </p:cTn>
                                        <p:tgtEl>
                                          <p:spTgt spid="300"/>
                                        </p:tgtEl>
                                        <p:attrNameLst>
                                          <p:attrName>style.visibility</p:attrName>
                                        </p:attrNameLst>
                                      </p:cBhvr>
                                      <p:to>
                                        <p:strVal val="visible"/>
                                      </p:to>
                                    </p:set>
                                  </p:childTnLst>
                                </p:cTn>
                              </p:par>
                              <p:par>
                                <p:cTn id="547" nodeType="withEffect" fill="hold" presetClass="entr" presetID="1">
                                  <p:stCondLst>
                                    <p:cond delay="1000"/>
                                  </p:stCondLst>
                                  <p:childTnLst>
                                    <p:set>
                                      <p:cBhvr>
                                        <p:cTn id="548" dur="1" fill="hold">
                                          <p:stCondLst>
                                            <p:cond delay="0"/>
                                          </p:stCondLst>
                                        </p:cTn>
                                        <p:tgtEl>
                                          <p:spTgt spid="297"/>
                                        </p:tgtEl>
                                        <p:attrNameLst>
                                          <p:attrName>style.visibility</p:attrName>
                                        </p:attrNameLst>
                                      </p:cBhvr>
                                      <p:to>
                                        <p:strVal val="visible"/>
                                      </p:to>
                                    </p:set>
                                  </p:childTnLst>
                                </p:cTn>
                              </p:par>
                              <p:par>
                                <p:cTn id="549" nodeType="withEffect" fill="hold" presetClass="entr" presetID="1">
                                  <p:stCondLst>
                                    <p:cond delay="1000"/>
                                  </p:stCondLst>
                                  <p:childTnLst>
                                    <p:set>
                                      <p:cBhvr>
                                        <p:cTn id="550" dur="1" fill="hold">
                                          <p:stCondLst>
                                            <p:cond delay="0"/>
                                          </p:stCondLst>
                                        </p:cTn>
                                        <p:tgtEl>
                                          <p:spTgt spid="298"/>
                                        </p:tgtEl>
                                        <p:attrNameLst>
                                          <p:attrName>style.visibility</p:attrName>
                                        </p:attrNameLst>
                                      </p:cBhvr>
                                      <p:to>
                                        <p:strVal val="visible"/>
                                      </p:to>
                                    </p:set>
                                  </p:childTnLst>
                                </p:cTn>
                              </p:par>
                              <p:par>
                                <p:cTn id="551" nodeType="withEffect" fill="hold" presetClass="entr" presetID="1">
                                  <p:stCondLst>
                                    <p:cond delay="1000"/>
                                  </p:stCondLst>
                                  <p:childTnLst>
                                    <p:set>
                                      <p:cBhvr>
                                        <p:cTn id="552" dur="1" fill="hold">
                                          <p:stCondLst>
                                            <p:cond delay="0"/>
                                          </p:stCondLst>
                                        </p:cTn>
                                        <p:tgtEl>
                                          <p:spTgt spid="299"/>
                                        </p:tgtEl>
                                        <p:attrNameLst>
                                          <p:attrName>style.visibility</p:attrName>
                                        </p:attrNameLst>
                                      </p:cBhvr>
                                      <p:to>
                                        <p:strVal val="visible"/>
                                      </p:to>
                                    </p:set>
                                  </p:childTnLst>
                                </p:cTn>
                              </p:par>
                            </p:childTnLst>
                          </p:cTn>
                        </p:par>
                      </p:childTnLst>
                    </p:cTn>
                  </p:par>
                  <p:par>
                    <p:cTn id="553" nodeType="clickEffect" fill="hold">
                      <p:stCondLst>
                        <p:cond delay="indefinite"/>
                      </p:stCondLst>
                      <p:childTnLst>
                        <p:par>
                          <p:cTn id="554" nodeType="withEffect" fill="hold">
                            <p:stCondLst>
                              <p:cond delay="0"/>
                            </p:stCondLst>
                            <p:childTnLst>
                              <p:par>
                                <p:cTn id="555" nodeType="clickEffect" fill="hold" presetClass="entr" presetID="27">
                                  <p:stCondLst>
                                    <p:cond delay="0"/>
                                  </p:stCondLst>
                                  <p:iterate type="lt">
                                    <p:tmAbs val="500"/>
                                  </p:iterate>
                                  <p:childTnLst>
                                    <p:set>
                                      <p:cBhvr>
                                        <p:cTn id="556" dur="1" fill="hold">
                                          <p:stCondLst>
                                            <p:cond delay="0"/>
                                          </p:stCondLst>
                                        </p:cTn>
                                        <p:tgtEl>
                                          <p:spTgt spid="303"/>
                                        </p:tgtEl>
                                        <p:attrNameLst>
                                          <p:attrName>style.visibility</p:attrName>
                                        </p:attrNameLst>
                                      </p:cBhvr>
                                      <p:to>
                                        <p:strVal val="visible"/>
                                      </p:to>
                                    </p:set>
                                    <p:anim calcmode="discrete" valueType="clr">
                                      <p:cBhvr additive="repl">
                                        <p:cTn id="557" dur="80"/>
                                        <p:tgtEl>
                                          <p:spTgt spid="303"/>
                                        </p:tgtEl>
                                        <p:attrNameLst>
                                          <p:attrName>style.color</p:attrName>
                                        </p:attrNameLst>
                                      </p:cBhvr>
                                      <p:tavLst>
                                        <p:tav tm="0">
                                          <p:val>
                                            <p:strVal val="rgb(-51,-72,-97)"/>
                                          </p:val>
                                        </p:tav>
                                        <p:tav tm="50000">
                                          <p:val>
                                            <p:strVal val="rgb(-54,-110,-78)"/>
                                          </p:val>
                                        </p:tav>
                                      </p:tavLst>
                                    </p:anim>
                                    <p:anim calcmode="discrete" valueType="clr">
                                      <p:cBhvr additive="repl">
                                        <p:cTn id="558" dur="80"/>
                                        <p:tgtEl>
                                          <p:spTgt spid="303"/>
                                        </p:tgtEl>
                                        <p:attrNameLst>
                                          <p:attrName>fillcolor</p:attrName>
                                        </p:attrNameLst>
                                      </p:cBhvr>
                                      <p:tavLst>
                                        <p:tav tm="0">
                                          <p:val>
                                            <p:strVal val="rgb(-51,-72,-97)"/>
                                          </p:val>
                                        </p:tav>
                                        <p:tav tm="50000">
                                          <p:val>
                                            <p:strVal val="rgb(-54,-110,-78)"/>
                                          </p:val>
                                        </p:tav>
                                      </p:tavLst>
                                    </p:anim>
                                    <p:set>
                                      <p:cBhvr>
                                        <p:cTn id="559" dur="80"/>
                                        <p:tgtEl>
                                          <p:spTgt spid="303"/>
                                        </p:tgtEl>
                                        <p:attrNameLst>
                                          <p:attrName>fill.type</p:attrName>
                                        </p:attrNameLst>
                                      </p:cBhvr>
                                      <p:to>
                                        <p:strVal val="solid"/>
                                      </p:to>
                                    </p:set>
                                  </p:childTnLst>
                                </p:cTn>
                              </p:par>
                            </p:childTnLst>
                          </p:cTn>
                        </p:par>
                        <p:par>
                          <p:cTn id="560" nodeType="afterEffect" fill="hold">
                            <p:stCondLst>
                              <p:cond delay="560"/>
                            </p:stCondLst>
                            <p:childTnLst>
                              <p:par>
                                <p:cTn id="561" nodeType="afterEffect" fill="hold" presetClass="exit" presetID="1">
                                  <p:stCondLst>
                                    <p:cond delay="2000"/>
                                  </p:stCondLst>
                                  <p:iterate type="lt">
                                    <p:tmAbs val="0"/>
                                  </p:iterate>
                                  <p:childTnLst>
                                    <p:set>
                                      <p:cBhvr>
                                        <p:cTn id="562" dur="1" fill="hold">
                                          <p:stCondLst>
                                            <p:cond delay="0"/>
                                          </p:stCondLst>
                                        </p:cTn>
                                        <p:tgtEl>
                                          <p:spTgt spid="303"/>
                                        </p:tgtEl>
                                        <p:attrNameLst>
                                          <p:attrName>style.visibility</p:attrName>
                                        </p:attrNameLst>
                                      </p:cBhvr>
                                      <p:to>
                                        <p:strVal val="hidden"/>
                                      </p:to>
                                    </p:set>
                                  </p:childTnLst>
                                </p:cTn>
                              </p:par>
                              <p:par>
                                <p:cTn id="563" nodeType="withEffect" fill="hold" presetClass="exit" presetID="10">
                                  <p:stCondLst>
                                    <p:cond delay="2000"/>
                                  </p:stCondLst>
                                  <p:childTnLst>
                                    <p:animEffect filter="fade" transition="out">
                                      <p:cBhvr additive="repl">
                                        <p:cTn id="564" dur="2000"/>
                                        <p:tgtEl>
                                          <p:spTgt spid="292"/>
                                        </p:tgtEl>
                                      </p:cBhvr>
                                    </p:animEffect>
                                    <p:set>
                                      <p:cBhvr>
                                        <p:cTn id="565" dur="1" fill="hold">
                                          <p:stCondLst>
                                            <p:cond delay="1999"/>
                                          </p:stCondLst>
                                        </p:cTn>
                                        <p:tgtEl>
                                          <p:spTgt spid="292"/>
                                        </p:tgtEl>
                                        <p:attrNameLst>
                                          <p:attrName>style.visibility</p:attrName>
                                        </p:attrNameLst>
                                      </p:cBhvr>
                                      <p:to>
                                        <p:strVal val="hidden"/>
                                      </p:to>
                                    </p:set>
                                  </p:childTnLst>
                                </p:cTn>
                              </p:par>
                              <p:par>
                                <p:cTn id="566" nodeType="withEffect" fill="hold" presetClass="exit" presetID="10">
                                  <p:stCondLst>
                                    <p:cond delay="2000"/>
                                  </p:stCondLst>
                                  <p:childTnLst>
                                    <p:animEffect filter="fade" transition="out">
                                      <p:cBhvr additive="repl">
                                        <p:cTn id="567" dur="2000"/>
                                        <p:tgtEl>
                                          <p:spTgt spid="296"/>
                                        </p:tgtEl>
                                      </p:cBhvr>
                                    </p:animEffect>
                                    <p:set>
                                      <p:cBhvr>
                                        <p:cTn id="568" dur="1" fill="hold">
                                          <p:stCondLst>
                                            <p:cond delay="1999"/>
                                          </p:stCondLst>
                                        </p:cTn>
                                        <p:tgtEl>
                                          <p:spTgt spid="296"/>
                                        </p:tgtEl>
                                        <p:attrNameLst>
                                          <p:attrName>style.visibility</p:attrName>
                                        </p:attrNameLst>
                                      </p:cBhvr>
                                      <p:to>
                                        <p:strVal val="hidden"/>
                                      </p:to>
                                    </p:set>
                                  </p:childTnLst>
                                </p:cTn>
                              </p:par>
                              <p:par>
                                <p:cTn id="569" nodeType="withEffect" fill="hold" presetClass="exit" presetID="10">
                                  <p:stCondLst>
                                    <p:cond delay="2000"/>
                                  </p:stCondLst>
                                  <p:childTnLst>
                                    <p:animEffect filter="fade" transition="out">
                                      <p:cBhvr additive="repl">
                                        <p:cTn id="570" dur="2000"/>
                                        <p:tgtEl>
                                          <p:spTgt spid="293"/>
                                        </p:tgtEl>
                                      </p:cBhvr>
                                    </p:animEffect>
                                    <p:set>
                                      <p:cBhvr>
                                        <p:cTn id="571" dur="1" fill="hold">
                                          <p:stCondLst>
                                            <p:cond delay="1999"/>
                                          </p:stCondLst>
                                        </p:cTn>
                                        <p:tgtEl>
                                          <p:spTgt spid="293"/>
                                        </p:tgtEl>
                                        <p:attrNameLst>
                                          <p:attrName>style.visibility</p:attrName>
                                        </p:attrNameLst>
                                      </p:cBhvr>
                                      <p:to>
                                        <p:strVal val="hidden"/>
                                      </p:to>
                                    </p:set>
                                  </p:childTnLst>
                                </p:cTn>
                              </p:par>
                              <p:par>
                                <p:cTn id="572" nodeType="withEffect" fill="hold" presetClass="exit" presetID="10">
                                  <p:stCondLst>
                                    <p:cond delay="2000"/>
                                  </p:stCondLst>
                                  <p:childTnLst>
                                    <p:animEffect filter="fade" transition="out">
                                      <p:cBhvr additive="repl">
                                        <p:cTn id="573" dur="2000"/>
                                        <p:tgtEl>
                                          <p:spTgt spid="295"/>
                                        </p:tgtEl>
                                      </p:cBhvr>
                                    </p:animEffect>
                                    <p:set>
                                      <p:cBhvr>
                                        <p:cTn id="574" dur="1" fill="hold">
                                          <p:stCondLst>
                                            <p:cond delay="1999"/>
                                          </p:stCondLst>
                                        </p:cTn>
                                        <p:tgtEl>
                                          <p:spTgt spid="295"/>
                                        </p:tgtEl>
                                        <p:attrNameLst>
                                          <p:attrName>style.visibility</p:attrName>
                                        </p:attrNameLst>
                                      </p:cBhvr>
                                      <p:to>
                                        <p:strVal val="hidden"/>
                                      </p:to>
                                    </p:set>
                                  </p:childTnLst>
                                </p:cTn>
                              </p:par>
                              <p:par>
                                <p:cTn id="575" nodeType="withEffect" fill="hold" presetClass="exit" presetID="10">
                                  <p:stCondLst>
                                    <p:cond delay="2000"/>
                                  </p:stCondLst>
                                  <p:childTnLst>
                                    <p:animEffect filter="fade" transition="out">
                                      <p:cBhvr additive="repl">
                                        <p:cTn id="576" dur="2000"/>
                                        <p:tgtEl>
                                          <p:spTgt spid="294"/>
                                        </p:tgtEl>
                                      </p:cBhvr>
                                    </p:animEffect>
                                    <p:set>
                                      <p:cBhvr>
                                        <p:cTn id="577" dur="1" fill="hold">
                                          <p:stCondLst>
                                            <p:cond delay="1999"/>
                                          </p:stCondLst>
                                        </p:cTn>
                                        <p:tgtEl>
                                          <p:spTgt spid="294"/>
                                        </p:tgtEl>
                                        <p:attrNameLst>
                                          <p:attrName>style.visibility</p:attrName>
                                        </p:attrNameLst>
                                      </p:cBhvr>
                                      <p:to>
                                        <p:strVal val="hidden"/>
                                      </p:to>
                                    </p:set>
                                  </p:childTnLst>
                                </p:cTn>
                              </p:par>
                              <p:par>
                                <p:cTn id="578" nodeType="withEffect" fill="hold" presetClass="exit" presetID="10">
                                  <p:stCondLst>
                                    <p:cond delay="2000"/>
                                  </p:stCondLst>
                                  <p:childTnLst>
                                    <p:animEffect filter="fade" transition="out">
                                      <p:cBhvr additive="repl">
                                        <p:cTn id="579" dur="2000"/>
                                        <p:tgtEl>
                                          <p:spTgt spid="302"/>
                                        </p:tgtEl>
                                      </p:cBhvr>
                                    </p:animEffect>
                                    <p:set>
                                      <p:cBhvr>
                                        <p:cTn id="580" dur="1" fill="hold">
                                          <p:stCondLst>
                                            <p:cond delay="1999"/>
                                          </p:stCondLst>
                                        </p:cTn>
                                        <p:tgtEl>
                                          <p:spTgt spid="302"/>
                                        </p:tgtEl>
                                        <p:attrNameLst>
                                          <p:attrName>style.visibility</p:attrName>
                                        </p:attrNameLst>
                                      </p:cBhvr>
                                      <p:to>
                                        <p:strVal val="hidden"/>
                                      </p:to>
                                    </p:set>
                                  </p:childTnLst>
                                </p:cTn>
                              </p:par>
                              <p:par>
                                <p:cTn id="581" nodeType="withEffect" fill="hold" presetClass="exit" presetID="10">
                                  <p:stCondLst>
                                    <p:cond delay="2000"/>
                                  </p:stCondLst>
                                  <p:childTnLst>
                                    <p:animEffect filter="fade" transition="out">
                                      <p:cBhvr additive="repl">
                                        <p:cTn id="582" dur="2000"/>
                                        <p:tgtEl>
                                          <p:spTgt spid="301"/>
                                        </p:tgtEl>
                                      </p:cBhvr>
                                    </p:animEffect>
                                    <p:set>
                                      <p:cBhvr>
                                        <p:cTn id="583" dur="1" fill="hold">
                                          <p:stCondLst>
                                            <p:cond delay="1999"/>
                                          </p:stCondLst>
                                        </p:cTn>
                                        <p:tgtEl>
                                          <p:spTgt spid="301"/>
                                        </p:tgtEl>
                                        <p:attrNameLst>
                                          <p:attrName>style.visibility</p:attrName>
                                        </p:attrNameLst>
                                      </p:cBhvr>
                                      <p:to>
                                        <p:strVal val="hidden"/>
                                      </p:to>
                                    </p:set>
                                  </p:childTnLst>
                                </p:cTn>
                              </p:par>
                              <p:par>
                                <p:cTn id="584" nodeType="withEffect" fill="hold" presetClass="exit" presetID="10">
                                  <p:stCondLst>
                                    <p:cond delay="2000"/>
                                  </p:stCondLst>
                                  <p:childTnLst>
                                    <p:animEffect filter="fade" transition="out">
                                      <p:cBhvr additive="repl">
                                        <p:cTn id="585" dur="2000"/>
                                        <p:tgtEl>
                                          <p:spTgt spid="297"/>
                                        </p:tgtEl>
                                      </p:cBhvr>
                                    </p:animEffect>
                                    <p:set>
                                      <p:cBhvr>
                                        <p:cTn id="586" dur="1" fill="hold">
                                          <p:stCondLst>
                                            <p:cond delay="1999"/>
                                          </p:stCondLst>
                                        </p:cTn>
                                        <p:tgtEl>
                                          <p:spTgt spid="297"/>
                                        </p:tgtEl>
                                        <p:attrNameLst>
                                          <p:attrName>style.visibility</p:attrName>
                                        </p:attrNameLst>
                                      </p:cBhvr>
                                      <p:to>
                                        <p:strVal val="hidden"/>
                                      </p:to>
                                    </p:set>
                                  </p:childTnLst>
                                </p:cTn>
                              </p:par>
                              <p:par>
                                <p:cTn id="587" nodeType="withEffect" fill="hold" presetClass="exit" presetID="10">
                                  <p:stCondLst>
                                    <p:cond delay="2000"/>
                                  </p:stCondLst>
                                  <p:childTnLst>
                                    <p:animEffect filter="fade" transition="out">
                                      <p:cBhvr additive="repl">
                                        <p:cTn id="588" dur="2000"/>
                                        <p:tgtEl>
                                          <p:spTgt spid="298"/>
                                        </p:tgtEl>
                                      </p:cBhvr>
                                    </p:animEffect>
                                    <p:set>
                                      <p:cBhvr>
                                        <p:cTn id="589" dur="1" fill="hold">
                                          <p:stCondLst>
                                            <p:cond delay="1999"/>
                                          </p:stCondLst>
                                        </p:cTn>
                                        <p:tgtEl>
                                          <p:spTgt spid="298"/>
                                        </p:tgtEl>
                                        <p:attrNameLst>
                                          <p:attrName>style.visibility</p:attrName>
                                        </p:attrNameLst>
                                      </p:cBhvr>
                                      <p:to>
                                        <p:strVal val="hidden"/>
                                      </p:to>
                                    </p:set>
                                  </p:childTnLst>
                                </p:cTn>
                              </p:par>
                              <p:par>
                                <p:cTn id="590" nodeType="withEffect" fill="hold" presetClass="exit" presetID="10">
                                  <p:stCondLst>
                                    <p:cond delay="2000"/>
                                  </p:stCondLst>
                                  <p:childTnLst>
                                    <p:animEffect filter="fade" transition="out">
                                      <p:cBhvr additive="repl">
                                        <p:cTn id="591" dur="2000"/>
                                        <p:tgtEl>
                                          <p:spTgt spid="299"/>
                                        </p:tgtEl>
                                      </p:cBhvr>
                                    </p:animEffect>
                                    <p:set>
                                      <p:cBhvr>
                                        <p:cTn id="592" dur="1" fill="hold">
                                          <p:stCondLst>
                                            <p:cond delay="1999"/>
                                          </p:stCondLst>
                                        </p:cTn>
                                        <p:tgtEl>
                                          <p:spTgt spid="299"/>
                                        </p:tgtEl>
                                        <p:attrNameLst>
                                          <p:attrName>style.visibility</p:attrName>
                                        </p:attrNameLst>
                                      </p:cBhvr>
                                      <p:to>
                                        <p:strVal val="hidden"/>
                                      </p:to>
                                    </p:set>
                                  </p:childTnLst>
                                </p:cTn>
                              </p:par>
                              <p:par>
                                <p:cTn id="593" nodeType="withEffect" fill="hold" presetClass="exit" presetID="10">
                                  <p:stCondLst>
                                    <p:cond delay="2000"/>
                                  </p:stCondLst>
                                  <p:childTnLst>
                                    <p:animEffect filter="fade" transition="out">
                                      <p:cBhvr additive="repl">
                                        <p:cTn id="594" dur="2000"/>
                                        <p:tgtEl>
                                          <p:spTgt spid="300"/>
                                        </p:tgtEl>
                                      </p:cBhvr>
                                    </p:animEffect>
                                    <p:set>
                                      <p:cBhvr>
                                        <p:cTn id="595" dur="1" fill="hold">
                                          <p:stCondLst>
                                            <p:cond delay="1999"/>
                                          </p:stCondLst>
                                        </p:cTn>
                                        <p:tgtEl>
                                          <p:spTgt spid="300"/>
                                        </p:tgtEl>
                                        <p:attrNameLst>
                                          <p:attrName>style.visibility</p:attrName>
                                        </p:attrNameLst>
                                      </p:cBhvr>
                                      <p:to>
                                        <p:strVal val="hidden"/>
                                      </p:to>
                                    </p:set>
                                  </p:childTnLst>
                                </p:cTn>
                              </p:par>
                              <p:par>
                                <p:cTn id="596" nodeType="withEffect" fill="hold" presetClass="exit" presetID="1">
                                  <p:stCondLst>
                                    <p:cond delay="2000"/>
                                  </p:stCondLst>
                                  <p:childTnLst>
                                    <p:set>
                                      <p:cBhvr>
                                        <p:cTn id="597" dur="1" fill="hold">
                                          <p:stCondLst>
                                            <p:cond delay="0"/>
                                          </p:stCondLst>
                                        </p:cTn>
                                        <p:tgtEl>
                                          <p:spTgt spid="290">
                                            <p:txEl>
                                              <p:pRg st="0" end="0"/>
                                            </p:txEl>
                                          </p:spTgt>
                                        </p:tgtEl>
                                        <p:attrNameLst>
                                          <p:attrName>style.visibility</p:attrName>
                                        </p:attrNameLst>
                                      </p:cBhvr>
                                      <p:to>
                                        <p:strVal val="hidden"/>
                                      </p:to>
                                    </p:set>
                                  </p:childTnLst>
                                </p:cTn>
                              </p:par>
                              <p:par>
                                <p:cTn id="598" nodeType="withEffect" fill="hold" presetClass="exit" presetID="1">
                                  <p:stCondLst>
                                    <p:cond delay="2000"/>
                                  </p:stCondLst>
                                  <p:childTnLst>
                                    <p:set>
                                      <p:cBhvr>
                                        <p:cTn id="599" dur="1" fill="hold">
                                          <p:stCondLst>
                                            <p:cond delay="0"/>
                                          </p:stCondLst>
                                        </p:cTn>
                                        <p:tgtEl>
                                          <p:spTgt spid="290">
                                            <p:txEl>
                                              <p:pRg st="1" end="1"/>
                                            </p:txEl>
                                          </p:spTgt>
                                        </p:tgtEl>
                                        <p:attrNameLst>
                                          <p:attrName>style.visibility</p:attrName>
                                        </p:attrNameLst>
                                      </p:cBhvr>
                                      <p:to>
                                        <p:strVal val="hidden"/>
                                      </p:to>
                                    </p:set>
                                  </p:childTnLst>
                                </p:cTn>
                              </p:par>
                              <p:par>
                                <p:cTn id="600" nodeType="withEffect" fill="hold" presetClass="exit" presetID="1">
                                  <p:stCondLst>
                                    <p:cond delay="2000"/>
                                  </p:stCondLst>
                                  <p:childTnLst>
                                    <p:set>
                                      <p:cBhvr>
                                        <p:cTn id="601" dur="1" fill="hold">
                                          <p:stCondLst>
                                            <p:cond delay="0"/>
                                          </p:stCondLst>
                                        </p:cTn>
                                        <p:tgtEl>
                                          <p:spTgt spid="290">
                                            <p:txEl>
                                              <p:pRg st="2" end="2"/>
                                            </p:txEl>
                                          </p:spTgt>
                                        </p:tgtEl>
                                        <p:attrNameLst>
                                          <p:attrName>style.visibility</p:attrName>
                                        </p:attrNameLst>
                                      </p:cBhvr>
                                      <p:to>
                                        <p:strVal val="hidden"/>
                                      </p:to>
                                    </p:set>
                                  </p:childTnLst>
                                </p:cTn>
                              </p:par>
                              <p:par>
                                <p:cTn id="602" nodeType="withEffect" fill="hold" presetClass="exit" presetID="1">
                                  <p:stCondLst>
                                    <p:cond delay="2000"/>
                                  </p:stCondLst>
                                  <p:childTnLst>
                                    <p:set>
                                      <p:cBhvr>
                                        <p:cTn id="603" dur="1" fill="hold">
                                          <p:stCondLst>
                                            <p:cond delay="0"/>
                                          </p:stCondLst>
                                        </p:cTn>
                                        <p:tgtEl>
                                          <p:spTgt spid="290">
                                            <p:txEl>
                                              <p:pRg st="3" end="3"/>
                                            </p:txEl>
                                          </p:spTgt>
                                        </p:tgtEl>
                                        <p:attrNameLst>
                                          <p:attrName>style.visibility</p:attrName>
                                        </p:attrNameLst>
                                      </p:cBhvr>
                                      <p:to>
                                        <p:strVal val="hidden"/>
                                      </p:to>
                                    </p:set>
                                  </p:childTnLst>
                                </p:cTn>
                              </p:par>
                            </p:childTnLst>
                          </p:cTn>
                        </p:par>
                        <p:par>
                          <p:cTn id="604" nodeType="afterEffect" fill="hold">
                            <p:stCondLst>
                              <p:cond delay="4560"/>
                            </p:stCondLst>
                            <p:childTnLst>
                              <p:par>
                                <p:cTn id="605" nodeType="afterEffect" fill="hold" presetClass="entr" presetID="1">
                                  <p:stCondLst>
                                    <p:cond delay="0"/>
                                  </p:stCondLst>
                                  <p:childTnLst>
                                    <p:set>
                                      <p:cBhvr>
                                        <p:cTn id="606" dur="1" fill="hold">
                                          <p:stCondLst>
                                            <p:cond delay="0"/>
                                          </p:stCondLst>
                                        </p:cTn>
                                        <p:tgtEl>
                                          <p:spTgt spid="291"/>
                                        </p:tgtEl>
                                        <p:attrNameLst>
                                          <p:attrName>style.visibility</p:attrName>
                                        </p:attrNameLst>
                                      </p:cBhvr>
                                      <p:to>
                                        <p:strVal val="visible"/>
                                      </p:to>
                                    </p:set>
                                  </p:childTnLst>
                                </p:cTn>
                              </p:par>
                            </p:childTnLst>
                          </p:cTn>
                        </p:par>
                        <p:par>
                          <p:cTn id="607" nodeType="afterEffect" fill="hold">
                            <p:stCondLst>
                              <p:cond delay="4560"/>
                            </p:stCondLst>
                            <p:childTnLst>
                              <p:par>
                                <p:cTn id="608" nodeType="afterEffect" fill="hold" presetClass="entr" presetID="1">
                                  <p:stCondLst>
                                    <p:cond delay="0"/>
                                  </p:stCondLst>
                                  <p:childTnLst>
                                    <p:set>
                                      <p:cBhvr>
                                        <p:cTn id="609" dur="1" fill="hold">
                                          <p:stCondLst>
                                            <p:cond delay="0"/>
                                          </p:stCondLst>
                                        </p:cTn>
                                        <p:tgtEl>
                                          <p:spTgt spid="291">
                                            <p:txEl>
                                              <p:pRg st="0" end="0"/>
                                            </p:txEl>
                                          </p:spTgt>
                                        </p:tgtEl>
                                        <p:attrNameLst>
                                          <p:attrName>style.visibility</p:attrName>
                                        </p:attrNameLst>
                                      </p:cBhvr>
                                      <p:to>
                                        <p:strVal val="visible"/>
                                      </p:to>
                                    </p:set>
                                  </p:childTnLst>
                                </p:cTn>
                              </p:par>
                            </p:childTnLst>
                          </p:cTn>
                        </p:par>
                        <p:par>
                          <p:cTn id="610" nodeType="afterEffect" fill="hold">
                            <p:stCondLst>
                              <p:cond delay="4560"/>
                            </p:stCondLst>
                            <p:childTnLst>
                              <p:par>
                                <p:cTn id="611" nodeType="afterEffect" fill="hold" presetClass="entr" presetID="1">
                                  <p:stCondLst>
                                    <p:cond delay="0"/>
                                  </p:stCondLst>
                                  <p:childTnLst>
                                    <p:set>
                                      <p:cBhvr>
                                        <p:cTn id="612" dur="1" fill="hold">
                                          <p:stCondLst>
                                            <p:cond delay="0"/>
                                          </p:stCondLst>
                                        </p:cTn>
                                        <p:tgtEl>
                                          <p:spTgt spid="291">
                                            <p:txEl>
                                              <p:pRg st="1" end="1"/>
                                            </p:txEl>
                                          </p:spTgt>
                                        </p:tgtEl>
                                        <p:attrNameLst>
                                          <p:attrName>style.visibility</p:attrName>
                                        </p:attrNameLst>
                                      </p:cBhvr>
                                      <p:to>
                                        <p:strVal val="visible"/>
                                      </p:to>
                                    </p:set>
                                  </p:childTnLst>
                                </p:cTn>
                              </p:par>
                            </p:childTnLst>
                          </p:cTn>
                        </p:par>
                        <p:par>
                          <p:cTn id="613" nodeType="afterEffect" fill="hold">
                            <p:stCondLst>
                              <p:cond delay="4560"/>
                            </p:stCondLst>
                            <p:childTnLst>
                              <p:par>
                                <p:cTn id="614" nodeType="afterEffect" fill="hold" presetClass="entr" presetID="1">
                                  <p:stCondLst>
                                    <p:cond delay="0"/>
                                  </p:stCondLst>
                                  <p:childTnLst>
                                    <p:set>
                                      <p:cBhvr>
                                        <p:cTn id="615" dur="1" fill="hold">
                                          <p:stCondLst>
                                            <p:cond delay="0"/>
                                          </p:stCondLst>
                                        </p:cTn>
                                        <p:tgtEl>
                                          <p:spTgt spid="291">
                                            <p:txEl>
                                              <p:pRg st="2" end="2"/>
                                            </p:txEl>
                                          </p:spTgt>
                                        </p:tgtEl>
                                        <p:attrNameLst>
                                          <p:attrName>style.visibility</p:attrName>
                                        </p:attrNameLst>
                                      </p:cBhvr>
                                      <p:to>
                                        <p:strVal val="visible"/>
                                      </p:to>
                                    </p:set>
                                  </p:childTnLst>
                                </p:cTn>
                              </p:par>
                            </p:childTnLst>
                          </p:cTn>
                        </p:par>
                        <p:par>
                          <p:cTn id="616" nodeType="afterEffect" fill="hold">
                            <p:stCondLst>
                              <p:cond delay="4560"/>
                            </p:stCondLst>
                            <p:childTnLst>
                              <p:par>
                                <p:cTn id="617" nodeType="afterEffect" fill="hold" presetClass="entr" presetID="1">
                                  <p:stCondLst>
                                    <p:cond delay="0"/>
                                  </p:stCondLst>
                                  <p:childTnLst>
                                    <p:set>
                                      <p:cBhvr>
                                        <p:cTn id="618" dur="1" fill="hold">
                                          <p:stCondLst>
                                            <p:cond delay="0"/>
                                          </p:stCondLst>
                                        </p:cTn>
                                        <p:tgtEl>
                                          <p:spTgt spid="291">
                                            <p:txEl>
                                              <p:pRg st="3" end="3"/>
                                            </p:txEl>
                                          </p:spTgt>
                                        </p:tgtEl>
                                        <p:attrNameLst>
                                          <p:attrName>style.visibility</p:attrName>
                                        </p:attrNameLst>
                                      </p:cBhvr>
                                      <p:to>
                                        <p:strVal val="visible"/>
                                      </p:to>
                                    </p:set>
                                  </p:childTnLst>
                                </p:cTn>
                              </p:par>
                            </p:childTnLst>
                          </p:cTn>
                        </p:par>
                        <p:par>
                          <p:cTn id="619" nodeType="afterEffect" fill="hold">
                            <p:stCondLst>
                              <p:cond delay="4560"/>
                            </p:stCondLst>
                            <p:childTnLst>
                              <p:par>
                                <p:cTn id="620" nodeType="afterEffect" fill="hold" presetClass="entr" presetID="1">
                                  <p:stCondLst>
                                    <p:cond delay="500"/>
                                  </p:stCondLst>
                                  <p:childTnLst>
                                    <p:set>
                                      <p:cBhvr>
                                        <p:cTn id="621" dur="1" fill="hold">
                                          <p:stCondLst>
                                            <p:cond delay="0"/>
                                          </p:stCondLst>
                                        </p:cTn>
                                        <p:tgtEl>
                                          <p:spTgt spid="304"/>
                                        </p:tgtEl>
                                        <p:attrNameLst>
                                          <p:attrName>style.visibility</p:attrName>
                                        </p:attrNameLst>
                                      </p:cBhvr>
                                      <p:to>
                                        <p:strVal val="visible"/>
                                      </p:to>
                                    </p:set>
                                  </p:childTnLst>
                                </p:cTn>
                              </p:par>
                            </p:childTnLst>
                          </p:cTn>
                        </p:par>
                      </p:childTnLst>
                    </p:cTn>
                  </p:par>
                  <p:par>
                    <p:cTn id="622" nodeType="clickEffect" fill="hold">
                      <p:stCondLst>
                        <p:cond delay="indefinite"/>
                      </p:stCondLst>
                      <p:childTnLst>
                        <p:par>
                          <p:cTn id="623" nodeType="withEffect" fill="hold">
                            <p:stCondLst>
                              <p:cond delay="0"/>
                            </p:stCondLst>
                            <p:childTnLst>
                              <p:par>
                                <p:cTn id="624" nodeType="clickEffect" fill="hold" presetClass="entr" presetID="1">
                                  <p:stCondLst>
                                    <p:cond delay="0"/>
                                  </p:stCondLst>
                                  <p:childTnLst>
                                    <p:set>
                                      <p:cBhvr>
                                        <p:cTn id="625" dur="1" fill="hold">
                                          <p:stCondLst>
                                            <p:cond delay="0"/>
                                          </p:stCondLst>
                                        </p:cTn>
                                        <p:tgtEl>
                                          <p:spTgt spid="306"/>
                                        </p:tgtEl>
                                        <p:attrNameLst>
                                          <p:attrName>style.visibility</p:attrName>
                                        </p:attrNameLst>
                                      </p:cBhvr>
                                      <p:to>
                                        <p:strVal val="visible"/>
                                      </p:to>
                                    </p:set>
                                  </p:childTnLst>
                                </p:cTn>
                              </p:par>
                            </p:childTnLst>
                          </p:cTn>
                        </p:par>
                        <p:par>
                          <p:cTn id="626" nodeType="afterEffect" fill="hold">
                            <p:stCondLst>
                              <p:cond delay="0"/>
                            </p:stCondLst>
                            <p:childTnLst>
                              <p:par>
                                <p:cTn id="627" nodeType="afterEffect" fill="hold" presetClass="path">
                                  <p:stCondLst>
                                    <p:cond delay="0"/>
                                  </p:stCondLst>
                                  <p:childTnLst>
                                    <p:animMotion origin="layout" path="M -8.33333E-007 2.32709E-006 L -0.21736 -0.2917 E">
                                      <p:cBhvr>
                                        <p:cTn id="628" dur="2000" fill="hold"/>
                                        <p:tgtEl>
                                          <p:spTgt spid="306"/>
                                        </p:tgtEl>
                                        <p:attrNameLst>
                                          <p:attrName>ppt_x</p:attrName>
                                          <p:attrName>ppt_y</p:attrName>
                                        </p:attrNameLst>
                                      </p:cBhvr>
                                    </p:animMotion>
                                  </p:childTnLst>
                                </p:cTn>
                              </p:par>
                            </p:childTnLst>
                          </p:cTn>
                        </p:par>
                        <p:par>
                          <p:cTn id="629" nodeType="afterEffect" fill="hold">
                            <p:stCondLst>
                              <p:cond delay="2000"/>
                            </p:stCondLst>
                            <p:childTnLst>
                              <p:par>
                                <p:cTn id="630" nodeType="afterEffect" fill="hold" presetClass="exit" presetID="1">
                                  <p:stCondLst>
                                    <p:cond delay="0"/>
                                  </p:stCondLst>
                                  <p:childTnLst>
                                    <p:set>
                                      <p:cBhvr>
                                        <p:cTn id="631" dur="1" fill="hold">
                                          <p:stCondLst>
                                            <p:cond delay="0"/>
                                          </p:stCondLst>
                                        </p:cTn>
                                        <p:tgtEl>
                                          <p:spTgt spid="306"/>
                                        </p:tgtEl>
                                        <p:attrNameLst>
                                          <p:attrName>style.visibility</p:attrName>
                                        </p:attrNameLst>
                                      </p:cBhvr>
                                      <p:to>
                                        <p:strVal val="hidden"/>
                                      </p:to>
                                    </p:set>
                                  </p:childTnLst>
                                </p:cTn>
                              </p:par>
                              <p:par>
                                <p:cTn id="632" nodeType="withEffect" fill="hold" presetClass="entr" presetID="1">
                                  <p:stCondLst>
                                    <p:cond delay="0"/>
                                  </p:stCondLst>
                                  <p:childTnLst>
                                    <p:set>
                                      <p:cBhvr>
                                        <p:cTn id="633" dur="1" fill="hold">
                                          <p:stCondLst>
                                            <p:cond delay="0"/>
                                          </p:stCondLst>
                                        </p:cTn>
                                        <p:tgtEl>
                                          <p:spTgt spid="305"/>
                                        </p:tgtEl>
                                        <p:attrNameLst>
                                          <p:attrName>style.visibility</p:attrName>
                                        </p:attrNameLst>
                                      </p:cBhvr>
                                      <p:to>
                                        <p:strVal val="visible"/>
                                      </p:to>
                                    </p:set>
                                  </p:childTnLst>
                                </p:cTn>
                              </p:par>
                            </p:childTnLst>
                          </p:cTn>
                        </p:par>
                        <p:par>
                          <p:cTn id="634" nodeType="afterEffect" fill="hold">
                            <p:stCondLst>
                              <p:cond delay="2000"/>
                            </p:stCondLst>
                            <p:childTnLst>
                              <p:par>
                                <p:cTn id="635" nodeType="afterEffect" fill="hold" presetClass="entr" presetID="17" presetSubtype="10">
                                  <p:stCondLst>
                                    <p:cond delay="1000"/>
                                  </p:stCondLst>
                                  <p:childTnLst>
                                    <p:set>
                                      <p:cBhvr>
                                        <p:cTn id="636" dur="1" fill="hold">
                                          <p:stCondLst>
                                            <p:cond delay="0"/>
                                          </p:stCondLst>
                                        </p:cTn>
                                        <p:tgtEl>
                                          <p:spTgt spid="307"/>
                                        </p:tgtEl>
                                        <p:attrNameLst>
                                          <p:attrName>style.visibility</p:attrName>
                                        </p:attrNameLst>
                                      </p:cBhvr>
                                      <p:to>
                                        <p:strVal val="visible"/>
                                      </p:to>
                                    </p:set>
                                    <p:anim calcmode="lin" valueType="num">
                                      <p:cBhvr additive="repl">
                                        <p:cTn id="637" dur="500" fill="hold"/>
                                        <p:tgtEl>
                                          <p:spTgt spid="307"/>
                                        </p:tgtEl>
                                        <p:attrNameLst>
                                          <p:attrName>ppt_w</p:attrName>
                                        </p:attrNameLst>
                                      </p:cBhvr>
                                      <p:tavLst>
                                        <p:tav tm="0">
                                          <p:val>
                                            <p:fltVal val="0"/>
                                          </p:val>
                                        </p:tav>
                                        <p:tav tm="100000">
                                          <p:val>
                                            <p:strVal val="#ppt_w"/>
                                          </p:val>
                                        </p:tav>
                                      </p:tavLst>
                                    </p:anim>
                                    <p:anim calcmode="lin" valueType="num">
                                      <p:cBhvr additive="repl">
                                        <p:cTn id="638" dur="500" fill="hold"/>
                                        <p:tgtEl>
                                          <p:spTgt spid="307"/>
                                        </p:tgtEl>
                                        <p:attrNameLst>
                                          <p:attrName>ppt_h</p:attrName>
                                        </p:attrNameLst>
                                      </p:cBhvr>
                                      <p:tavLst>
                                        <p:tav tm="0">
                                          <p:val>
                                            <p:strVal val="#ppt_h"/>
                                          </p:val>
                                        </p:tav>
                                        <p:tav tm="100000">
                                          <p:val>
                                            <p:strVal val="#ppt_h"/>
                                          </p:val>
                                        </p:tav>
                                      </p:tavLst>
                                    </p:anim>
                                  </p:childTnLst>
                                </p:cTn>
                              </p:par>
                            </p:childTnLst>
                          </p:cTn>
                        </p:par>
                        <p:par>
                          <p:cTn id="639" nodeType="afterEffect" fill="hold">
                            <p:stCondLst>
                              <p:cond delay="3500"/>
                            </p:stCondLst>
                            <p:childTnLst>
                              <p:par>
                                <p:cTn id="640" nodeType="afterEffect" fill="hold" presetClass="exit" presetID="10">
                                  <p:stCondLst>
                                    <p:cond delay="1000"/>
                                  </p:stCondLst>
                                  <p:childTnLst>
                                    <p:animEffect filter="fade" transition="out">
                                      <p:cBhvr additive="repl">
                                        <p:cTn id="641" dur="2000"/>
                                        <p:tgtEl>
                                          <p:spTgt spid="307"/>
                                        </p:tgtEl>
                                      </p:cBhvr>
                                    </p:animEffect>
                                    <p:set>
                                      <p:cBhvr>
                                        <p:cTn id="642" dur="1" fill="hold">
                                          <p:stCondLst>
                                            <p:cond delay="1999"/>
                                          </p:stCondLst>
                                        </p:cTn>
                                        <p:tgtEl>
                                          <p:spTgt spid="307"/>
                                        </p:tgtEl>
                                        <p:attrNameLst>
                                          <p:attrName>style.visibility</p:attrName>
                                        </p:attrNameLst>
                                      </p:cBhvr>
                                      <p:to>
                                        <p:strVal val="hidden"/>
                                      </p:to>
                                    </p:set>
                                  </p:childTnLst>
                                </p:cTn>
                              </p:par>
                            </p:childTnLst>
                          </p:cTn>
                        </p:par>
                        <p:par>
                          <p:cTn id="643" nodeType="afterEffect" fill="hold">
                            <p:stCondLst>
                              <p:cond delay="6500"/>
                            </p:stCondLst>
                            <p:childTnLst>
                              <p:par>
                                <p:cTn id="644" nodeType="afterEffect" fill="hold" presetClass="entr" presetID="17" presetSubtype="10">
                                  <p:stCondLst>
                                    <p:cond delay="0"/>
                                  </p:stCondLst>
                                  <p:childTnLst>
                                    <p:set>
                                      <p:cBhvr>
                                        <p:cTn id="645" dur="1" fill="hold">
                                          <p:stCondLst>
                                            <p:cond delay="0"/>
                                          </p:stCondLst>
                                        </p:cTn>
                                        <p:tgtEl>
                                          <p:spTgt spid="308"/>
                                        </p:tgtEl>
                                        <p:attrNameLst>
                                          <p:attrName>style.visibility</p:attrName>
                                        </p:attrNameLst>
                                      </p:cBhvr>
                                      <p:to>
                                        <p:strVal val="visible"/>
                                      </p:to>
                                    </p:set>
                                    <p:anim calcmode="lin" valueType="num">
                                      <p:cBhvr additive="repl">
                                        <p:cTn id="646" dur="500" fill="hold"/>
                                        <p:tgtEl>
                                          <p:spTgt spid="308"/>
                                        </p:tgtEl>
                                        <p:attrNameLst>
                                          <p:attrName>ppt_w</p:attrName>
                                        </p:attrNameLst>
                                      </p:cBhvr>
                                      <p:tavLst>
                                        <p:tav tm="0">
                                          <p:val>
                                            <p:fltVal val="0"/>
                                          </p:val>
                                        </p:tav>
                                        <p:tav tm="100000">
                                          <p:val>
                                            <p:strVal val="#ppt_w"/>
                                          </p:val>
                                        </p:tav>
                                      </p:tavLst>
                                    </p:anim>
                                    <p:anim calcmode="lin" valueType="num">
                                      <p:cBhvr additive="repl">
                                        <p:cTn id="647" dur="500" fill="hold"/>
                                        <p:tgtEl>
                                          <p:spTgt spid="308"/>
                                        </p:tgtEl>
                                        <p:attrNameLst>
                                          <p:attrName>ppt_h</p:attrName>
                                        </p:attrNameLst>
                                      </p:cBhvr>
                                      <p:tavLst>
                                        <p:tav tm="0">
                                          <p:val>
                                            <p:strVal val="#ppt_h"/>
                                          </p:val>
                                        </p:tav>
                                        <p:tav tm="100000">
                                          <p:val>
                                            <p:strVal val="#ppt_h"/>
                                          </p:val>
                                        </p:tav>
                                      </p:tavLst>
                                    </p:anim>
                                  </p:childTnLst>
                                </p:cTn>
                              </p:par>
                            </p:childTnLst>
                          </p:cTn>
                        </p:par>
                        <p:par>
                          <p:cTn id="648" nodeType="afterEffect" fill="hold">
                            <p:stCondLst>
                              <p:cond delay="7000"/>
                            </p:stCondLst>
                            <p:childTnLst>
                              <p:par>
                                <p:cTn id="649" nodeType="afterEffect" fill="hold" presetClass="entr" presetID="17" presetSubtype="10">
                                  <p:stCondLst>
                                    <p:cond delay="0"/>
                                  </p:stCondLst>
                                  <p:childTnLst>
                                    <p:set>
                                      <p:cBhvr>
                                        <p:cTn id="650" dur="1" fill="hold">
                                          <p:stCondLst>
                                            <p:cond delay="0"/>
                                          </p:stCondLst>
                                        </p:cTn>
                                        <p:tgtEl>
                                          <p:spTgt spid="309"/>
                                        </p:tgtEl>
                                        <p:attrNameLst>
                                          <p:attrName>style.visibility</p:attrName>
                                        </p:attrNameLst>
                                      </p:cBhvr>
                                      <p:to>
                                        <p:strVal val="visible"/>
                                      </p:to>
                                    </p:set>
                                    <p:anim calcmode="lin" valueType="num">
                                      <p:cBhvr additive="repl">
                                        <p:cTn id="651" dur="500" fill="hold"/>
                                        <p:tgtEl>
                                          <p:spTgt spid="309"/>
                                        </p:tgtEl>
                                        <p:attrNameLst>
                                          <p:attrName>ppt_w</p:attrName>
                                        </p:attrNameLst>
                                      </p:cBhvr>
                                      <p:tavLst>
                                        <p:tav tm="0">
                                          <p:val>
                                            <p:fltVal val="0"/>
                                          </p:val>
                                        </p:tav>
                                        <p:tav tm="100000">
                                          <p:val>
                                            <p:strVal val="#ppt_w"/>
                                          </p:val>
                                        </p:tav>
                                      </p:tavLst>
                                    </p:anim>
                                    <p:anim calcmode="lin" valueType="num">
                                      <p:cBhvr additive="repl">
                                        <p:cTn id="652" dur="500" fill="hold"/>
                                        <p:tgtEl>
                                          <p:spTgt spid="309"/>
                                        </p:tgtEl>
                                        <p:attrNameLst>
                                          <p:attrName>ppt_h</p:attrName>
                                        </p:attrNameLst>
                                      </p:cBhvr>
                                      <p:tavLst>
                                        <p:tav tm="0">
                                          <p:val>
                                            <p:strVal val="#ppt_h"/>
                                          </p:val>
                                        </p:tav>
                                        <p:tav tm="100000">
                                          <p:val>
                                            <p:strVal val="#ppt_h"/>
                                          </p:val>
                                        </p:tav>
                                      </p:tavLst>
                                    </p:anim>
                                  </p:childTnLst>
                                </p:cTn>
                              </p:par>
                            </p:childTnLst>
                          </p:cTn>
                        </p:par>
                      </p:childTnLst>
                    </p:cTn>
                  </p:par>
                  <p:par>
                    <p:cTn id="653" nodeType="clickEffect" fill="hold">
                      <p:stCondLst>
                        <p:cond delay="indefinite"/>
                      </p:stCondLst>
                      <p:childTnLst>
                        <p:par>
                          <p:cTn id="654" nodeType="withEffect" fill="hold">
                            <p:stCondLst>
                              <p:cond delay="0"/>
                            </p:stCondLst>
                            <p:childTnLst>
                              <p:par>
                                <p:cTn id="655" nodeType="clickEffect" fill="hold" presetClass="exit" presetID="1">
                                  <p:stCondLst>
                                    <p:cond delay="0"/>
                                  </p:stCondLst>
                                  <p:childTnLst>
                                    <p:set>
                                      <p:cBhvr>
                                        <p:cTn id="656" dur="1" fill="hold">
                                          <p:stCondLst>
                                            <p:cond delay="0"/>
                                          </p:stCondLst>
                                        </p:cTn>
                                        <p:tgtEl>
                                          <p:spTgt spid="309"/>
                                        </p:tgtEl>
                                        <p:attrNameLst>
                                          <p:attrName>style.visibility</p:attrName>
                                        </p:attrNameLst>
                                      </p:cBhvr>
                                      <p:to>
                                        <p:strVal val="hidden"/>
                                      </p:to>
                                    </p:set>
                                  </p:childTnLst>
                                </p:cTn>
                              </p:par>
                              <p:par>
                                <p:cTn id="657" nodeType="withEffect" fill="hold" presetClass="exit" presetID="1">
                                  <p:stCondLst>
                                    <p:cond delay="0"/>
                                  </p:stCondLst>
                                  <p:childTnLst>
                                    <p:set>
                                      <p:cBhvr>
                                        <p:cTn id="658" dur="1" fill="hold">
                                          <p:stCondLst>
                                            <p:cond delay="0"/>
                                          </p:stCondLst>
                                        </p:cTn>
                                        <p:tgtEl>
                                          <p:spTgt spid="308"/>
                                        </p:tgtEl>
                                        <p:attrNameLst>
                                          <p:attrName>style.visibility</p:attrName>
                                        </p:attrNameLst>
                                      </p:cBhvr>
                                      <p:to>
                                        <p:strVal val="hidden"/>
                                      </p:to>
                                    </p:set>
                                  </p:childTnLst>
                                </p:cTn>
                              </p:par>
                              <p:par>
                                <p:cTn id="659" nodeType="withEffect" fill="hold" presetClass="entr" presetID="17" presetSubtype="10">
                                  <p:stCondLst>
                                    <p:cond delay="0"/>
                                  </p:stCondLst>
                                  <p:childTnLst>
                                    <p:set>
                                      <p:cBhvr>
                                        <p:cTn id="660" dur="1" fill="hold">
                                          <p:stCondLst>
                                            <p:cond delay="0"/>
                                          </p:stCondLst>
                                        </p:cTn>
                                        <p:tgtEl>
                                          <p:spTgt spid="310"/>
                                        </p:tgtEl>
                                        <p:attrNameLst>
                                          <p:attrName>style.visibility</p:attrName>
                                        </p:attrNameLst>
                                      </p:cBhvr>
                                      <p:to>
                                        <p:strVal val="visible"/>
                                      </p:to>
                                    </p:set>
                                    <p:anim calcmode="lin" valueType="num">
                                      <p:cBhvr additive="repl">
                                        <p:cTn id="661" dur="500" fill="hold"/>
                                        <p:tgtEl>
                                          <p:spTgt spid="310"/>
                                        </p:tgtEl>
                                        <p:attrNameLst>
                                          <p:attrName>ppt_w</p:attrName>
                                        </p:attrNameLst>
                                      </p:cBhvr>
                                      <p:tavLst>
                                        <p:tav tm="0">
                                          <p:val>
                                            <p:fltVal val="0"/>
                                          </p:val>
                                        </p:tav>
                                        <p:tav tm="100000">
                                          <p:val>
                                            <p:strVal val="#ppt_w"/>
                                          </p:val>
                                        </p:tav>
                                      </p:tavLst>
                                    </p:anim>
                                    <p:anim calcmode="lin" valueType="num">
                                      <p:cBhvr additive="repl">
                                        <p:cTn id="662" dur="500" fill="hold"/>
                                        <p:tgtEl>
                                          <p:spTgt spid="310"/>
                                        </p:tgtEl>
                                        <p:attrNameLst>
                                          <p:attrName>ppt_h</p:attrName>
                                        </p:attrNameLst>
                                      </p:cBhvr>
                                      <p:tavLst>
                                        <p:tav tm="0">
                                          <p:val>
                                            <p:strVal val="#ppt_h"/>
                                          </p:val>
                                        </p:tav>
                                        <p:tav tm="100000">
                                          <p:val>
                                            <p:strVal val="#ppt_h"/>
                                          </p:val>
                                        </p:tav>
                                      </p:tavLst>
                                    </p:anim>
                                  </p:childTnLst>
                                </p:cTn>
                              </p:par>
                            </p:childTnLst>
                          </p:cTn>
                        </p:par>
                        <p:par>
                          <p:cTn id="663" nodeType="afterEffect" fill="hold">
                            <p:stCondLst>
                              <p:cond delay="500"/>
                            </p:stCondLst>
                            <p:childTnLst>
                              <p:par>
                                <p:cTn id="664" nodeType="afterEffect" fill="hold" presetClass="entr" presetID="17" presetSubtype="10">
                                  <p:stCondLst>
                                    <p:cond delay="0"/>
                                  </p:stCondLst>
                                  <p:childTnLst>
                                    <p:set>
                                      <p:cBhvr>
                                        <p:cTn id="665" dur="1" fill="hold">
                                          <p:stCondLst>
                                            <p:cond delay="0"/>
                                          </p:stCondLst>
                                        </p:cTn>
                                        <p:tgtEl>
                                          <p:spTgt spid="311"/>
                                        </p:tgtEl>
                                        <p:attrNameLst>
                                          <p:attrName>style.visibility</p:attrName>
                                        </p:attrNameLst>
                                      </p:cBhvr>
                                      <p:to>
                                        <p:strVal val="visible"/>
                                      </p:to>
                                    </p:set>
                                    <p:anim calcmode="lin" valueType="num">
                                      <p:cBhvr additive="repl">
                                        <p:cTn id="666" dur="500" fill="hold"/>
                                        <p:tgtEl>
                                          <p:spTgt spid="311"/>
                                        </p:tgtEl>
                                        <p:attrNameLst>
                                          <p:attrName>ppt_w</p:attrName>
                                        </p:attrNameLst>
                                      </p:cBhvr>
                                      <p:tavLst>
                                        <p:tav tm="0">
                                          <p:val>
                                            <p:fltVal val="0"/>
                                          </p:val>
                                        </p:tav>
                                        <p:tav tm="100000">
                                          <p:val>
                                            <p:strVal val="#ppt_w"/>
                                          </p:val>
                                        </p:tav>
                                      </p:tavLst>
                                    </p:anim>
                                    <p:anim calcmode="lin" valueType="num">
                                      <p:cBhvr additive="repl">
                                        <p:cTn id="667" dur="500" fill="hold"/>
                                        <p:tgtEl>
                                          <p:spTgt spid="311"/>
                                        </p:tgtEl>
                                        <p:attrNameLst>
                                          <p:attrName>ppt_h</p:attrName>
                                        </p:attrNameLst>
                                      </p:cBhvr>
                                      <p:tavLst>
                                        <p:tav tm="0">
                                          <p:val>
                                            <p:strVal val="#ppt_h"/>
                                          </p:val>
                                        </p:tav>
                                        <p:tav tm="100000">
                                          <p:val>
                                            <p:strVal val="#ppt_h"/>
                                          </p:val>
                                        </p:tav>
                                      </p:tavLst>
                                    </p:anim>
                                  </p:childTnLst>
                                </p:cTn>
                              </p:par>
                            </p:childTnLst>
                          </p:cTn>
                        </p:par>
                        <p:par>
                          <p:cTn id="668" nodeType="afterEffect" fill="hold">
                            <p:stCondLst>
                              <p:cond delay="1000"/>
                            </p:stCondLst>
                            <p:childTnLst>
                              <p:par>
                                <p:cTn id="669" nodeType="afterEffect" fill="hold" presetClass="exit" presetID="10">
                                  <p:stCondLst>
                                    <p:cond delay="1000"/>
                                  </p:stCondLst>
                                  <p:childTnLst>
                                    <p:animEffect filter="fade" transition="out">
                                      <p:cBhvr additive="repl">
                                        <p:cTn id="670" dur="2000"/>
                                        <p:tgtEl>
                                          <p:spTgt spid="311"/>
                                        </p:tgtEl>
                                      </p:cBhvr>
                                    </p:animEffect>
                                    <p:set>
                                      <p:cBhvr>
                                        <p:cTn id="671" dur="1" fill="hold">
                                          <p:stCondLst>
                                            <p:cond delay="1999"/>
                                          </p:stCondLst>
                                        </p:cTn>
                                        <p:tgtEl>
                                          <p:spTgt spid="311"/>
                                        </p:tgtEl>
                                        <p:attrNameLst>
                                          <p:attrName>style.visibility</p:attrName>
                                        </p:attrNameLst>
                                      </p:cBhvr>
                                      <p:to>
                                        <p:strVal val="hidden"/>
                                      </p:to>
                                    </p:set>
                                  </p:childTnLst>
                                </p:cTn>
                              </p:par>
                              <p:par>
                                <p:cTn id="672" nodeType="withEffect" fill="hold" presetClass="exit" presetID="10">
                                  <p:stCondLst>
                                    <p:cond delay="1000"/>
                                  </p:stCondLst>
                                  <p:childTnLst>
                                    <p:animEffect filter="fade" transition="out">
                                      <p:cBhvr additive="repl">
                                        <p:cTn id="673" dur="2000"/>
                                        <p:tgtEl>
                                          <p:spTgt spid="310"/>
                                        </p:tgtEl>
                                      </p:cBhvr>
                                    </p:animEffect>
                                    <p:set>
                                      <p:cBhvr>
                                        <p:cTn id="674" dur="1" fill="hold">
                                          <p:stCondLst>
                                            <p:cond delay="1999"/>
                                          </p:stCondLst>
                                        </p:cTn>
                                        <p:tgtEl>
                                          <p:spTgt spid="310"/>
                                        </p:tgtEl>
                                        <p:attrNameLst>
                                          <p:attrName>style.visibility</p:attrName>
                                        </p:attrNameLst>
                                      </p:cBhvr>
                                      <p:to>
                                        <p:strVal val="hidden"/>
                                      </p:to>
                                    </p:set>
                                  </p:childTnLst>
                                </p:cTn>
                              </p:par>
                            </p:childTnLst>
                          </p:cTn>
                        </p:par>
                        <p:par>
                          <p:cTn id="675" nodeType="afterEffect" fill="hold">
                            <p:stCondLst>
                              <p:cond delay="4000"/>
                            </p:stCondLst>
                            <p:childTnLst>
                              <p:par>
                                <p:cTn id="676" nodeType="afterEffect" fill="hold" presetClass="entr" presetID="1">
                                  <p:stCondLst>
                                    <p:cond delay="0"/>
                                  </p:stCondLst>
                                  <p:childTnLst>
                                    <p:set>
                                      <p:cBhvr>
                                        <p:cTn id="677" dur="1" fill="hold">
                                          <p:stCondLst>
                                            <p:cond delay="0"/>
                                          </p:stCondLst>
                                        </p:cTn>
                                        <p:tgtEl>
                                          <p:spTgt spid="313"/>
                                        </p:tgtEl>
                                        <p:attrNameLst>
                                          <p:attrName>style.visibility</p:attrName>
                                        </p:attrNameLst>
                                      </p:cBhvr>
                                      <p:to>
                                        <p:strVal val="visible"/>
                                      </p:to>
                                    </p:set>
                                  </p:childTnLst>
                                </p:cTn>
                              </p:par>
                            </p:childTnLst>
                          </p:cTn>
                        </p:par>
                        <p:par>
                          <p:cTn id="678" nodeType="afterEffect" fill="hold">
                            <p:stCondLst>
                              <p:cond delay="4000"/>
                            </p:stCondLst>
                            <p:childTnLst>
                              <p:par>
                                <p:cTn id="679" nodeType="afterEffect" fill="hold" presetClass="entr" presetID="17" presetSubtype="10">
                                  <p:stCondLst>
                                    <p:cond delay="1000"/>
                                  </p:stCondLst>
                                  <p:childTnLst>
                                    <p:set>
                                      <p:cBhvr>
                                        <p:cTn id="680" dur="1" fill="hold">
                                          <p:stCondLst>
                                            <p:cond delay="0"/>
                                          </p:stCondLst>
                                        </p:cTn>
                                        <p:tgtEl>
                                          <p:spTgt spid="312"/>
                                        </p:tgtEl>
                                        <p:attrNameLst>
                                          <p:attrName>style.visibility</p:attrName>
                                        </p:attrNameLst>
                                      </p:cBhvr>
                                      <p:to>
                                        <p:strVal val="visible"/>
                                      </p:to>
                                    </p:set>
                                    <p:anim calcmode="lin" valueType="num">
                                      <p:cBhvr additive="repl">
                                        <p:cTn id="681" dur="500" fill="hold"/>
                                        <p:tgtEl>
                                          <p:spTgt spid="312"/>
                                        </p:tgtEl>
                                        <p:attrNameLst>
                                          <p:attrName>ppt_w</p:attrName>
                                        </p:attrNameLst>
                                      </p:cBhvr>
                                      <p:tavLst>
                                        <p:tav tm="0">
                                          <p:val>
                                            <p:fltVal val="0"/>
                                          </p:val>
                                        </p:tav>
                                        <p:tav tm="100000">
                                          <p:val>
                                            <p:strVal val="#ppt_w"/>
                                          </p:val>
                                        </p:tav>
                                      </p:tavLst>
                                    </p:anim>
                                    <p:anim calcmode="lin" valueType="num">
                                      <p:cBhvr additive="repl">
                                        <p:cTn id="682" dur="500" fill="hold"/>
                                        <p:tgtEl>
                                          <p:spTgt spid="312"/>
                                        </p:tgtEl>
                                        <p:attrNameLst>
                                          <p:attrName>ppt_h</p:attrName>
                                        </p:attrNameLst>
                                      </p:cBhvr>
                                      <p:tavLst>
                                        <p:tav tm="0">
                                          <p:val>
                                            <p:strVal val="#ppt_h"/>
                                          </p:val>
                                        </p:tav>
                                        <p:tav tm="100000">
                                          <p:val>
                                            <p:strVal val="#ppt_h"/>
                                          </p:val>
                                        </p:tav>
                                      </p:tavLst>
                                    </p:anim>
                                  </p:childTnLst>
                                </p:cTn>
                              </p:par>
                            </p:childTnLst>
                          </p:cTn>
                        </p:par>
                        <p:par>
                          <p:cTn id="683" nodeType="afterEffect" fill="hold">
                            <p:stCondLst>
                              <p:cond delay="5500"/>
                            </p:stCondLst>
                            <p:childTnLst>
                              <p:par>
                                <p:cTn id="684" nodeType="afterEffect" fill="hold" presetClass="exit" presetID="1">
                                  <p:stCondLst>
                                    <p:cond delay="1000"/>
                                  </p:stCondLst>
                                  <p:childTnLst>
                                    <p:set>
                                      <p:cBhvr>
                                        <p:cTn id="685" dur="1" fill="hold">
                                          <p:stCondLst>
                                            <p:cond delay="0"/>
                                          </p:stCondLst>
                                        </p:cTn>
                                        <p:tgtEl>
                                          <p:spTgt spid="312"/>
                                        </p:tgtEl>
                                        <p:attrNameLst>
                                          <p:attrName>style.visibility</p:attrName>
                                        </p:attrNameLst>
                                      </p:cBhvr>
                                      <p:to>
                                        <p:strVal val="hidden"/>
                                      </p:to>
                                    </p:set>
                                  </p:childTnLst>
                                </p:cTn>
                              </p:par>
                            </p:childTnLst>
                          </p:cTn>
                        </p:par>
                        <p:par>
                          <p:cTn id="686" nodeType="afterEffect" fill="hold">
                            <p:stCondLst>
                              <p:cond delay="6500"/>
                            </p:stCondLst>
                            <p:childTnLst>
                              <p:par>
                                <p:cTn id="687" nodeType="afterEffect" fill="hold" presetClass="entr" presetID="17" presetSubtype="10">
                                  <p:stCondLst>
                                    <p:cond delay="500"/>
                                  </p:stCondLst>
                                  <p:childTnLst>
                                    <p:set>
                                      <p:cBhvr>
                                        <p:cTn id="688" dur="1" fill="hold">
                                          <p:stCondLst>
                                            <p:cond delay="0"/>
                                          </p:stCondLst>
                                        </p:cTn>
                                        <p:tgtEl>
                                          <p:spTgt spid="314"/>
                                        </p:tgtEl>
                                        <p:attrNameLst>
                                          <p:attrName>style.visibility</p:attrName>
                                        </p:attrNameLst>
                                      </p:cBhvr>
                                      <p:to>
                                        <p:strVal val="visible"/>
                                      </p:to>
                                    </p:set>
                                    <p:anim calcmode="lin" valueType="num">
                                      <p:cBhvr additive="repl">
                                        <p:cTn id="689" dur="500" fill="hold"/>
                                        <p:tgtEl>
                                          <p:spTgt spid="314"/>
                                        </p:tgtEl>
                                        <p:attrNameLst>
                                          <p:attrName>ppt_w</p:attrName>
                                        </p:attrNameLst>
                                      </p:cBhvr>
                                      <p:tavLst>
                                        <p:tav tm="0">
                                          <p:val>
                                            <p:fltVal val="0"/>
                                          </p:val>
                                        </p:tav>
                                        <p:tav tm="100000">
                                          <p:val>
                                            <p:strVal val="#ppt_w"/>
                                          </p:val>
                                        </p:tav>
                                      </p:tavLst>
                                    </p:anim>
                                    <p:anim calcmode="lin" valueType="num">
                                      <p:cBhvr additive="repl">
                                        <p:cTn id="690" dur="500" fill="hold"/>
                                        <p:tgtEl>
                                          <p:spTgt spid="314"/>
                                        </p:tgtEl>
                                        <p:attrNameLst>
                                          <p:attrName>ppt_h</p:attrName>
                                        </p:attrNameLst>
                                      </p:cBhvr>
                                      <p:tavLst>
                                        <p:tav tm="0">
                                          <p:val>
                                            <p:strVal val="#ppt_h"/>
                                          </p:val>
                                        </p:tav>
                                        <p:tav tm="100000">
                                          <p:val>
                                            <p:strVal val="#ppt_h"/>
                                          </p:val>
                                        </p:tav>
                                      </p:tavLst>
                                    </p:anim>
                                  </p:childTnLst>
                                </p:cTn>
                              </p:par>
                              <p:par>
                                <p:cTn id="691" nodeType="withEffect" fill="hold" presetClass="entr" presetID="17" presetSubtype="10">
                                  <p:stCondLst>
                                    <p:cond delay="0"/>
                                  </p:stCondLst>
                                  <p:childTnLst>
                                    <p:set>
                                      <p:cBhvr>
                                        <p:cTn id="692" dur="1" fill="hold">
                                          <p:stCondLst>
                                            <p:cond delay="0"/>
                                          </p:stCondLst>
                                        </p:cTn>
                                        <p:tgtEl>
                                          <p:spTgt spid="315"/>
                                        </p:tgtEl>
                                        <p:attrNameLst>
                                          <p:attrName>style.visibility</p:attrName>
                                        </p:attrNameLst>
                                      </p:cBhvr>
                                      <p:to>
                                        <p:strVal val="visible"/>
                                      </p:to>
                                    </p:set>
                                    <p:anim calcmode="lin" valueType="num">
                                      <p:cBhvr additive="repl">
                                        <p:cTn id="693" dur="500" fill="hold"/>
                                        <p:tgtEl>
                                          <p:spTgt spid="315"/>
                                        </p:tgtEl>
                                        <p:attrNameLst>
                                          <p:attrName>ppt_w</p:attrName>
                                        </p:attrNameLst>
                                      </p:cBhvr>
                                      <p:tavLst>
                                        <p:tav tm="0">
                                          <p:val>
                                            <p:fltVal val="0"/>
                                          </p:val>
                                        </p:tav>
                                        <p:tav tm="100000">
                                          <p:val>
                                            <p:strVal val="#ppt_w"/>
                                          </p:val>
                                        </p:tav>
                                      </p:tavLst>
                                    </p:anim>
                                    <p:anim calcmode="lin" valueType="num">
                                      <p:cBhvr additive="repl">
                                        <p:cTn id="694" dur="500" fill="hold"/>
                                        <p:tgtEl>
                                          <p:spTgt spid="315"/>
                                        </p:tgtEl>
                                        <p:attrNameLst>
                                          <p:attrName>ppt_h</p:attrName>
                                        </p:attrNameLst>
                                      </p:cBhvr>
                                      <p:tavLst>
                                        <p:tav tm="0">
                                          <p:val>
                                            <p:strVal val="#ppt_h"/>
                                          </p:val>
                                        </p:tav>
                                        <p:tav tm="100000">
                                          <p:val>
                                            <p:strVal val="#ppt_h"/>
                                          </p:val>
                                        </p:tav>
                                      </p:tavLst>
                                    </p:anim>
                                  </p:childTnLst>
                                </p:cTn>
                              </p:par>
                            </p:childTnLst>
                          </p:cTn>
                        </p:par>
                        <p:par>
                          <p:cTn id="695" nodeType="afterEffect" fill="hold">
                            <p:stCondLst>
                              <p:cond delay="7500"/>
                            </p:stCondLst>
                            <p:childTnLst>
                              <p:par>
                                <p:cTn id="696" nodeType="afterEffect" fill="hold" presetClass="exit" presetID="10">
                                  <p:stCondLst>
                                    <p:cond delay="500"/>
                                  </p:stCondLst>
                                  <p:childTnLst>
                                    <p:animEffect filter="fade" transition="out">
                                      <p:cBhvr additive="repl">
                                        <p:cTn id="697" dur="2000"/>
                                        <p:tgtEl>
                                          <p:spTgt spid="314"/>
                                        </p:tgtEl>
                                      </p:cBhvr>
                                    </p:animEffect>
                                    <p:set>
                                      <p:cBhvr>
                                        <p:cTn id="698" dur="1" fill="hold">
                                          <p:stCondLst>
                                            <p:cond delay="1999"/>
                                          </p:stCondLst>
                                        </p:cTn>
                                        <p:tgtEl>
                                          <p:spTgt spid="314"/>
                                        </p:tgtEl>
                                        <p:attrNameLst>
                                          <p:attrName>style.visibility</p:attrName>
                                        </p:attrNameLst>
                                      </p:cBhvr>
                                      <p:to>
                                        <p:strVal val="hidden"/>
                                      </p:to>
                                    </p:set>
                                  </p:childTnLst>
                                </p:cTn>
                              </p:par>
                              <p:par>
                                <p:cTn id="699" nodeType="withEffect" fill="hold" presetClass="exit" presetID="10">
                                  <p:stCondLst>
                                    <p:cond delay="500"/>
                                  </p:stCondLst>
                                  <p:childTnLst>
                                    <p:animEffect filter="fade" transition="out">
                                      <p:cBhvr additive="repl">
                                        <p:cTn id="700" dur="2000"/>
                                        <p:tgtEl>
                                          <p:spTgt spid="315"/>
                                        </p:tgtEl>
                                      </p:cBhvr>
                                    </p:animEffect>
                                    <p:set>
                                      <p:cBhvr>
                                        <p:cTn id="701" dur="1" fill="hold">
                                          <p:stCondLst>
                                            <p:cond delay="1999"/>
                                          </p:stCondLst>
                                        </p:cTn>
                                        <p:tgtEl>
                                          <p:spTgt spid="315"/>
                                        </p:tgtEl>
                                        <p:attrNameLst>
                                          <p:attrName>style.visibility</p:attrName>
                                        </p:attrNameLst>
                                      </p:cBhvr>
                                      <p:to>
                                        <p:strVal val="hidden"/>
                                      </p:to>
                                    </p:set>
                                  </p:childTnLst>
                                </p:cTn>
                              </p:par>
                            </p:childTnLst>
                          </p:cTn>
                        </p:par>
                        <p:par>
                          <p:cTn id="702" nodeType="afterEffect" fill="hold">
                            <p:stCondLst>
                              <p:cond delay="10000"/>
                            </p:stCondLst>
                            <p:childTnLst>
                              <p:par>
                                <p:cTn id="703" nodeType="afterEffect" fill="hold" presetClass="entr" presetID="17" presetSubtype="10">
                                  <p:stCondLst>
                                    <p:cond delay="500"/>
                                  </p:stCondLst>
                                  <p:childTnLst>
                                    <p:set>
                                      <p:cBhvr>
                                        <p:cTn id="704" dur="1" fill="hold">
                                          <p:stCondLst>
                                            <p:cond delay="0"/>
                                          </p:stCondLst>
                                        </p:cTn>
                                        <p:tgtEl>
                                          <p:spTgt spid="316"/>
                                        </p:tgtEl>
                                        <p:attrNameLst>
                                          <p:attrName>style.visibility</p:attrName>
                                        </p:attrNameLst>
                                      </p:cBhvr>
                                      <p:to>
                                        <p:strVal val="visible"/>
                                      </p:to>
                                    </p:set>
                                    <p:anim calcmode="lin" valueType="num">
                                      <p:cBhvr additive="repl">
                                        <p:cTn id="705" dur="500" fill="hold"/>
                                        <p:tgtEl>
                                          <p:spTgt spid="316"/>
                                        </p:tgtEl>
                                        <p:attrNameLst>
                                          <p:attrName>ppt_w</p:attrName>
                                        </p:attrNameLst>
                                      </p:cBhvr>
                                      <p:tavLst>
                                        <p:tav tm="0">
                                          <p:val>
                                            <p:fltVal val="0"/>
                                          </p:val>
                                        </p:tav>
                                        <p:tav tm="100000">
                                          <p:val>
                                            <p:strVal val="#ppt_w"/>
                                          </p:val>
                                        </p:tav>
                                      </p:tavLst>
                                    </p:anim>
                                    <p:anim calcmode="lin" valueType="num">
                                      <p:cBhvr additive="repl">
                                        <p:cTn id="706" dur="500" fill="hold"/>
                                        <p:tgtEl>
                                          <p:spTgt spid="316"/>
                                        </p:tgtEl>
                                        <p:attrNameLst>
                                          <p:attrName>ppt_h</p:attrName>
                                        </p:attrNameLst>
                                      </p:cBhvr>
                                      <p:tavLst>
                                        <p:tav tm="0">
                                          <p:val>
                                            <p:strVal val="#ppt_h"/>
                                          </p:val>
                                        </p:tav>
                                        <p:tav tm="100000">
                                          <p:val>
                                            <p:strVal val="#ppt_h"/>
                                          </p:val>
                                        </p:tav>
                                      </p:tavLst>
                                    </p:anim>
                                  </p:childTnLst>
                                </p:cTn>
                              </p:par>
                              <p:par>
                                <p:cTn id="707" nodeType="withEffect" fill="hold" presetClass="entr" presetID="17" presetSubtype="10">
                                  <p:stCondLst>
                                    <p:cond delay="0"/>
                                  </p:stCondLst>
                                  <p:childTnLst>
                                    <p:set>
                                      <p:cBhvr>
                                        <p:cTn id="708" dur="1" fill="hold">
                                          <p:stCondLst>
                                            <p:cond delay="0"/>
                                          </p:stCondLst>
                                        </p:cTn>
                                        <p:tgtEl>
                                          <p:spTgt spid="318"/>
                                        </p:tgtEl>
                                        <p:attrNameLst>
                                          <p:attrName>style.visibility</p:attrName>
                                        </p:attrNameLst>
                                      </p:cBhvr>
                                      <p:to>
                                        <p:strVal val="visible"/>
                                      </p:to>
                                    </p:set>
                                    <p:anim calcmode="lin" valueType="num">
                                      <p:cBhvr additive="repl">
                                        <p:cTn id="709" dur="500" fill="hold"/>
                                        <p:tgtEl>
                                          <p:spTgt spid="318"/>
                                        </p:tgtEl>
                                        <p:attrNameLst>
                                          <p:attrName>ppt_w</p:attrName>
                                        </p:attrNameLst>
                                      </p:cBhvr>
                                      <p:tavLst>
                                        <p:tav tm="0">
                                          <p:val>
                                            <p:fltVal val="0"/>
                                          </p:val>
                                        </p:tav>
                                        <p:tav tm="100000">
                                          <p:val>
                                            <p:strVal val="#ppt_w"/>
                                          </p:val>
                                        </p:tav>
                                      </p:tavLst>
                                    </p:anim>
                                    <p:anim calcmode="lin" valueType="num">
                                      <p:cBhvr additive="repl">
                                        <p:cTn id="710" dur="500" fill="hold"/>
                                        <p:tgtEl>
                                          <p:spTgt spid="318"/>
                                        </p:tgtEl>
                                        <p:attrNameLst>
                                          <p:attrName>ppt_h</p:attrName>
                                        </p:attrNameLst>
                                      </p:cBhvr>
                                      <p:tavLst>
                                        <p:tav tm="0">
                                          <p:val>
                                            <p:strVal val="#ppt_h"/>
                                          </p:val>
                                        </p:tav>
                                        <p:tav tm="100000">
                                          <p:val>
                                            <p:strVal val="#ppt_h"/>
                                          </p:val>
                                        </p:tav>
                                      </p:tavLst>
                                    </p:anim>
                                  </p:childTnLst>
                                </p:cTn>
                              </p:par>
                              <p:par>
                                <p:cTn id="711" nodeType="withEffect" fill="hold" presetClass="entr" presetID="17" presetSubtype="10">
                                  <p:stCondLst>
                                    <p:cond delay="0"/>
                                  </p:stCondLst>
                                  <p:childTnLst>
                                    <p:set>
                                      <p:cBhvr>
                                        <p:cTn id="712" dur="1" fill="hold">
                                          <p:stCondLst>
                                            <p:cond delay="0"/>
                                          </p:stCondLst>
                                        </p:cTn>
                                        <p:tgtEl>
                                          <p:spTgt spid="317"/>
                                        </p:tgtEl>
                                        <p:attrNameLst>
                                          <p:attrName>style.visibility</p:attrName>
                                        </p:attrNameLst>
                                      </p:cBhvr>
                                      <p:to>
                                        <p:strVal val="visible"/>
                                      </p:to>
                                    </p:set>
                                    <p:anim calcmode="lin" valueType="num">
                                      <p:cBhvr additive="repl">
                                        <p:cTn id="713" dur="500" fill="hold"/>
                                        <p:tgtEl>
                                          <p:spTgt spid="317"/>
                                        </p:tgtEl>
                                        <p:attrNameLst>
                                          <p:attrName>ppt_w</p:attrName>
                                        </p:attrNameLst>
                                      </p:cBhvr>
                                      <p:tavLst>
                                        <p:tav tm="0">
                                          <p:val>
                                            <p:fltVal val="0"/>
                                          </p:val>
                                        </p:tav>
                                        <p:tav tm="100000">
                                          <p:val>
                                            <p:strVal val="#ppt_w"/>
                                          </p:val>
                                        </p:tav>
                                      </p:tavLst>
                                    </p:anim>
                                    <p:anim calcmode="lin" valueType="num">
                                      <p:cBhvr additive="repl">
                                        <p:cTn id="714" dur="500" fill="hold"/>
                                        <p:tgtEl>
                                          <p:spTgt spid="317"/>
                                        </p:tgtEl>
                                        <p:attrNameLst>
                                          <p:attrName>ppt_h</p:attrName>
                                        </p:attrNameLst>
                                      </p:cBhvr>
                                      <p:tavLst>
                                        <p:tav tm="0">
                                          <p:val>
                                            <p:strVal val="#ppt_h"/>
                                          </p:val>
                                        </p:tav>
                                        <p:tav tm="100000">
                                          <p:val>
                                            <p:strVal val="#ppt_h"/>
                                          </p:val>
                                        </p:tav>
                                      </p:tavLst>
                                    </p:anim>
                                  </p:childTnLst>
                                </p:cTn>
                              </p:par>
                              <p:par>
                                <p:cTn id="715" nodeType="withEffect" fill="hold" presetClass="entr" presetID="17" presetSubtype="10">
                                  <p:stCondLst>
                                    <p:cond delay="0"/>
                                  </p:stCondLst>
                                  <p:childTnLst>
                                    <p:set>
                                      <p:cBhvr>
                                        <p:cTn id="716" dur="1" fill="hold">
                                          <p:stCondLst>
                                            <p:cond delay="0"/>
                                          </p:stCondLst>
                                        </p:cTn>
                                        <p:tgtEl>
                                          <p:spTgt spid="319"/>
                                        </p:tgtEl>
                                        <p:attrNameLst>
                                          <p:attrName>style.visibility</p:attrName>
                                        </p:attrNameLst>
                                      </p:cBhvr>
                                      <p:to>
                                        <p:strVal val="visible"/>
                                      </p:to>
                                    </p:set>
                                    <p:anim calcmode="lin" valueType="num">
                                      <p:cBhvr additive="repl">
                                        <p:cTn id="717" dur="500" fill="hold"/>
                                        <p:tgtEl>
                                          <p:spTgt spid="319"/>
                                        </p:tgtEl>
                                        <p:attrNameLst>
                                          <p:attrName>ppt_w</p:attrName>
                                        </p:attrNameLst>
                                      </p:cBhvr>
                                      <p:tavLst>
                                        <p:tav tm="0">
                                          <p:val>
                                            <p:fltVal val="0"/>
                                          </p:val>
                                        </p:tav>
                                        <p:tav tm="100000">
                                          <p:val>
                                            <p:strVal val="#ppt_w"/>
                                          </p:val>
                                        </p:tav>
                                      </p:tavLst>
                                    </p:anim>
                                    <p:anim calcmode="lin" valueType="num">
                                      <p:cBhvr additive="repl">
                                        <p:cTn id="718" dur="500" fill="hold"/>
                                        <p:tgtEl>
                                          <p:spTgt spid="319"/>
                                        </p:tgtEl>
                                        <p:attrNameLst>
                                          <p:attrName>ppt_h</p:attrName>
                                        </p:attrNameLst>
                                      </p:cBhvr>
                                      <p:tavLst>
                                        <p:tav tm="0">
                                          <p:val>
                                            <p:strVal val="#ppt_h"/>
                                          </p:val>
                                        </p:tav>
                                        <p:tav tm="100000">
                                          <p:val>
                                            <p:strVal val="#ppt_h"/>
                                          </p:val>
                                        </p:tav>
                                      </p:tavLst>
                                    </p:anim>
                                  </p:childTnLst>
                                </p:cTn>
                              </p:par>
                            </p:childTnLst>
                          </p:cTn>
                        </p:par>
                        <p:par>
                          <p:cTn id="719" nodeType="afterEffect" fill="hold">
                            <p:stCondLst>
                              <p:cond delay="11000"/>
                            </p:stCondLst>
                            <p:childTnLst>
                              <p:par>
                                <p:cTn id="720" nodeType="afterEffect" fill="hold" presetClass="exit" presetID="10">
                                  <p:stCondLst>
                                    <p:cond delay="0"/>
                                  </p:stCondLst>
                                  <p:childTnLst>
                                    <p:animEffect filter="fade" transition="out">
                                      <p:cBhvr additive="repl">
                                        <p:cTn id="721" dur="2000"/>
                                        <p:tgtEl>
                                          <p:spTgt spid="316"/>
                                        </p:tgtEl>
                                      </p:cBhvr>
                                    </p:animEffect>
                                    <p:set>
                                      <p:cBhvr>
                                        <p:cTn id="722" dur="1" fill="hold">
                                          <p:stCondLst>
                                            <p:cond delay="1999"/>
                                          </p:stCondLst>
                                        </p:cTn>
                                        <p:tgtEl>
                                          <p:spTgt spid="316"/>
                                        </p:tgtEl>
                                        <p:attrNameLst>
                                          <p:attrName>style.visibility</p:attrName>
                                        </p:attrNameLst>
                                      </p:cBhvr>
                                      <p:to>
                                        <p:strVal val="hidden"/>
                                      </p:to>
                                    </p:set>
                                  </p:childTnLst>
                                </p:cTn>
                              </p:par>
                              <p:par>
                                <p:cTn id="723" nodeType="withEffect" fill="hold" presetClass="exit" presetID="10">
                                  <p:stCondLst>
                                    <p:cond delay="0"/>
                                  </p:stCondLst>
                                  <p:childTnLst>
                                    <p:animEffect filter="fade" transition="out">
                                      <p:cBhvr additive="repl">
                                        <p:cTn id="724" dur="2000"/>
                                        <p:tgtEl>
                                          <p:spTgt spid="318"/>
                                        </p:tgtEl>
                                      </p:cBhvr>
                                    </p:animEffect>
                                    <p:set>
                                      <p:cBhvr>
                                        <p:cTn id="725" dur="1" fill="hold">
                                          <p:stCondLst>
                                            <p:cond delay="1999"/>
                                          </p:stCondLst>
                                        </p:cTn>
                                        <p:tgtEl>
                                          <p:spTgt spid="318"/>
                                        </p:tgtEl>
                                        <p:attrNameLst>
                                          <p:attrName>style.visibility</p:attrName>
                                        </p:attrNameLst>
                                      </p:cBhvr>
                                      <p:to>
                                        <p:strVal val="hidden"/>
                                      </p:to>
                                    </p:set>
                                  </p:childTnLst>
                                </p:cTn>
                              </p:par>
                              <p:par>
                                <p:cTn id="726" nodeType="withEffect" fill="hold" presetClass="exit" presetID="10">
                                  <p:stCondLst>
                                    <p:cond delay="0"/>
                                  </p:stCondLst>
                                  <p:childTnLst>
                                    <p:animEffect filter="fade" transition="out">
                                      <p:cBhvr additive="repl">
                                        <p:cTn id="727" dur="2000"/>
                                        <p:tgtEl>
                                          <p:spTgt spid="317"/>
                                        </p:tgtEl>
                                      </p:cBhvr>
                                    </p:animEffect>
                                    <p:set>
                                      <p:cBhvr>
                                        <p:cTn id="728" dur="1" fill="hold">
                                          <p:stCondLst>
                                            <p:cond delay="1999"/>
                                          </p:stCondLst>
                                        </p:cTn>
                                        <p:tgtEl>
                                          <p:spTgt spid="317"/>
                                        </p:tgtEl>
                                        <p:attrNameLst>
                                          <p:attrName>style.visibility</p:attrName>
                                        </p:attrNameLst>
                                      </p:cBhvr>
                                      <p:to>
                                        <p:strVal val="hidden"/>
                                      </p:to>
                                    </p:set>
                                  </p:childTnLst>
                                </p:cTn>
                              </p:par>
                              <p:par>
                                <p:cTn id="729" nodeType="withEffect" fill="hold" presetClass="exit" presetID="10">
                                  <p:stCondLst>
                                    <p:cond delay="0"/>
                                  </p:stCondLst>
                                  <p:childTnLst>
                                    <p:animEffect filter="fade" transition="out">
                                      <p:cBhvr additive="repl">
                                        <p:cTn id="730" dur="2000"/>
                                        <p:tgtEl>
                                          <p:spTgt spid="319"/>
                                        </p:tgtEl>
                                      </p:cBhvr>
                                    </p:animEffect>
                                    <p:set>
                                      <p:cBhvr>
                                        <p:cTn id="731" dur="1" fill="hold">
                                          <p:stCondLst>
                                            <p:cond delay="1999"/>
                                          </p:stCondLst>
                                        </p:cTn>
                                        <p:tgtEl>
                                          <p:spTgt spid="319"/>
                                        </p:tgtEl>
                                        <p:attrNameLst>
                                          <p:attrName>style.visibility</p:attrName>
                                        </p:attrNameLst>
                                      </p:cBhvr>
                                      <p:to>
                                        <p:strVal val="hidden"/>
                                      </p:to>
                                    </p:set>
                                  </p:childTnLst>
                                </p:cTn>
                              </p:par>
                            </p:childTnLst>
                          </p:cTn>
                        </p:par>
                        <p:par>
                          <p:cTn id="732" nodeType="afterEffect" fill="hold">
                            <p:stCondLst>
                              <p:cond delay="13000"/>
                            </p:stCondLst>
                            <p:childTnLst>
                              <p:par>
                                <p:cTn id="733" nodeType="afterEffect" fill="hold" presetClass="entr" presetID="17" presetSubtype="10">
                                  <p:stCondLst>
                                    <p:cond delay="500"/>
                                  </p:stCondLst>
                                  <p:childTnLst>
                                    <p:set>
                                      <p:cBhvr>
                                        <p:cTn id="734" dur="1" fill="hold">
                                          <p:stCondLst>
                                            <p:cond delay="0"/>
                                          </p:stCondLst>
                                        </p:cTn>
                                        <p:tgtEl>
                                          <p:spTgt spid="320"/>
                                        </p:tgtEl>
                                        <p:attrNameLst>
                                          <p:attrName>style.visibility</p:attrName>
                                        </p:attrNameLst>
                                      </p:cBhvr>
                                      <p:to>
                                        <p:strVal val="visible"/>
                                      </p:to>
                                    </p:set>
                                    <p:anim calcmode="lin" valueType="num">
                                      <p:cBhvr additive="repl">
                                        <p:cTn id="735" dur="500" fill="hold"/>
                                        <p:tgtEl>
                                          <p:spTgt spid="320"/>
                                        </p:tgtEl>
                                        <p:attrNameLst>
                                          <p:attrName>ppt_w</p:attrName>
                                        </p:attrNameLst>
                                      </p:cBhvr>
                                      <p:tavLst>
                                        <p:tav tm="0">
                                          <p:val>
                                            <p:fltVal val="0"/>
                                          </p:val>
                                        </p:tav>
                                        <p:tav tm="100000">
                                          <p:val>
                                            <p:strVal val="#ppt_w"/>
                                          </p:val>
                                        </p:tav>
                                      </p:tavLst>
                                    </p:anim>
                                    <p:anim calcmode="lin" valueType="num">
                                      <p:cBhvr additive="repl">
                                        <p:cTn id="736" dur="500" fill="hold"/>
                                        <p:tgtEl>
                                          <p:spTgt spid="320"/>
                                        </p:tgtEl>
                                        <p:attrNameLst>
                                          <p:attrName>ppt_h</p:attrName>
                                        </p:attrNameLst>
                                      </p:cBhvr>
                                      <p:tavLst>
                                        <p:tav tm="0">
                                          <p:val>
                                            <p:strVal val="#ppt_h"/>
                                          </p:val>
                                        </p:tav>
                                        <p:tav tm="100000">
                                          <p:val>
                                            <p:strVal val="#ppt_h"/>
                                          </p:val>
                                        </p:tav>
                                      </p:tavLst>
                                    </p:anim>
                                  </p:childTnLst>
                                </p:cTn>
                              </p:par>
                            </p:childTnLst>
                          </p:cTn>
                        </p:par>
                        <p:par>
                          <p:cTn id="737" nodeType="afterEffect" fill="hold">
                            <p:stCondLst>
                              <p:cond delay="14000"/>
                            </p:stCondLst>
                            <p:childTnLst>
                              <p:par>
                                <p:cTn id="738" nodeType="afterEffect" fill="hold" presetClass="exit" presetID="10">
                                  <p:stCondLst>
                                    <p:cond delay="500"/>
                                  </p:stCondLst>
                                  <p:childTnLst>
                                    <p:animEffect filter="fade" transition="out">
                                      <p:cBhvr additive="repl">
                                        <p:cTn id="739" dur="2000"/>
                                        <p:tgtEl>
                                          <p:spTgt spid="320"/>
                                        </p:tgtEl>
                                      </p:cBhvr>
                                    </p:animEffect>
                                    <p:set>
                                      <p:cBhvr>
                                        <p:cTn id="740" dur="1" fill="hold">
                                          <p:stCondLst>
                                            <p:cond delay="1999"/>
                                          </p:stCondLst>
                                        </p:cTn>
                                        <p:tgtEl>
                                          <p:spTgt spid="320"/>
                                        </p:tgtEl>
                                        <p:attrNameLst>
                                          <p:attrName>style.visibility</p:attrName>
                                        </p:attrNameLst>
                                      </p:cBhvr>
                                      <p:to>
                                        <p:strVal val="hidden"/>
                                      </p:to>
                                    </p:set>
                                  </p:childTnLst>
                                </p:cTn>
                              </p:par>
                            </p:childTnLst>
                          </p:cTn>
                        </p:par>
                        <p:par>
                          <p:cTn id="741" nodeType="afterEffect" fill="hold">
                            <p:stCondLst>
                              <p:cond delay="16500"/>
                            </p:stCondLst>
                            <p:childTnLst>
                              <p:par>
                                <p:cTn id="742" nodeType="afterEffect" fill="hold" presetClass="entr" presetID="4" presetSubtype="16">
                                  <p:stCondLst>
                                    <p:cond delay="0"/>
                                  </p:stCondLst>
                                  <p:childTnLst>
                                    <p:set>
                                      <p:cBhvr>
                                        <p:cTn id="743" dur="1" fill="hold">
                                          <p:stCondLst>
                                            <p:cond delay="0"/>
                                          </p:stCondLst>
                                        </p:cTn>
                                        <p:tgtEl>
                                          <p:spTgt spid="321"/>
                                        </p:tgtEl>
                                        <p:attrNameLst>
                                          <p:attrName>style.visibility</p:attrName>
                                        </p:attrNameLst>
                                      </p:cBhvr>
                                      <p:to>
                                        <p:strVal val="visible"/>
                                      </p:to>
                                    </p:set>
                                    <p:animEffect filter="box(in)" transition="in">
                                      <p:cBhvr additive="repl">
                                        <p:cTn id="744" dur="500"/>
                                        <p:tgtEl>
                                          <p:spTgt spid="321"/>
                                        </p:tgtEl>
                                      </p:cBhvr>
                                    </p:animEffect>
                                  </p:childTnLst>
                                </p:cTn>
                              </p:par>
                            </p:childTnLst>
                          </p:cTn>
                        </p:par>
                        <p:par>
                          <p:cTn id="745" nodeType="afterEffect" fill="hold">
                            <p:stCondLst>
                              <p:cond delay="17000"/>
                            </p:stCondLst>
                            <p:childTnLst>
                              <p:par>
                                <p:cTn id="746" nodeType="afterEffect" fill="hold" presetClass="emph" presetID="35">
                                  <p:stCondLst>
                                    <p:cond delay="0"/>
                                  </p:stCondLst>
                                  <p:endCondLst>
                                    <p:cond delay="0" evt="onNext"/>
                                  </p:endCondLst>
                                  <p:childTnLst>
                                    <p:anim calcmode="discrete" valueType="num">
                                      <p:cBhvr additive="repl">
                                        <p:cTn id="747" dur="1000" fill="hold"/>
                                        <p:tgtEl>
                                          <p:spTgt spid="32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TextShape 1"/>
          <p:cNvSpPr txBox="1"/>
          <p:nvPr/>
        </p:nvSpPr>
        <p:spPr>
          <a:xfrm>
            <a:off x="457200" y="228600"/>
            <a:ext cx="8229240" cy="914040"/>
          </a:xfrm>
          <a:prstGeom prst="rect">
            <a:avLst/>
          </a:prstGeom>
          <a:noFill/>
          <a:ln w="0">
            <a:noFill/>
          </a:ln>
        </p:spPr>
        <p:txBody>
          <a:bodyPr anchor="b">
            <a:noAutofit/>
          </a:bodyPr>
          <a:p>
            <a:pPr>
              <a:lnSpc>
                <a:spcPct val="100000"/>
              </a:lnSpc>
            </a:pPr>
            <a:r>
              <a:rPr b="0" lang="ca-ES" sz="3200" spc="-1" strike="noStrike">
                <a:solidFill>
                  <a:srgbClr val="464653"/>
                </a:solidFill>
                <a:latin typeface="Bookman Old Style"/>
              </a:rPr>
              <a:t>Conceptes bàsics d’Active Directory</a:t>
            </a:r>
            <a:endParaRPr b="0" lang="es-ES" sz="3200" spc="-1" strike="noStrike">
              <a:solidFill>
                <a:srgbClr val="000000"/>
              </a:solidFill>
              <a:latin typeface="Arial"/>
            </a:endParaRPr>
          </a:p>
        </p:txBody>
      </p:sp>
      <p:sp>
        <p:nvSpPr>
          <p:cNvPr id="324" name="TextShape 2"/>
          <p:cNvSpPr txBox="1"/>
          <p:nvPr/>
        </p:nvSpPr>
        <p:spPr>
          <a:xfrm>
            <a:off x="457200" y="1197000"/>
            <a:ext cx="8218080" cy="2447640"/>
          </a:xfrm>
          <a:prstGeom prst="rect">
            <a:avLst/>
          </a:prstGeom>
          <a:noFill/>
          <a:ln w="0">
            <a:noFill/>
          </a:ln>
        </p:spPr>
        <p:txBody>
          <a:bodyPr>
            <a:normAutofit fontScale="70000"/>
          </a:bodyPr>
          <a:p>
            <a:pPr marL="274320" indent="-273960" algn="just">
              <a:lnSpc>
                <a:spcPct val="100000"/>
              </a:lnSpc>
              <a:spcBef>
                <a:spcPts val="601"/>
              </a:spcBef>
              <a:buClr>
                <a:srgbClr val="727ca3"/>
              </a:buClr>
              <a:buSzPct val="76000"/>
              <a:buFont typeface="Wingdings 3" charset="2"/>
              <a:buChar char=""/>
            </a:pPr>
            <a:r>
              <a:rPr b="0" lang="ca-ES" sz="2600" spc="-1" strike="noStrike">
                <a:solidFill>
                  <a:srgbClr val="000000"/>
                </a:solidFill>
                <a:latin typeface="Gill Sans MT"/>
              </a:rPr>
              <a:t>TOPOLOGIA DE XARXA (III)</a:t>
            </a:r>
            <a:endParaRPr b="0" lang="es-ES" sz="2600" spc="-1" strike="noStrike">
              <a:solidFill>
                <a:srgbClr val="000000"/>
              </a:solidFill>
              <a:latin typeface="Gill Sans MT"/>
            </a:endParaRPr>
          </a:p>
          <a:p>
            <a:pPr lvl="1" marL="548640" indent="-273960" algn="just">
              <a:lnSpc>
                <a:spcPct val="100000"/>
              </a:lnSpc>
              <a:spcBef>
                <a:spcPts val="499"/>
              </a:spcBef>
              <a:buClr>
                <a:srgbClr val="9fb8cd"/>
              </a:buClr>
              <a:buSzPct val="76000"/>
              <a:buFont typeface="Wingdings 3" charset="2"/>
              <a:buChar char=""/>
            </a:pPr>
            <a:r>
              <a:rPr b="0" lang="ca-ES" sz="2100" spc="-1" strike="noStrike">
                <a:solidFill>
                  <a:srgbClr val="464653"/>
                </a:solidFill>
                <a:latin typeface="Gill Sans MT"/>
              </a:rPr>
              <a:t>Cada lloc contindrà com a mínim un controlador de domini que executarà Active Directory i farà les funcions de replicació de la informació.</a:t>
            </a:r>
            <a:endParaRPr b="0" lang="es-ES" sz="2100" spc="-1" strike="noStrike">
              <a:solidFill>
                <a:srgbClr val="000000"/>
              </a:solidFill>
              <a:latin typeface="Gill Sans MT"/>
            </a:endParaRPr>
          </a:p>
          <a:p>
            <a:pPr lvl="1" marL="548640" indent="-273960" algn="just">
              <a:lnSpc>
                <a:spcPct val="100000"/>
              </a:lnSpc>
              <a:spcBef>
                <a:spcPts val="499"/>
              </a:spcBef>
              <a:buClr>
                <a:srgbClr val="9fb8cd"/>
              </a:buClr>
              <a:buSzPct val="76000"/>
              <a:buFont typeface="Wingdings 3" charset="2"/>
              <a:buChar char=""/>
            </a:pPr>
            <a:r>
              <a:rPr b="0" lang="ca-ES" sz="2100" spc="-1" strike="noStrike">
                <a:solidFill>
                  <a:srgbClr val="464653"/>
                </a:solidFill>
                <a:latin typeface="Gill Sans MT"/>
              </a:rPr>
              <a:t>Així amb una gestió acurada dels llocs segons l’enllaç (ràpid o lent) farà disminuir la latència, o temps que es triga en replicar un canvi d’un controlador de domini en la resta.</a:t>
            </a:r>
            <a:endParaRPr b="0" lang="es-ES" sz="2100" spc="-1" strike="noStrike">
              <a:solidFill>
                <a:srgbClr val="000000"/>
              </a:solidFill>
              <a:latin typeface="Gill Sans MT"/>
            </a:endParaRPr>
          </a:p>
          <a:p>
            <a:pPr lvl="1" marL="548640" indent="-273960" algn="just">
              <a:lnSpc>
                <a:spcPct val="100000"/>
              </a:lnSpc>
              <a:spcBef>
                <a:spcPts val="499"/>
              </a:spcBef>
              <a:buClr>
                <a:srgbClr val="9fb8cd"/>
              </a:buClr>
              <a:buSzPct val="76000"/>
              <a:buFont typeface="Wingdings 3" charset="2"/>
              <a:buChar char=""/>
            </a:pPr>
            <a:r>
              <a:rPr b="0" lang="ca-ES" sz="2100" spc="-1" strike="noStrike">
                <a:solidFill>
                  <a:srgbClr val="464653"/>
                </a:solidFill>
                <a:latin typeface="Gill Sans MT"/>
              </a:rPr>
              <a:t>Per exemple: replicar entre llocs units per enllaços lents només a determinades hores.</a:t>
            </a:r>
            <a:endParaRPr b="0" lang="es-ES" sz="2100" spc="-1" strike="noStrike">
              <a:solidFill>
                <a:srgbClr val="000000"/>
              </a:solidFill>
              <a:latin typeface="Gill Sans MT"/>
            </a:endParaRPr>
          </a:p>
        </p:txBody>
      </p:sp>
      <p:pic>
        <p:nvPicPr>
          <p:cNvPr id="325" name="49 Imagen" descr="AC_replicacion.bmp"/>
          <p:cNvPicPr/>
          <p:nvPr/>
        </p:nvPicPr>
        <p:blipFill>
          <a:blip r:embed="rId1"/>
          <a:stretch/>
        </p:blipFill>
        <p:spPr>
          <a:xfrm>
            <a:off x="395280" y="3716280"/>
            <a:ext cx="4465440" cy="2520720"/>
          </a:xfrm>
          <a:prstGeom prst="rect">
            <a:avLst/>
          </a:prstGeom>
          <a:ln w="0">
            <a:noFill/>
          </a:ln>
        </p:spPr>
      </p:pic>
      <p:pic>
        <p:nvPicPr>
          <p:cNvPr id="326" name="50 Imagen" descr="AC_progrep.bmp"/>
          <p:cNvPicPr/>
          <p:nvPr/>
        </p:nvPicPr>
        <p:blipFill>
          <a:blip r:embed="rId2"/>
          <a:stretch/>
        </p:blipFill>
        <p:spPr>
          <a:xfrm>
            <a:off x="4932360" y="3860640"/>
            <a:ext cx="3981240" cy="2377800"/>
          </a:xfrm>
          <a:prstGeom prst="rect">
            <a:avLst/>
          </a:prstGeom>
          <a:ln w="0">
            <a:noFill/>
          </a:ln>
        </p:spPr>
      </p:pic>
      <p:pic>
        <p:nvPicPr>
          <p:cNvPr id="327" name="0 Imagen" descr="logo.jpg.gif"/>
          <p:cNvPicPr/>
          <p:nvPr/>
        </p:nvPicPr>
        <p:blipFill>
          <a:blip r:embed="rId3"/>
          <a:stretch/>
        </p:blipFill>
        <p:spPr>
          <a:xfrm>
            <a:off x="360" y="6381360"/>
            <a:ext cx="9143280" cy="476280"/>
          </a:xfrm>
          <a:prstGeom prst="rect">
            <a:avLst/>
          </a:prstGeom>
          <a:ln w="0">
            <a:noFill/>
          </a:ln>
        </p:spPr>
      </p:pic>
    </p:spTree>
  </p:cSld>
  <mc:AlternateContent>
    <mc:Choice Requires="p14">
      <p:transition spd="slow" p14:dur="2000"/>
    </mc:Choice>
    <mc:Fallback>
      <p:transition spd="slow"/>
    </mc:Fallback>
  </mc:AlternateContent>
  <p:timing>
    <p:tnLst>
      <p:par>
        <p:cTn id="748" dur="indefinite" restart="never" nodeType="tmRoot">
          <p:childTnLst>
            <p:seq>
              <p:cTn id="749" dur="indefinite" nodeType="mainSeq">
                <p:childTnLst>
                  <p:par>
                    <p:cTn id="750" nodeType="clickEffect" fill="hold">
                      <p:stCondLst>
                        <p:cond delay="indefinite"/>
                      </p:stCondLst>
                      <p:childTnLst>
                        <p:par>
                          <p:cTn id="751" nodeType="withEffect" fill="hold">
                            <p:stCondLst>
                              <p:cond delay="0"/>
                            </p:stCondLst>
                            <p:childTnLst>
                              <p:par>
                                <p:cTn id="752" nodeType="clickEffect" fill="hold" presetClass="entr" presetID="27">
                                  <p:stCondLst>
                                    <p:cond delay="0"/>
                                  </p:stCondLst>
                                  <p:iterate type="lt">
                                    <p:tmAbs val="500"/>
                                  </p:iterate>
                                  <p:childTnLst>
                                    <p:set>
                                      <p:cBhvr>
                                        <p:cTn id="753" dur="1" fill="hold">
                                          <p:stCondLst>
                                            <p:cond delay="0"/>
                                          </p:stCondLst>
                                        </p:cTn>
                                        <p:tgtEl>
                                          <p:spTgt spid="324">
                                            <p:txEl>
                                              <p:pRg st="3" end="3"/>
                                            </p:txEl>
                                          </p:spTgt>
                                        </p:tgtEl>
                                        <p:attrNameLst>
                                          <p:attrName>style.visibility</p:attrName>
                                        </p:attrNameLst>
                                      </p:cBhvr>
                                      <p:to>
                                        <p:strVal val="visible"/>
                                      </p:to>
                                    </p:set>
                                    <p:anim calcmode="discrete" valueType="clr">
                                      <p:cBhvr additive="repl">
                                        <p:cTn id="754" dur="80"/>
                                        <p:tgtEl>
                                          <p:spTgt spid="324">
                                            <p:txEl>
                                              <p:pRg st="3" end="3"/>
                                            </p:txEl>
                                          </p:spTgt>
                                        </p:tgtEl>
                                        <p:attrNameLst>
                                          <p:attrName>style.color</p:attrName>
                                        </p:attrNameLst>
                                      </p:cBhvr>
                                      <p:tavLst>
                                        <p:tav tm="0">
                                          <p:val>
                                            <p:strVal val="rgb(-51,-72,-97)"/>
                                          </p:val>
                                        </p:tav>
                                        <p:tav tm="50000">
                                          <p:val>
                                            <p:strVal val="rgb(-54,-110,-78)"/>
                                          </p:val>
                                        </p:tav>
                                      </p:tavLst>
                                    </p:anim>
                                    <p:anim calcmode="discrete" valueType="clr">
                                      <p:cBhvr additive="repl">
                                        <p:cTn id="755" dur="80"/>
                                        <p:tgtEl>
                                          <p:spTgt spid="324">
                                            <p:txEl>
                                              <p:pRg st="3" end="3"/>
                                            </p:txEl>
                                          </p:spTgt>
                                        </p:tgtEl>
                                        <p:attrNameLst>
                                          <p:attrName>fillcolor</p:attrName>
                                        </p:attrNameLst>
                                      </p:cBhvr>
                                      <p:tavLst>
                                        <p:tav tm="0">
                                          <p:val>
                                            <p:strVal val="rgb(-51,-72,-97)"/>
                                          </p:val>
                                        </p:tav>
                                        <p:tav tm="50000">
                                          <p:val>
                                            <p:strVal val="rgb(-54,-110,-78)"/>
                                          </p:val>
                                        </p:tav>
                                      </p:tavLst>
                                    </p:anim>
                                    <p:set>
                                      <p:cBhvr>
                                        <p:cTn id="756" dur="80"/>
                                        <p:tgtEl>
                                          <p:spTgt spid="324">
                                            <p:txEl>
                                              <p:pRg st="3" end="3"/>
                                            </p:txEl>
                                          </p:spTgt>
                                        </p:tgtEl>
                                        <p:attrNameLst>
                                          <p:attrName>fill.type</p:attrName>
                                        </p:attrNameLst>
                                      </p:cBhvr>
                                      <p:to>
                                        <p:strVal val="solid"/>
                                      </p:to>
                                    </p:set>
                                  </p:childTnLst>
                                </p:cTn>
                              </p:par>
                              <p:par>
                                <p:cTn id="757" nodeType="withEffect" fill="hold" presetClass="entr" presetID="1">
                                  <p:stCondLst>
                                    <p:cond delay="0"/>
                                  </p:stCondLst>
                                  <p:childTnLst>
                                    <p:set>
                                      <p:cBhvr>
                                        <p:cTn id="758" dur="1" fill="hold">
                                          <p:stCondLst>
                                            <p:cond delay="0"/>
                                          </p:stCondLst>
                                        </p:cTn>
                                        <p:tgtEl>
                                          <p:spTgt spid="3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TextShape 1"/>
          <p:cNvSpPr txBox="1"/>
          <p:nvPr/>
        </p:nvSpPr>
        <p:spPr>
          <a:xfrm>
            <a:off x="457200" y="152280"/>
            <a:ext cx="8229240" cy="990360"/>
          </a:xfrm>
          <a:prstGeom prst="rect">
            <a:avLst/>
          </a:prstGeom>
          <a:noFill/>
          <a:ln w="0">
            <a:noFill/>
          </a:ln>
        </p:spPr>
        <p:txBody>
          <a:bodyPr anchor="b">
            <a:noAutofit/>
          </a:bodyPr>
          <a:p>
            <a:pPr>
              <a:lnSpc>
                <a:spcPct val="100000"/>
              </a:lnSpc>
            </a:pPr>
            <a:r>
              <a:rPr b="0" lang="de-DE" sz="3200" spc="-1" strike="noStrike">
                <a:solidFill>
                  <a:srgbClr val="464653"/>
                </a:solidFill>
                <a:latin typeface="Bookman Old Style"/>
              </a:rPr>
              <a:t>Webgrafia i/o material</a:t>
            </a:r>
            <a:endParaRPr b="0" lang="es-ES" sz="3200" spc="-1" strike="noStrike">
              <a:solidFill>
                <a:srgbClr val="000000"/>
              </a:solidFill>
              <a:latin typeface="Arial"/>
            </a:endParaRPr>
          </a:p>
        </p:txBody>
      </p:sp>
      <p:sp>
        <p:nvSpPr>
          <p:cNvPr id="329" name="TextShape 2"/>
          <p:cNvSpPr txBox="1"/>
          <p:nvPr/>
        </p:nvSpPr>
        <p:spPr>
          <a:xfrm>
            <a:off x="457200" y="1219320"/>
            <a:ext cx="8229240" cy="4937400"/>
          </a:xfrm>
          <a:prstGeom prst="rect">
            <a:avLst/>
          </a:prstGeom>
          <a:noFill/>
          <a:ln w="0">
            <a:noFill/>
          </a:ln>
        </p:spPr>
        <p:txBody>
          <a:bodyPr>
            <a:noAutofit/>
          </a:bodyPr>
          <a:p>
            <a:pPr marL="272880" indent="-272520">
              <a:lnSpc>
                <a:spcPct val="100000"/>
              </a:lnSpc>
              <a:spcBef>
                <a:spcPts val="601"/>
              </a:spcBef>
              <a:buClr>
                <a:srgbClr val="727ca3"/>
              </a:buClr>
              <a:buSzPct val="76000"/>
              <a:buFont typeface="Wingdings 3" charset="2"/>
              <a:buChar char=""/>
            </a:pPr>
            <a:r>
              <a:rPr b="0" lang="es-ES" sz="2600" spc="-1" strike="noStrike" u="sng">
                <a:solidFill>
                  <a:srgbClr val="b292ca"/>
                </a:solidFill>
                <a:uFillTx/>
                <a:latin typeface="Gill Sans MT"/>
                <a:hlinkClick r:id="rId1"/>
              </a:rPr>
              <a:t>http://www.tech-faq.com/active-directory.html</a:t>
            </a:r>
            <a:endParaRPr b="0" lang="es-ES" sz="2600" spc="-1" strike="noStrike">
              <a:solidFill>
                <a:srgbClr val="000000"/>
              </a:solidFill>
              <a:latin typeface="Gill Sans MT"/>
            </a:endParaRPr>
          </a:p>
          <a:p>
            <a:pPr marL="272880" indent="-272520">
              <a:lnSpc>
                <a:spcPct val="100000"/>
              </a:lnSpc>
              <a:spcBef>
                <a:spcPts val="601"/>
              </a:spcBef>
              <a:buClr>
                <a:srgbClr val="727ca3"/>
              </a:buClr>
              <a:buSzPct val="76000"/>
              <a:buFont typeface="Wingdings 3" charset="2"/>
              <a:buChar char=""/>
            </a:pPr>
            <a:r>
              <a:rPr b="0" lang="es-ES" sz="2600" spc="-1" strike="noStrike" u="sng">
                <a:solidFill>
                  <a:srgbClr val="b292ca"/>
                </a:solidFill>
                <a:uFillTx/>
                <a:latin typeface="Gill Sans MT"/>
                <a:hlinkClick r:id="rId2"/>
              </a:rPr>
              <a:t>http://technet.microsoft.com/en-us/library/bb727030.aspx</a:t>
            </a:r>
            <a:endParaRPr b="0" lang="es-ES" sz="2600" spc="-1" strike="noStrike">
              <a:solidFill>
                <a:srgbClr val="000000"/>
              </a:solidFill>
              <a:latin typeface="Gill Sans MT"/>
            </a:endParaRPr>
          </a:p>
          <a:p>
            <a:pPr marL="272880" indent="-272520">
              <a:lnSpc>
                <a:spcPct val="100000"/>
              </a:lnSpc>
              <a:spcBef>
                <a:spcPts val="601"/>
              </a:spcBef>
              <a:buClr>
                <a:srgbClr val="727ca3"/>
              </a:buClr>
              <a:buSzPct val="76000"/>
              <a:buFont typeface="Wingdings 3" charset="2"/>
              <a:buChar char=""/>
            </a:pPr>
            <a:r>
              <a:rPr b="0" lang="es-ES" sz="2600" spc="-1" strike="noStrike" u="sng">
                <a:solidFill>
                  <a:srgbClr val="b292ca"/>
                </a:solidFill>
                <a:uFillTx/>
                <a:latin typeface="Gill Sans MT"/>
                <a:hlinkClick r:id="rId3"/>
              </a:rPr>
              <a:t>http://delreguero.com/wordpress/wp-content/uploads/ASO/otros/01_intro_infraestruct_DA/media08_1.htm</a:t>
            </a:r>
            <a:endParaRPr b="0" lang="es-ES" sz="2600" spc="-1" strike="noStrike">
              <a:solidFill>
                <a:srgbClr val="000000"/>
              </a:solidFill>
              <a:latin typeface="Gill Sans MT"/>
            </a:endParaRPr>
          </a:p>
          <a:p>
            <a:pPr>
              <a:lnSpc>
                <a:spcPct val="100000"/>
              </a:lnSpc>
              <a:spcBef>
                <a:spcPts val="601"/>
              </a:spcBef>
            </a:pPr>
            <a:endParaRPr b="0" lang="es-ES" sz="2600" spc="-1" strike="noStrike">
              <a:solidFill>
                <a:srgbClr val="000000"/>
              </a:solidFill>
              <a:latin typeface="Gill Sans MT"/>
            </a:endParaRPr>
          </a:p>
        </p:txBody>
      </p:sp>
      <p:pic>
        <p:nvPicPr>
          <p:cNvPr id="330" name="0 Imagen" descr="logo.jpg.gif"/>
          <p:cNvPicPr/>
          <p:nvPr/>
        </p:nvPicPr>
        <p:blipFill>
          <a:blip r:embed="rId4"/>
          <a:stretch/>
        </p:blipFill>
        <p:spPr>
          <a:xfrm>
            <a:off x="360" y="6381360"/>
            <a:ext cx="9143280" cy="4762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457200" y="152280"/>
            <a:ext cx="8229240" cy="990360"/>
          </a:xfrm>
          <a:prstGeom prst="rect">
            <a:avLst/>
          </a:prstGeom>
          <a:noFill/>
          <a:ln w="0">
            <a:noFill/>
          </a:ln>
        </p:spPr>
        <p:txBody>
          <a:bodyPr anchor="b">
            <a:noAutofit/>
          </a:bodyPr>
          <a:p>
            <a:pPr>
              <a:lnSpc>
                <a:spcPct val="100000"/>
              </a:lnSpc>
            </a:pPr>
            <a:r>
              <a:rPr b="0" lang="ca-ES" sz="3200" spc="-1" strike="noStrike">
                <a:solidFill>
                  <a:srgbClr val="464653"/>
                </a:solidFill>
                <a:latin typeface="Bookman Old Style"/>
              </a:rPr>
              <a:t>Windows Server Active Directory</a:t>
            </a:r>
            <a:endParaRPr b="0" lang="es-ES" sz="3200" spc="-1" strike="noStrike">
              <a:solidFill>
                <a:srgbClr val="000000"/>
              </a:solidFill>
              <a:latin typeface="Arial"/>
            </a:endParaRPr>
          </a:p>
        </p:txBody>
      </p:sp>
      <p:sp>
        <p:nvSpPr>
          <p:cNvPr id="145" name="TextShape 2"/>
          <p:cNvSpPr txBox="1"/>
          <p:nvPr/>
        </p:nvSpPr>
        <p:spPr>
          <a:xfrm>
            <a:off x="457200" y="1219320"/>
            <a:ext cx="8229240" cy="4937400"/>
          </a:xfrm>
          <a:prstGeom prst="rect">
            <a:avLst/>
          </a:prstGeom>
          <a:noFill/>
          <a:ln w="0">
            <a:noFill/>
          </a:ln>
        </p:spPr>
        <p:txBody>
          <a:bodyPr>
            <a:noAutofit/>
          </a:bodyPr>
          <a:p>
            <a:pPr marL="272880" indent="-272520">
              <a:lnSpc>
                <a:spcPct val="100000"/>
              </a:lnSpc>
              <a:spcBef>
                <a:spcPts val="601"/>
              </a:spcBef>
              <a:buClr>
                <a:srgbClr val="727ca3"/>
              </a:buClr>
              <a:buSzPct val="76000"/>
              <a:buFont typeface="Wingdings 3" charset="2"/>
              <a:buChar char=""/>
            </a:pPr>
            <a:r>
              <a:rPr b="0" lang="ca-ES" sz="2600" spc="-1" strike="noStrike">
                <a:solidFill>
                  <a:srgbClr val="000000"/>
                </a:solidFill>
                <a:latin typeface="Gill Sans MT"/>
              </a:rPr>
              <a:t>CONTINGUTS</a:t>
            </a:r>
            <a:endParaRPr b="0" lang="es-ES" sz="2600" spc="-1" strike="noStrike">
              <a:solidFill>
                <a:srgbClr val="000000"/>
              </a:solidFill>
              <a:latin typeface="Gill Sans MT"/>
            </a:endParaRPr>
          </a:p>
          <a:p>
            <a:endParaRPr b="0" lang="es-ES" sz="2600" spc="-1" strike="noStrike">
              <a:solidFill>
                <a:srgbClr val="000000"/>
              </a:solidFill>
              <a:latin typeface="Gill Sans MT"/>
            </a:endParaRPr>
          </a:p>
          <a:p>
            <a:pPr lvl="1" marL="547560" indent="-272520">
              <a:lnSpc>
                <a:spcPct val="100000"/>
              </a:lnSpc>
              <a:spcBef>
                <a:spcPts val="499"/>
              </a:spcBef>
              <a:buClr>
                <a:srgbClr val="9fb8cd"/>
              </a:buClr>
              <a:buSzPct val="76000"/>
              <a:buFont typeface="Wingdings 3" charset="2"/>
              <a:buChar char=""/>
            </a:pPr>
            <a:r>
              <a:rPr b="0" lang="ca-ES" sz="2300" spc="-1" strike="noStrike">
                <a:solidFill>
                  <a:srgbClr val="464653"/>
                </a:solidFill>
                <a:latin typeface="Gill Sans MT"/>
              </a:rPr>
              <a:t>Conceptes bàsics d’Active Directory</a:t>
            </a:r>
            <a:endParaRPr b="0" lang="es-ES" sz="2300" spc="-1" strike="noStrike">
              <a:solidFill>
                <a:srgbClr val="000000"/>
              </a:solidFill>
              <a:latin typeface="Gill Sans MT"/>
            </a:endParaRPr>
          </a:p>
          <a:p>
            <a:endParaRPr b="0" lang="es-ES" sz="2300" spc="-1" strike="noStrike">
              <a:solidFill>
                <a:srgbClr val="000000"/>
              </a:solidFill>
              <a:latin typeface="Gill Sans MT"/>
            </a:endParaRPr>
          </a:p>
          <a:p>
            <a:pPr lvl="2" marL="822240" indent="-228240">
              <a:lnSpc>
                <a:spcPct val="100000"/>
              </a:lnSpc>
              <a:spcBef>
                <a:spcPts val="499"/>
              </a:spcBef>
              <a:buClr>
                <a:srgbClr val="bcbcbc"/>
              </a:buClr>
              <a:buSzPct val="76000"/>
              <a:buFont typeface="Wingdings 3" charset="2"/>
              <a:buChar char=""/>
            </a:pPr>
            <a:r>
              <a:rPr b="0" lang="ca-ES" sz="2000" spc="-1" strike="noStrike">
                <a:solidFill>
                  <a:srgbClr val="000000"/>
                </a:solidFill>
                <a:latin typeface="Gill Sans MT"/>
              </a:rPr>
              <a:t>Introducció</a:t>
            </a:r>
            <a:endParaRPr b="0" lang="es-ES" sz="2000" spc="-1" strike="noStrike">
              <a:solidFill>
                <a:srgbClr val="000000"/>
              </a:solidFill>
              <a:latin typeface="Gill Sans MT"/>
            </a:endParaRPr>
          </a:p>
          <a:p>
            <a:pPr lvl="2" marL="822240" indent="-228240">
              <a:lnSpc>
                <a:spcPct val="100000"/>
              </a:lnSpc>
              <a:spcBef>
                <a:spcPts val="499"/>
              </a:spcBef>
              <a:buClr>
                <a:srgbClr val="bcbcbc"/>
              </a:buClr>
              <a:buSzPct val="76000"/>
              <a:buFont typeface="Wingdings 3" charset="2"/>
              <a:buChar char=""/>
            </a:pPr>
            <a:r>
              <a:rPr b="0" lang="ca-ES" sz="2000" spc="-1" strike="noStrike">
                <a:solidFill>
                  <a:srgbClr val="000000"/>
                </a:solidFill>
                <a:latin typeface="Gill Sans MT"/>
              </a:rPr>
              <a:t>Estructura </a:t>
            </a:r>
            <a:endParaRPr b="0" lang="es-ES" sz="2000" spc="-1" strike="noStrike">
              <a:solidFill>
                <a:srgbClr val="000000"/>
              </a:solidFill>
              <a:latin typeface="Gill Sans MT"/>
            </a:endParaRPr>
          </a:p>
          <a:p>
            <a:pPr lvl="2" marL="822240" indent="-228240">
              <a:lnSpc>
                <a:spcPct val="100000"/>
              </a:lnSpc>
              <a:spcBef>
                <a:spcPts val="499"/>
              </a:spcBef>
              <a:buClr>
                <a:srgbClr val="bcbcbc"/>
              </a:buClr>
              <a:buSzPct val="76000"/>
              <a:buFont typeface="Wingdings 3" charset="2"/>
              <a:buChar char=""/>
            </a:pPr>
            <a:r>
              <a:rPr b="0" lang="ca-ES" sz="2000" spc="-1" strike="noStrike">
                <a:solidFill>
                  <a:srgbClr val="000000"/>
                </a:solidFill>
                <a:latin typeface="Gill Sans MT"/>
              </a:rPr>
              <a:t>Topologia de xarxa</a:t>
            </a:r>
            <a:endParaRPr b="0" lang="es-ES" sz="2000" spc="-1" strike="noStrike">
              <a:solidFill>
                <a:srgbClr val="000000"/>
              </a:solidFill>
              <a:latin typeface="Gill Sans MT"/>
            </a:endParaRPr>
          </a:p>
          <a:p>
            <a:endParaRPr b="0" lang="es-ES" sz="2000" spc="-1" strike="noStrike">
              <a:solidFill>
                <a:srgbClr val="000000"/>
              </a:solidFill>
              <a:latin typeface="Gill Sans MT"/>
            </a:endParaRPr>
          </a:p>
          <a:p>
            <a:pPr lvl="1" marL="547560" indent="-272520">
              <a:lnSpc>
                <a:spcPct val="100000"/>
              </a:lnSpc>
              <a:spcBef>
                <a:spcPts val="499"/>
              </a:spcBef>
              <a:buClr>
                <a:srgbClr val="9fb8cd"/>
              </a:buClr>
              <a:buSzPct val="76000"/>
              <a:buFont typeface="Wingdings 3" charset="2"/>
              <a:buChar char=""/>
            </a:pPr>
            <a:r>
              <a:rPr b="0" lang="ca-ES" sz="2300" spc="-1" strike="noStrike">
                <a:solidFill>
                  <a:srgbClr val="464653"/>
                </a:solidFill>
                <a:latin typeface="Gill Sans MT"/>
              </a:rPr>
              <a:t>Webgrafia i/o material</a:t>
            </a:r>
            <a:endParaRPr b="0" lang="es-ES" sz="2300" spc="-1" strike="noStrike">
              <a:solidFill>
                <a:srgbClr val="000000"/>
              </a:solidFill>
              <a:latin typeface="Gill Sans MT"/>
            </a:endParaRPr>
          </a:p>
        </p:txBody>
      </p:sp>
      <p:pic>
        <p:nvPicPr>
          <p:cNvPr id="146" name="0 Imagen" descr="logo.jpg.gif"/>
          <p:cNvPicPr/>
          <p:nvPr/>
        </p:nvPicPr>
        <p:blipFill>
          <a:blip r:embed="rId1"/>
          <a:stretch/>
        </p:blipFill>
        <p:spPr>
          <a:xfrm>
            <a:off x="360" y="6381360"/>
            <a:ext cx="9143280" cy="4762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457200" y="228600"/>
            <a:ext cx="8229240" cy="914040"/>
          </a:xfrm>
          <a:prstGeom prst="rect">
            <a:avLst/>
          </a:prstGeom>
          <a:noFill/>
          <a:ln w="0">
            <a:noFill/>
          </a:ln>
        </p:spPr>
        <p:txBody>
          <a:bodyPr anchor="b">
            <a:noAutofit/>
          </a:bodyPr>
          <a:p>
            <a:pPr>
              <a:lnSpc>
                <a:spcPct val="100000"/>
              </a:lnSpc>
            </a:pPr>
            <a:r>
              <a:rPr b="0" lang="ca-ES" sz="3200" spc="-1" strike="noStrike">
                <a:solidFill>
                  <a:srgbClr val="464653"/>
                </a:solidFill>
                <a:latin typeface="Bookman Old Style"/>
              </a:rPr>
              <a:t>Conceptes bàsics d’Active Directory</a:t>
            </a:r>
            <a:endParaRPr b="0" lang="es-ES" sz="3200" spc="-1" strike="noStrike">
              <a:solidFill>
                <a:srgbClr val="000000"/>
              </a:solidFill>
              <a:latin typeface="Arial"/>
            </a:endParaRPr>
          </a:p>
        </p:txBody>
      </p:sp>
      <p:sp>
        <p:nvSpPr>
          <p:cNvPr id="148" name="TextShape 2"/>
          <p:cNvSpPr txBox="1"/>
          <p:nvPr/>
        </p:nvSpPr>
        <p:spPr>
          <a:xfrm>
            <a:off x="457200" y="1219320"/>
            <a:ext cx="8218080" cy="1993680"/>
          </a:xfrm>
          <a:prstGeom prst="rect">
            <a:avLst/>
          </a:prstGeom>
          <a:noFill/>
          <a:ln w="0">
            <a:noFill/>
          </a:ln>
        </p:spPr>
        <p:txBody>
          <a:bodyPr>
            <a:normAutofit fontScale="60000"/>
          </a:bodyPr>
          <a:p>
            <a:pPr marL="274320" indent="-273960" algn="just">
              <a:lnSpc>
                <a:spcPct val="100000"/>
              </a:lnSpc>
              <a:spcBef>
                <a:spcPts val="601"/>
              </a:spcBef>
              <a:buClr>
                <a:srgbClr val="727ca3"/>
              </a:buClr>
              <a:buSzPct val="76000"/>
              <a:buFont typeface="Wingdings 3" charset="2"/>
              <a:buChar char=""/>
            </a:pPr>
            <a:r>
              <a:rPr b="0" lang="ca-ES" sz="2600" spc="-1" strike="noStrike">
                <a:solidFill>
                  <a:srgbClr val="000000"/>
                </a:solidFill>
                <a:latin typeface="Gill Sans MT"/>
              </a:rPr>
              <a:t>INTRODUCCIÓ (I)</a:t>
            </a:r>
            <a:endParaRPr b="0" lang="es-ES" sz="2600" spc="-1" strike="noStrike">
              <a:solidFill>
                <a:srgbClr val="000000"/>
              </a:solidFill>
              <a:latin typeface="Gill Sans MT"/>
            </a:endParaRPr>
          </a:p>
          <a:p>
            <a:pPr lvl="1" marL="548640" indent="-273960" algn="just">
              <a:lnSpc>
                <a:spcPct val="100000"/>
              </a:lnSpc>
              <a:spcBef>
                <a:spcPts val="499"/>
              </a:spcBef>
              <a:buClr>
                <a:srgbClr val="9fb8cd"/>
              </a:buClr>
              <a:buSzPct val="76000"/>
              <a:buFont typeface="Wingdings 3" charset="2"/>
              <a:buChar char=""/>
            </a:pPr>
            <a:r>
              <a:rPr b="0" lang="ca-ES" sz="2100" spc="-1" strike="noStrike">
                <a:solidFill>
                  <a:srgbClr val="464653"/>
                </a:solidFill>
                <a:latin typeface="Gill Sans MT"/>
              </a:rPr>
              <a:t>Active Directory és el servei de directori utilitzat en Windows Server</a:t>
            </a:r>
            <a:endParaRPr b="0" lang="es-ES" sz="2100" spc="-1" strike="noStrike">
              <a:solidFill>
                <a:srgbClr val="000000"/>
              </a:solidFill>
              <a:latin typeface="Gill Sans MT"/>
            </a:endParaRPr>
          </a:p>
          <a:p>
            <a:pPr lvl="1" marL="548640" indent="-273960" algn="just">
              <a:lnSpc>
                <a:spcPct val="100000"/>
              </a:lnSpc>
              <a:spcBef>
                <a:spcPts val="499"/>
              </a:spcBef>
              <a:buClr>
                <a:srgbClr val="9fb8cd"/>
              </a:buClr>
              <a:buSzPct val="76000"/>
              <a:buFont typeface="Wingdings 3" charset="2"/>
              <a:buChar char=""/>
            </a:pPr>
            <a:r>
              <a:rPr b="0" lang="ca-ES" sz="2100" spc="-1" strike="noStrike">
                <a:solidFill>
                  <a:srgbClr val="464653"/>
                </a:solidFill>
                <a:latin typeface="Gill Sans MT"/>
              </a:rPr>
              <a:t>Un servei de directori emmagatzema informació sobre tots els recursos de la xarxa, com usuaris, grups, equips, arxius, impressores i aplicacions. </a:t>
            </a:r>
            <a:endParaRPr b="0" lang="es-ES" sz="2100" spc="-1" strike="noStrike">
              <a:solidFill>
                <a:srgbClr val="000000"/>
              </a:solidFill>
              <a:latin typeface="Gill Sans MT"/>
            </a:endParaRPr>
          </a:p>
          <a:p>
            <a:pPr lvl="1" marL="548640" indent="-273960" algn="just">
              <a:lnSpc>
                <a:spcPct val="100000"/>
              </a:lnSpc>
              <a:spcBef>
                <a:spcPts val="499"/>
              </a:spcBef>
              <a:buClr>
                <a:srgbClr val="9fb8cd"/>
              </a:buClr>
              <a:buSzPct val="76000"/>
              <a:buFont typeface="Wingdings 3" charset="2"/>
              <a:buChar char=""/>
            </a:pPr>
            <a:r>
              <a:rPr b="0" lang="ca-ES" sz="2100" spc="-1" strike="noStrike">
                <a:solidFill>
                  <a:srgbClr val="464653"/>
                </a:solidFill>
                <a:latin typeface="Gill Sans MT"/>
              </a:rPr>
              <a:t>A més, proporciona tots els serveis que fan que la informació estigui disponible i sigui útil.</a:t>
            </a:r>
            <a:endParaRPr b="0" lang="es-ES" sz="2100" spc="-1" strike="noStrike">
              <a:solidFill>
                <a:srgbClr val="000000"/>
              </a:solidFill>
              <a:latin typeface="Gill Sans MT"/>
            </a:endParaRPr>
          </a:p>
          <a:p>
            <a:pPr>
              <a:lnSpc>
                <a:spcPct val="100000"/>
              </a:lnSpc>
              <a:spcBef>
                <a:spcPts val="601"/>
              </a:spcBef>
            </a:pPr>
            <a:endParaRPr b="0" lang="es-ES" sz="2100" spc="-1" strike="noStrike">
              <a:solidFill>
                <a:srgbClr val="000000"/>
              </a:solidFill>
              <a:latin typeface="Gill Sans MT"/>
            </a:endParaRPr>
          </a:p>
        </p:txBody>
      </p:sp>
      <p:pic>
        <p:nvPicPr>
          <p:cNvPr id="149" name="5 Marcador de contenido" descr="AC_book.bmp"/>
          <p:cNvPicPr/>
          <p:nvPr/>
        </p:nvPicPr>
        <p:blipFill>
          <a:blip r:embed="rId1"/>
          <a:stretch/>
        </p:blipFill>
        <p:spPr>
          <a:xfrm>
            <a:off x="3995640" y="4221000"/>
            <a:ext cx="926640" cy="617040"/>
          </a:xfrm>
          <a:prstGeom prst="rect">
            <a:avLst/>
          </a:prstGeom>
          <a:ln w="0">
            <a:noFill/>
          </a:ln>
        </p:spPr>
      </p:pic>
      <p:pic>
        <p:nvPicPr>
          <p:cNvPr id="150" name="6 Imagen" descr="AC_user.bmp"/>
          <p:cNvPicPr/>
          <p:nvPr/>
        </p:nvPicPr>
        <p:blipFill>
          <a:blip r:embed="rId2"/>
          <a:stretch/>
        </p:blipFill>
        <p:spPr>
          <a:xfrm>
            <a:off x="2843280" y="5084640"/>
            <a:ext cx="358560" cy="836280"/>
          </a:xfrm>
          <a:prstGeom prst="rect">
            <a:avLst/>
          </a:prstGeom>
          <a:ln w="0">
            <a:noFill/>
          </a:ln>
        </p:spPr>
      </p:pic>
      <p:pic>
        <p:nvPicPr>
          <p:cNvPr id="151" name="7 Imagen" descr="AC_group.bmp"/>
          <p:cNvPicPr/>
          <p:nvPr/>
        </p:nvPicPr>
        <p:blipFill>
          <a:blip r:embed="rId3"/>
          <a:stretch/>
        </p:blipFill>
        <p:spPr>
          <a:xfrm>
            <a:off x="5435640" y="5084640"/>
            <a:ext cx="755280" cy="829800"/>
          </a:xfrm>
          <a:prstGeom prst="rect">
            <a:avLst/>
          </a:prstGeom>
          <a:ln w="0">
            <a:noFill/>
          </a:ln>
        </p:spPr>
      </p:pic>
      <p:pic>
        <p:nvPicPr>
          <p:cNvPr id="152" name="8 Imagen" descr="AC_computer.bmp"/>
          <p:cNvPicPr/>
          <p:nvPr/>
        </p:nvPicPr>
        <p:blipFill>
          <a:blip r:embed="rId4"/>
          <a:stretch/>
        </p:blipFill>
        <p:spPr>
          <a:xfrm>
            <a:off x="2050920" y="4076640"/>
            <a:ext cx="650520" cy="688680"/>
          </a:xfrm>
          <a:prstGeom prst="rect">
            <a:avLst/>
          </a:prstGeom>
          <a:ln w="0">
            <a:noFill/>
          </a:ln>
        </p:spPr>
      </p:pic>
      <p:pic>
        <p:nvPicPr>
          <p:cNvPr id="153" name="9 Imagen" descr="AC_files.bmp"/>
          <p:cNvPicPr/>
          <p:nvPr/>
        </p:nvPicPr>
        <p:blipFill>
          <a:blip r:embed="rId5">
            <a:lum bright="-10000"/>
          </a:blip>
          <a:stretch/>
        </p:blipFill>
        <p:spPr>
          <a:xfrm>
            <a:off x="6300720" y="4221000"/>
            <a:ext cx="626760" cy="558360"/>
          </a:xfrm>
          <a:prstGeom prst="rect">
            <a:avLst/>
          </a:prstGeom>
          <a:ln w="0">
            <a:noFill/>
          </a:ln>
        </p:spPr>
      </p:pic>
      <p:pic>
        <p:nvPicPr>
          <p:cNvPr id="154" name="10 Imagen" descr="AC_printer.bmp"/>
          <p:cNvPicPr/>
          <p:nvPr/>
        </p:nvPicPr>
        <p:blipFill>
          <a:blip r:embed="rId6"/>
          <a:stretch/>
        </p:blipFill>
        <p:spPr>
          <a:xfrm>
            <a:off x="3995640" y="5607000"/>
            <a:ext cx="831600" cy="701280"/>
          </a:xfrm>
          <a:prstGeom prst="rect">
            <a:avLst/>
          </a:prstGeom>
          <a:ln w="0">
            <a:noFill/>
          </a:ln>
        </p:spPr>
      </p:pic>
      <p:pic>
        <p:nvPicPr>
          <p:cNvPr id="155" name="11 Imagen" descr="AC_using.bmp"/>
          <p:cNvPicPr/>
          <p:nvPr/>
        </p:nvPicPr>
        <p:blipFill>
          <a:blip r:embed="rId7"/>
          <a:stretch/>
        </p:blipFill>
        <p:spPr>
          <a:xfrm>
            <a:off x="3995640" y="3357720"/>
            <a:ext cx="877680" cy="934560"/>
          </a:xfrm>
          <a:prstGeom prst="rect">
            <a:avLst/>
          </a:prstGeom>
          <a:ln w="0">
            <a:noFill/>
          </a:ln>
        </p:spPr>
      </p:pic>
      <p:sp>
        <p:nvSpPr>
          <p:cNvPr id="156" name="CustomShape 3"/>
          <p:cNvSpPr/>
          <p:nvPr/>
        </p:nvSpPr>
        <p:spPr>
          <a:xfrm>
            <a:off x="4500720" y="4221000"/>
            <a:ext cx="43920" cy="360000"/>
          </a:xfrm>
          <a:prstGeom prst="downArrow">
            <a:avLst>
              <a:gd name="adj1" fmla="val 50000"/>
              <a:gd name="adj2" fmla="val 50000"/>
            </a:avLst>
          </a:prstGeom>
          <a:solidFill>
            <a:srgbClr val="727ca3"/>
          </a:solidFill>
          <a:ln>
            <a:solidFill>
              <a:srgbClr val="545b78"/>
            </a:solidFill>
            <a:round/>
          </a:ln>
        </p:spPr>
        <p:style>
          <a:lnRef idx="2">
            <a:schemeClr val="accent1">
              <a:shade val="50000"/>
            </a:schemeClr>
          </a:lnRef>
          <a:fillRef idx="1">
            <a:schemeClr val="accent1"/>
          </a:fillRef>
          <a:effectRef idx="0">
            <a:schemeClr val="accent1"/>
          </a:effectRef>
          <a:fontRef idx="minor"/>
        </p:style>
      </p:sp>
      <p:sp>
        <p:nvSpPr>
          <p:cNvPr id="157" name="CustomShape 4"/>
          <p:cNvSpPr/>
          <p:nvPr/>
        </p:nvSpPr>
        <p:spPr>
          <a:xfrm>
            <a:off x="2916360" y="4653000"/>
            <a:ext cx="863280" cy="70920"/>
          </a:xfrm>
          <a:prstGeom prst="leftArrow">
            <a:avLst>
              <a:gd name="adj1" fmla="val 50000"/>
              <a:gd name="adj2" fmla="val 50000"/>
            </a:avLst>
          </a:prstGeom>
          <a:solidFill>
            <a:srgbClr val="727ca3"/>
          </a:solidFill>
          <a:ln>
            <a:solidFill>
              <a:srgbClr val="545b78"/>
            </a:solidFill>
            <a:round/>
          </a:ln>
        </p:spPr>
        <p:style>
          <a:lnRef idx="2">
            <a:schemeClr val="accent1">
              <a:shade val="50000"/>
            </a:schemeClr>
          </a:lnRef>
          <a:fillRef idx="1">
            <a:schemeClr val="accent1"/>
          </a:fillRef>
          <a:effectRef idx="0">
            <a:schemeClr val="accent1"/>
          </a:effectRef>
          <a:fontRef idx="minor"/>
        </p:style>
      </p:sp>
      <p:sp>
        <p:nvSpPr>
          <p:cNvPr id="158" name="CustomShape 5"/>
          <p:cNvSpPr/>
          <p:nvPr/>
        </p:nvSpPr>
        <p:spPr>
          <a:xfrm rot="19321800">
            <a:off x="3492360" y="5085000"/>
            <a:ext cx="431280" cy="72720"/>
          </a:xfrm>
          <a:prstGeom prst="leftArrow">
            <a:avLst>
              <a:gd name="adj1" fmla="val 50000"/>
              <a:gd name="adj2" fmla="val 50000"/>
            </a:avLst>
          </a:prstGeom>
          <a:solidFill>
            <a:srgbClr val="727ca3"/>
          </a:solidFill>
          <a:ln>
            <a:solidFill>
              <a:srgbClr val="545b78"/>
            </a:solidFill>
            <a:round/>
          </a:ln>
        </p:spPr>
        <p:style>
          <a:lnRef idx="2">
            <a:schemeClr val="accent1">
              <a:shade val="50000"/>
            </a:schemeClr>
          </a:lnRef>
          <a:fillRef idx="1">
            <a:schemeClr val="accent1"/>
          </a:fillRef>
          <a:effectRef idx="0">
            <a:schemeClr val="accent1"/>
          </a:effectRef>
          <a:fontRef idx="minor"/>
        </p:style>
      </p:sp>
      <p:sp>
        <p:nvSpPr>
          <p:cNvPr id="159" name="CustomShape 6"/>
          <p:cNvSpPr/>
          <p:nvPr/>
        </p:nvSpPr>
        <p:spPr>
          <a:xfrm>
            <a:off x="5076720" y="4581360"/>
            <a:ext cx="790200" cy="70920"/>
          </a:xfrm>
          <a:prstGeom prst="rightArrow">
            <a:avLst>
              <a:gd name="adj1" fmla="val 50000"/>
              <a:gd name="adj2" fmla="val 50000"/>
            </a:avLst>
          </a:prstGeom>
          <a:solidFill>
            <a:srgbClr val="727ca3"/>
          </a:solidFill>
          <a:ln>
            <a:solidFill>
              <a:srgbClr val="545b78"/>
            </a:solidFill>
            <a:round/>
          </a:ln>
        </p:spPr>
        <p:style>
          <a:lnRef idx="2">
            <a:schemeClr val="accent1">
              <a:shade val="50000"/>
            </a:schemeClr>
          </a:lnRef>
          <a:fillRef idx="1">
            <a:schemeClr val="accent1"/>
          </a:fillRef>
          <a:effectRef idx="0">
            <a:schemeClr val="accent1"/>
          </a:effectRef>
          <a:fontRef idx="minor"/>
        </p:style>
      </p:sp>
      <p:sp>
        <p:nvSpPr>
          <p:cNvPr id="160" name="CustomShape 7"/>
          <p:cNvSpPr/>
          <p:nvPr/>
        </p:nvSpPr>
        <p:spPr>
          <a:xfrm>
            <a:off x="4427640" y="5300640"/>
            <a:ext cx="45720" cy="215640"/>
          </a:xfrm>
          <a:prstGeom prst="downArrow">
            <a:avLst>
              <a:gd name="adj1" fmla="val 50000"/>
              <a:gd name="adj2" fmla="val 50000"/>
            </a:avLst>
          </a:prstGeom>
          <a:solidFill>
            <a:srgbClr val="727ca3"/>
          </a:solidFill>
          <a:ln>
            <a:solidFill>
              <a:srgbClr val="545b78"/>
            </a:solidFill>
            <a:round/>
          </a:ln>
        </p:spPr>
        <p:style>
          <a:lnRef idx="2">
            <a:schemeClr val="accent1">
              <a:shade val="50000"/>
            </a:schemeClr>
          </a:lnRef>
          <a:fillRef idx="1">
            <a:schemeClr val="accent1"/>
          </a:fillRef>
          <a:effectRef idx="0">
            <a:schemeClr val="accent1"/>
          </a:effectRef>
          <a:fontRef idx="minor"/>
        </p:style>
      </p:sp>
      <p:sp>
        <p:nvSpPr>
          <p:cNvPr id="161" name="CustomShape 8"/>
          <p:cNvSpPr/>
          <p:nvPr/>
        </p:nvSpPr>
        <p:spPr>
          <a:xfrm rot="2125200">
            <a:off x="5003640" y="4941360"/>
            <a:ext cx="431280" cy="43920"/>
          </a:xfrm>
          <a:prstGeom prst="rightArrow">
            <a:avLst>
              <a:gd name="adj1" fmla="val 50000"/>
              <a:gd name="adj2" fmla="val 50000"/>
            </a:avLst>
          </a:prstGeom>
          <a:solidFill>
            <a:srgbClr val="727ca3"/>
          </a:solidFill>
          <a:ln>
            <a:solidFill>
              <a:srgbClr val="545b78"/>
            </a:solidFill>
            <a:round/>
          </a:ln>
        </p:spPr>
        <p:style>
          <a:lnRef idx="2">
            <a:schemeClr val="accent1">
              <a:shade val="50000"/>
            </a:schemeClr>
          </a:lnRef>
          <a:fillRef idx="1">
            <a:schemeClr val="accent1"/>
          </a:fillRef>
          <a:effectRef idx="0">
            <a:schemeClr val="accent1"/>
          </a:effectRef>
          <a:fontRef idx="minor"/>
        </p:style>
      </p:sp>
      <p:pic>
        <p:nvPicPr>
          <p:cNvPr id="162" name="0 Imagen" descr="logo.jpg.gif"/>
          <p:cNvPicPr/>
          <p:nvPr/>
        </p:nvPicPr>
        <p:blipFill>
          <a:blip r:embed="rId8"/>
          <a:stretch/>
        </p:blipFill>
        <p:spPr>
          <a:xfrm>
            <a:off x="360" y="6381360"/>
            <a:ext cx="9143280" cy="476280"/>
          </a:xfrm>
          <a:prstGeom prst="rect">
            <a:avLst/>
          </a:prstGeom>
          <a:ln w="0">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nodeType="clickEffect" fill="hold">
                      <p:stCondLst>
                        <p:cond delay="indefinite"/>
                      </p:stCondLst>
                      <p:childTnLst>
                        <p:par>
                          <p:cTn id="4" nodeType="withEffect" fill="hold">
                            <p:stCondLst>
                              <p:cond delay="0"/>
                            </p:stCondLst>
                            <p:childTnLst>
                              <p:par>
                                <p:cTn id="5" nodeType="clickEffect" fill="hold" presetClass="entr" presetID="1">
                                  <p:stCondLst>
                                    <p:cond delay="0"/>
                                  </p:stCondLst>
                                  <p:childTnLst>
                                    <p:set>
                                      <p:cBhvr>
                                        <p:cTn id="6" dur="1" fill="hold">
                                          <p:stCondLst>
                                            <p:cond delay="0"/>
                                          </p:stCondLst>
                                        </p:cTn>
                                        <p:tgtEl>
                                          <p:spTgt spid="150"/>
                                        </p:tgtEl>
                                        <p:attrNameLst>
                                          <p:attrName>style.visibility</p:attrName>
                                        </p:attrNameLst>
                                      </p:cBhvr>
                                      <p:to>
                                        <p:strVal val="visible"/>
                                      </p:to>
                                    </p:set>
                                  </p:childTnLst>
                                </p:cTn>
                              </p:par>
                            </p:childTnLst>
                          </p:cTn>
                        </p:par>
                        <p:par>
                          <p:cTn id="7" nodeType="afterEffect" fill="hold">
                            <p:stCondLst>
                              <p:cond delay="0"/>
                            </p:stCondLst>
                            <p:childTnLst>
                              <p:par>
                                <p:cTn id="8" nodeType="afterEffect" fill="hold" presetClass="entr" presetID="1">
                                  <p:stCondLst>
                                    <p:cond delay="1000"/>
                                  </p:stCondLst>
                                  <p:childTnLst>
                                    <p:set>
                                      <p:cBhvr>
                                        <p:cTn id="9" dur="1" fill="hold">
                                          <p:stCondLst>
                                            <p:cond delay="0"/>
                                          </p:stCondLst>
                                        </p:cTn>
                                        <p:tgtEl>
                                          <p:spTgt spid="151"/>
                                        </p:tgtEl>
                                        <p:attrNameLst>
                                          <p:attrName>style.visibility</p:attrName>
                                        </p:attrNameLst>
                                      </p:cBhvr>
                                      <p:to>
                                        <p:strVal val="visible"/>
                                      </p:to>
                                    </p:set>
                                  </p:childTnLst>
                                </p:cTn>
                              </p:par>
                            </p:childTnLst>
                          </p:cTn>
                        </p:par>
                        <p:par>
                          <p:cTn id="10" nodeType="afterEffect" fill="hold">
                            <p:stCondLst>
                              <p:cond delay="1000"/>
                            </p:stCondLst>
                            <p:childTnLst>
                              <p:par>
                                <p:cTn id="11" nodeType="afterEffect" fill="hold" presetClass="entr" presetID="1">
                                  <p:stCondLst>
                                    <p:cond delay="1000"/>
                                  </p:stCondLst>
                                  <p:childTnLst>
                                    <p:set>
                                      <p:cBhvr>
                                        <p:cTn id="12" dur="1" fill="hold">
                                          <p:stCondLst>
                                            <p:cond delay="0"/>
                                          </p:stCondLst>
                                        </p:cTn>
                                        <p:tgtEl>
                                          <p:spTgt spid="152"/>
                                        </p:tgtEl>
                                        <p:attrNameLst>
                                          <p:attrName>style.visibility</p:attrName>
                                        </p:attrNameLst>
                                      </p:cBhvr>
                                      <p:to>
                                        <p:strVal val="visible"/>
                                      </p:to>
                                    </p:set>
                                  </p:childTnLst>
                                </p:cTn>
                              </p:par>
                            </p:childTnLst>
                          </p:cTn>
                        </p:par>
                        <p:par>
                          <p:cTn id="13" nodeType="afterEffect" fill="hold">
                            <p:stCondLst>
                              <p:cond delay="2000"/>
                            </p:stCondLst>
                            <p:childTnLst>
                              <p:par>
                                <p:cTn id="14" nodeType="afterEffect" fill="hold" presetClass="entr" presetID="1">
                                  <p:stCondLst>
                                    <p:cond delay="1000"/>
                                  </p:stCondLst>
                                  <p:childTnLst>
                                    <p:set>
                                      <p:cBhvr>
                                        <p:cTn id="15" dur="1" fill="hold">
                                          <p:stCondLst>
                                            <p:cond delay="0"/>
                                          </p:stCondLst>
                                        </p:cTn>
                                        <p:tgtEl>
                                          <p:spTgt spid="153"/>
                                        </p:tgtEl>
                                        <p:attrNameLst>
                                          <p:attrName>style.visibility</p:attrName>
                                        </p:attrNameLst>
                                      </p:cBhvr>
                                      <p:to>
                                        <p:strVal val="visible"/>
                                      </p:to>
                                    </p:set>
                                  </p:childTnLst>
                                </p:cTn>
                              </p:par>
                            </p:childTnLst>
                          </p:cTn>
                        </p:par>
                        <p:par>
                          <p:cTn id="16" nodeType="afterEffect" fill="hold">
                            <p:stCondLst>
                              <p:cond delay="3000"/>
                            </p:stCondLst>
                            <p:childTnLst>
                              <p:par>
                                <p:cTn id="17" nodeType="afterEffect" fill="hold" presetClass="entr" presetID="1">
                                  <p:stCondLst>
                                    <p:cond delay="1000"/>
                                  </p:stCondLst>
                                  <p:childTnLst>
                                    <p:set>
                                      <p:cBhvr>
                                        <p:cTn id="18" dur="1" fill="hold">
                                          <p:stCondLst>
                                            <p:cond delay="0"/>
                                          </p:stCondLst>
                                        </p:cTn>
                                        <p:tgtEl>
                                          <p:spTgt spid="154"/>
                                        </p:tgtEl>
                                        <p:attrNameLst>
                                          <p:attrName>style.visibility</p:attrName>
                                        </p:attrNameLst>
                                      </p:cBhvr>
                                      <p:to>
                                        <p:strVal val="visible"/>
                                      </p:to>
                                    </p:set>
                                  </p:childTnLst>
                                </p:cTn>
                              </p:par>
                            </p:childTnLst>
                          </p:cTn>
                        </p:par>
                        <p:par>
                          <p:cTn id="19" nodeType="afterEffect" fill="hold">
                            <p:stCondLst>
                              <p:cond delay="4000"/>
                            </p:stCondLst>
                            <p:childTnLst>
                              <p:par>
                                <p:cTn id="20" nodeType="afterEffect" fill="hold" presetClass="path" presetID="42">
                                  <p:stCondLst>
                                    <p:cond delay="0"/>
                                  </p:stCondLst>
                                  <p:childTnLst>
                                    <p:animMotion origin="layout" path="M -3.61111E-006 1.63775E-006 L -0.00347 0.07055 E">
                                      <p:cBhvr>
                                        <p:cTn id="21" dur="2000" fill="hold"/>
                                        <p:tgtEl>
                                          <p:spTgt spid="149"/>
                                        </p:tgtEl>
                                        <p:attrNameLst>
                                          <p:attrName>ppt_x</p:attrName>
                                          <p:attrName>ppt_y</p:attrName>
                                        </p:attrNameLst>
                                      </p:cBhvr>
                                    </p:animMotion>
                                  </p:childTnLst>
                                </p:cTn>
                              </p:par>
                            </p:childTnLst>
                          </p:cTn>
                        </p:par>
                        <p:par>
                          <p:cTn id="22" nodeType="afterEffect" fill="hold">
                            <p:stCondLst>
                              <p:cond delay="6000"/>
                            </p:stCondLst>
                            <p:childTnLst>
                              <p:par>
                                <p:cTn id="23" nodeType="afterEffect" fill="hold" presetClass="entr" presetID="1">
                                  <p:stCondLst>
                                    <p:cond delay="0"/>
                                  </p:stCondLst>
                                  <p:childTnLst>
                                    <p:set>
                                      <p:cBhvr>
                                        <p:cTn id="24" dur="1" fill="hold">
                                          <p:stCondLst>
                                            <p:cond delay="0"/>
                                          </p:stCondLst>
                                        </p:cTn>
                                        <p:tgtEl>
                                          <p:spTgt spid="155"/>
                                        </p:tgtEl>
                                        <p:attrNameLst>
                                          <p:attrName>style.visibility</p:attrName>
                                        </p:attrNameLst>
                                      </p:cBhvr>
                                      <p:to>
                                        <p:strVal val="visible"/>
                                      </p:to>
                                    </p:set>
                                  </p:childTnLst>
                                </p:cTn>
                              </p:par>
                            </p:childTnLst>
                          </p:cTn>
                        </p:par>
                        <p:par>
                          <p:cTn id="25" nodeType="afterEffect" fill="hold">
                            <p:stCondLst>
                              <p:cond delay="6000"/>
                            </p:stCondLst>
                            <p:childTnLst>
                              <p:par>
                                <p:cTn id="26" nodeType="afterEffect" fill="hold" presetClass="entr" presetID="1">
                                  <p:stCondLst>
                                    <p:cond delay="0"/>
                                  </p:stCondLst>
                                  <p:childTnLst>
                                    <p:set>
                                      <p:cBhvr>
                                        <p:cTn id="27" dur="1" fill="hold">
                                          <p:stCondLst>
                                            <p:cond delay="0"/>
                                          </p:stCondLst>
                                        </p:cTn>
                                        <p:tgtEl>
                                          <p:spTgt spid="156"/>
                                        </p:tgtEl>
                                        <p:attrNameLst>
                                          <p:attrName>style.visibility</p:attrName>
                                        </p:attrNameLst>
                                      </p:cBhvr>
                                      <p:to>
                                        <p:strVal val="visible"/>
                                      </p:to>
                                    </p:set>
                                  </p:childTnLst>
                                </p:cTn>
                              </p:par>
                            </p:childTnLst>
                          </p:cTn>
                        </p:par>
                        <p:par>
                          <p:cTn id="28" nodeType="afterEffect" fill="hold">
                            <p:stCondLst>
                              <p:cond delay="6000"/>
                            </p:stCondLst>
                            <p:childTnLst>
                              <p:par>
                                <p:cTn id="29" nodeType="afterEffect" fill="hold" presetClass="exit" presetID="10">
                                  <p:stCondLst>
                                    <p:cond delay="0"/>
                                  </p:stCondLst>
                                  <p:childTnLst>
                                    <p:animEffect filter="fade" transition="out">
                                      <p:cBhvr additive="repl">
                                        <p:cTn id="30" dur="2000"/>
                                        <p:tgtEl>
                                          <p:spTgt spid="156"/>
                                        </p:tgtEl>
                                      </p:cBhvr>
                                    </p:animEffect>
                                    <p:set>
                                      <p:cBhvr>
                                        <p:cTn id="31" dur="1" fill="hold">
                                          <p:stCondLst>
                                            <p:cond delay="1999"/>
                                          </p:stCondLst>
                                        </p:cTn>
                                        <p:tgtEl>
                                          <p:spTgt spid="156"/>
                                        </p:tgtEl>
                                        <p:attrNameLst>
                                          <p:attrName>style.visibility</p:attrName>
                                        </p:attrNameLst>
                                      </p:cBhvr>
                                      <p:to>
                                        <p:strVal val="hidden"/>
                                      </p:to>
                                    </p:set>
                                  </p:childTnLst>
                                </p:cTn>
                              </p:par>
                            </p:childTnLst>
                          </p:cTn>
                        </p:par>
                        <p:par>
                          <p:cTn id="32" nodeType="afterEffect" fill="hold">
                            <p:stCondLst>
                              <p:cond delay="8000"/>
                            </p:stCondLst>
                            <p:childTnLst>
                              <p:par>
                                <p:cTn id="33" nodeType="afterEffect" fill="hold" presetClass="entr" presetID="1">
                                  <p:stCondLst>
                                    <p:cond delay="0"/>
                                  </p:stCondLst>
                                  <p:childTnLst>
                                    <p:set>
                                      <p:cBhvr>
                                        <p:cTn id="34" dur="1" fill="hold">
                                          <p:stCondLst>
                                            <p:cond delay="0"/>
                                          </p:stCondLst>
                                        </p:cTn>
                                        <p:tgtEl>
                                          <p:spTgt spid="157"/>
                                        </p:tgtEl>
                                        <p:attrNameLst>
                                          <p:attrName>style.visibility</p:attrName>
                                        </p:attrNameLst>
                                      </p:cBhvr>
                                      <p:to>
                                        <p:strVal val="visible"/>
                                      </p:to>
                                    </p:set>
                                  </p:childTnLst>
                                </p:cTn>
                              </p:par>
                            </p:childTnLst>
                          </p:cTn>
                        </p:par>
                        <p:par>
                          <p:cTn id="35" nodeType="afterEffect" fill="hold">
                            <p:stCondLst>
                              <p:cond delay="8000"/>
                            </p:stCondLst>
                            <p:childTnLst>
                              <p:par>
                                <p:cTn id="36" nodeType="afterEffect" fill="hold" presetClass="exit" presetID="10">
                                  <p:stCondLst>
                                    <p:cond delay="0"/>
                                  </p:stCondLst>
                                  <p:childTnLst>
                                    <p:animEffect filter="fade" transition="out">
                                      <p:cBhvr additive="repl">
                                        <p:cTn id="37" dur="2000"/>
                                        <p:tgtEl>
                                          <p:spTgt spid="157"/>
                                        </p:tgtEl>
                                      </p:cBhvr>
                                    </p:animEffect>
                                    <p:set>
                                      <p:cBhvr>
                                        <p:cTn id="38" dur="1" fill="hold">
                                          <p:stCondLst>
                                            <p:cond delay="1999"/>
                                          </p:stCondLst>
                                        </p:cTn>
                                        <p:tgtEl>
                                          <p:spTgt spid="157"/>
                                        </p:tgtEl>
                                        <p:attrNameLst>
                                          <p:attrName>style.visibility</p:attrName>
                                        </p:attrNameLst>
                                      </p:cBhvr>
                                      <p:to>
                                        <p:strVal val="hidden"/>
                                      </p:to>
                                    </p:set>
                                  </p:childTnLst>
                                </p:cTn>
                              </p:par>
                            </p:childTnLst>
                          </p:cTn>
                        </p:par>
                        <p:par>
                          <p:cTn id="39" nodeType="afterEffect" fill="hold">
                            <p:stCondLst>
                              <p:cond delay="10000"/>
                            </p:stCondLst>
                            <p:childTnLst>
                              <p:par>
                                <p:cTn id="40" nodeType="afterEffect" fill="hold" presetClass="entr" presetID="1">
                                  <p:stCondLst>
                                    <p:cond delay="0"/>
                                  </p:stCondLst>
                                  <p:childTnLst>
                                    <p:set>
                                      <p:cBhvr>
                                        <p:cTn id="41" dur="1" fill="hold">
                                          <p:stCondLst>
                                            <p:cond delay="0"/>
                                          </p:stCondLst>
                                        </p:cTn>
                                        <p:tgtEl>
                                          <p:spTgt spid="156"/>
                                        </p:tgtEl>
                                        <p:attrNameLst>
                                          <p:attrName>style.visibility</p:attrName>
                                        </p:attrNameLst>
                                      </p:cBhvr>
                                      <p:to>
                                        <p:strVal val="visible"/>
                                      </p:to>
                                    </p:set>
                                  </p:childTnLst>
                                </p:cTn>
                              </p:par>
                            </p:childTnLst>
                          </p:cTn>
                        </p:par>
                        <p:par>
                          <p:cTn id="42" nodeType="afterEffect" fill="hold">
                            <p:stCondLst>
                              <p:cond delay="10000"/>
                            </p:stCondLst>
                            <p:childTnLst>
                              <p:par>
                                <p:cTn id="43" nodeType="afterEffect" fill="hold" presetClass="exit" presetID="10">
                                  <p:stCondLst>
                                    <p:cond delay="0"/>
                                  </p:stCondLst>
                                  <p:childTnLst>
                                    <p:animEffect filter="fade" transition="out">
                                      <p:cBhvr additive="repl">
                                        <p:cTn id="44" dur="2000"/>
                                        <p:tgtEl>
                                          <p:spTgt spid="156"/>
                                        </p:tgtEl>
                                      </p:cBhvr>
                                    </p:animEffect>
                                    <p:set>
                                      <p:cBhvr>
                                        <p:cTn id="45" dur="1" fill="hold">
                                          <p:stCondLst>
                                            <p:cond delay="1999"/>
                                          </p:stCondLst>
                                        </p:cTn>
                                        <p:tgtEl>
                                          <p:spTgt spid="156"/>
                                        </p:tgtEl>
                                        <p:attrNameLst>
                                          <p:attrName>style.visibility</p:attrName>
                                        </p:attrNameLst>
                                      </p:cBhvr>
                                      <p:to>
                                        <p:strVal val="hidden"/>
                                      </p:to>
                                    </p:set>
                                  </p:childTnLst>
                                </p:cTn>
                              </p:par>
                            </p:childTnLst>
                          </p:cTn>
                        </p:par>
                        <p:par>
                          <p:cTn id="46" nodeType="afterEffect" fill="hold">
                            <p:stCondLst>
                              <p:cond delay="12000"/>
                            </p:stCondLst>
                            <p:childTnLst>
                              <p:par>
                                <p:cTn id="47" nodeType="afterEffect" fill="hold" presetClass="entr" presetID="1">
                                  <p:stCondLst>
                                    <p:cond delay="0"/>
                                  </p:stCondLst>
                                  <p:childTnLst>
                                    <p:set>
                                      <p:cBhvr>
                                        <p:cTn id="48" dur="1" fill="hold">
                                          <p:stCondLst>
                                            <p:cond delay="0"/>
                                          </p:stCondLst>
                                        </p:cTn>
                                        <p:tgtEl>
                                          <p:spTgt spid="158"/>
                                        </p:tgtEl>
                                        <p:attrNameLst>
                                          <p:attrName>style.visibility</p:attrName>
                                        </p:attrNameLst>
                                      </p:cBhvr>
                                      <p:to>
                                        <p:strVal val="visible"/>
                                      </p:to>
                                    </p:set>
                                  </p:childTnLst>
                                </p:cTn>
                              </p:par>
                            </p:childTnLst>
                          </p:cTn>
                        </p:par>
                        <p:par>
                          <p:cTn id="49" nodeType="afterEffect" fill="hold">
                            <p:stCondLst>
                              <p:cond delay="12000"/>
                            </p:stCondLst>
                            <p:childTnLst>
                              <p:par>
                                <p:cTn id="50" nodeType="afterEffect" fill="hold" presetClass="exit" presetID="10">
                                  <p:stCondLst>
                                    <p:cond delay="0"/>
                                  </p:stCondLst>
                                  <p:childTnLst>
                                    <p:animEffect filter="fade" transition="out">
                                      <p:cBhvr additive="repl">
                                        <p:cTn id="51" dur="2000"/>
                                        <p:tgtEl>
                                          <p:spTgt spid="158"/>
                                        </p:tgtEl>
                                      </p:cBhvr>
                                    </p:animEffect>
                                    <p:set>
                                      <p:cBhvr>
                                        <p:cTn id="52" dur="1" fill="hold">
                                          <p:stCondLst>
                                            <p:cond delay="1999"/>
                                          </p:stCondLst>
                                        </p:cTn>
                                        <p:tgtEl>
                                          <p:spTgt spid="158"/>
                                        </p:tgtEl>
                                        <p:attrNameLst>
                                          <p:attrName>style.visibility</p:attrName>
                                        </p:attrNameLst>
                                      </p:cBhvr>
                                      <p:to>
                                        <p:strVal val="hidden"/>
                                      </p:to>
                                    </p:set>
                                  </p:childTnLst>
                                </p:cTn>
                              </p:par>
                            </p:childTnLst>
                          </p:cTn>
                        </p:par>
                        <p:par>
                          <p:cTn id="53" nodeType="afterEffect" fill="hold">
                            <p:stCondLst>
                              <p:cond delay="14000"/>
                            </p:stCondLst>
                            <p:childTnLst>
                              <p:par>
                                <p:cTn id="54" nodeType="afterEffect" fill="hold" presetClass="entr" presetID="1">
                                  <p:stCondLst>
                                    <p:cond delay="0"/>
                                  </p:stCondLst>
                                  <p:childTnLst>
                                    <p:set>
                                      <p:cBhvr>
                                        <p:cTn id="55" dur="1" fill="hold">
                                          <p:stCondLst>
                                            <p:cond delay="0"/>
                                          </p:stCondLst>
                                        </p:cTn>
                                        <p:tgtEl>
                                          <p:spTgt spid="156"/>
                                        </p:tgtEl>
                                        <p:attrNameLst>
                                          <p:attrName>style.visibility</p:attrName>
                                        </p:attrNameLst>
                                      </p:cBhvr>
                                      <p:to>
                                        <p:strVal val="visible"/>
                                      </p:to>
                                    </p:set>
                                  </p:childTnLst>
                                </p:cTn>
                              </p:par>
                            </p:childTnLst>
                          </p:cTn>
                        </p:par>
                        <p:par>
                          <p:cTn id="56" nodeType="afterEffect" fill="hold">
                            <p:stCondLst>
                              <p:cond delay="14000"/>
                            </p:stCondLst>
                            <p:childTnLst>
                              <p:par>
                                <p:cTn id="57" nodeType="afterEffect" fill="hold" presetClass="exit" presetID="10">
                                  <p:stCondLst>
                                    <p:cond delay="0"/>
                                  </p:stCondLst>
                                  <p:childTnLst>
                                    <p:animEffect filter="fade" transition="out">
                                      <p:cBhvr additive="repl">
                                        <p:cTn id="58" dur="2000"/>
                                        <p:tgtEl>
                                          <p:spTgt spid="156"/>
                                        </p:tgtEl>
                                      </p:cBhvr>
                                    </p:animEffect>
                                    <p:set>
                                      <p:cBhvr>
                                        <p:cTn id="59" dur="1" fill="hold">
                                          <p:stCondLst>
                                            <p:cond delay="1999"/>
                                          </p:stCondLst>
                                        </p:cTn>
                                        <p:tgtEl>
                                          <p:spTgt spid="156"/>
                                        </p:tgtEl>
                                        <p:attrNameLst>
                                          <p:attrName>style.visibility</p:attrName>
                                        </p:attrNameLst>
                                      </p:cBhvr>
                                      <p:to>
                                        <p:strVal val="hidden"/>
                                      </p:to>
                                    </p:set>
                                  </p:childTnLst>
                                </p:cTn>
                              </p:par>
                            </p:childTnLst>
                          </p:cTn>
                        </p:par>
                        <p:par>
                          <p:cTn id="60" nodeType="afterEffect" fill="hold">
                            <p:stCondLst>
                              <p:cond delay="16000"/>
                            </p:stCondLst>
                            <p:childTnLst>
                              <p:par>
                                <p:cTn id="61" nodeType="afterEffect" fill="hold" presetClass="entr" presetID="1">
                                  <p:stCondLst>
                                    <p:cond delay="0"/>
                                  </p:stCondLst>
                                  <p:childTnLst>
                                    <p:set>
                                      <p:cBhvr>
                                        <p:cTn id="62" dur="1" fill="hold">
                                          <p:stCondLst>
                                            <p:cond delay="0"/>
                                          </p:stCondLst>
                                        </p:cTn>
                                        <p:tgtEl>
                                          <p:spTgt spid="159"/>
                                        </p:tgtEl>
                                        <p:attrNameLst>
                                          <p:attrName>style.visibility</p:attrName>
                                        </p:attrNameLst>
                                      </p:cBhvr>
                                      <p:to>
                                        <p:strVal val="visible"/>
                                      </p:to>
                                    </p:set>
                                  </p:childTnLst>
                                </p:cTn>
                              </p:par>
                            </p:childTnLst>
                          </p:cTn>
                        </p:par>
                        <p:par>
                          <p:cTn id="63" nodeType="afterEffect" fill="hold">
                            <p:stCondLst>
                              <p:cond delay="16000"/>
                            </p:stCondLst>
                            <p:childTnLst>
                              <p:par>
                                <p:cTn id="64" nodeType="afterEffect" fill="hold" presetClass="exit" presetID="10">
                                  <p:stCondLst>
                                    <p:cond delay="0"/>
                                  </p:stCondLst>
                                  <p:childTnLst>
                                    <p:animEffect filter="fade" transition="out">
                                      <p:cBhvr additive="repl">
                                        <p:cTn id="65" dur="2000"/>
                                        <p:tgtEl>
                                          <p:spTgt spid="159"/>
                                        </p:tgtEl>
                                      </p:cBhvr>
                                    </p:animEffect>
                                    <p:set>
                                      <p:cBhvr>
                                        <p:cTn id="66" dur="1" fill="hold">
                                          <p:stCondLst>
                                            <p:cond delay="1999"/>
                                          </p:stCondLst>
                                        </p:cTn>
                                        <p:tgtEl>
                                          <p:spTgt spid="159"/>
                                        </p:tgtEl>
                                        <p:attrNameLst>
                                          <p:attrName>style.visibility</p:attrName>
                                        </p:attrNameLst>
                                      </p:cBhvr>
                                      <p:to>
                                        <p:strVal val="hidden"/>
                                      </p:to>
                                    </p:set>
                                  </p:childTnLst>
                                </p:cTn>
                              </p:par>
                            </p:childTnLst>
                          </p:cTn>
                        </p:par>
                        <p:par>
                          <p:cTn id="67" nodeType="afterEffect" fill="hold">
                            <p:stCondLst>
                              <p:cond delay="18000"/>
                            </p:stCondLst>
                            <p:childTnLst>
                              <p:par>
                                <p:cTn id="68" nodeType="afterEffect" fill="hold" presetClass="entr" presetID="1">
                                  <p:stCondLst>
                                    <p:cond delay="0"/>
                                  </p:stCondLst>
                                  <p:childTnLst>
                                    <p:set>
                                      <p:cBhvr>
                                        <p:cTn id="69" dur="1" fill="hold">
                                          <p:stCondLst>
                                            <p:cond delay="0"/>
                                          </p:stCondLst>
                                        </p:cTn>
                                        <p:tgtEl>
                                          <p:spTgt spid="156"/>
                                        </p:tgtEl>
                                        <p:attrNameLst>
                                          <p:attrName>style.visibility</p:attrName>
                                        </p:attrNameLst>
                                      </p:cBhvr>
                                      <p:to>
                                        <p:strVal val="visible"/>
                                      </p:to>
                                    </p:set>
                                  </p:childTnLst>
                                </p:cTn>
                              </p:par>
                            </p:childTnLst>
                          </p:cTn>
                        </p:par>
                        <p:par>
                          <p:cTn id="70" nodeType="afterEffect" fill="hold">
                            <p:stCondLst>
                              <p:cond delay="18000"/>
                            </p:stCondLst>
                            <p:childTnLst>
                              <p:par>
                                <p:cTn id="71" nodeType="afterEffect" fill="hold" presetClass="exit" presetID="10">
                                  <p:stCondLst>
                                    <p:cond delay="0"/>
                                  </p:stCondLst>
                                  <p:childTnLst>
                                    <p:animEffect filter="fade" transition="out">
                                      <p:cBhvr additive="repl">
                                        <p:cTn id="72" dur="2000"/>
                                        <p:tgtEl>
                                          <p:spTgt spid="156"/>
                                        </p:tgtEl>
                                      </p:cBhvr>
                                    </p:animEffect>
                                    <p:set>
                                      <p:cBhvr>
                                        <p:cTn id="73" dur="1" fill="hold">
                                          <p:stCondLst>
                                            <p:cond delay="1999"/>
                                          </p:stCondLst>
                                        </p:cTn>
                                        <p:tgtEl>
                                          <p:spTgt spid="156"/>
                                        </p:tgtEl>
                                        <p:attrNameLst>
                                          <p:attrName>style.visibility</p:attrName>
                                        </p:attrNameLst>
                                      </p:cBhvr>
                                      <p:to>
                                        <p:strVal val="hidden"/>
                                      </p:to>
                                    </p:set>
                                  </p:childTnLst>
                                </p:cTn>
                              </p:par>
                            </p:childTnLst>
                          </p:cTn>
                        </p:par>
                        <p:par>
                          <p:cTn id="74" nodeType="afterEffect" fill="hold">
                            <p:stCondLst>
                              <p:cond delay="20000"/>
                            </p:stCondLst>
                            <p:childTnLst>
                              <p:par>
                                <p:cTn id="75" nodeType="afterEffect" fill="hold" presetClass="entr" presetID="1">
                                  <p:stCondLst>
                                    <p:cond delay="0"/>
                                  </p:stCondLst>
                                  <p:childTnLst>
                                    <p:set>
                                      <p:cBhvr>
                                        <p:cTn id="76" dur="1" fill="hold">
                                          <p:stCondLst>
                                            <p:cond delay="0"/>
                                          </p:stCondLst>
                                        </p:cTn>
                                        <p:tgtEl>
                                          <p:spTgt spid="160"/>
                                        </p:tgtEl>
                                        <p:attrNameLst>
                                          <p:attrName>style.visibility</p:attrName>
                                        </p:attrNameLst>
                                      </p:cBhvr>
                                      <p:to>
                                        <p:strVal val="visible"/>
                                      </p:to>
                                    </p:set>
                                  </p:childTnLst>
                                </p:cTn>
                              </p:par>
                            </p:childTnLst>
                          </p:cTn>
                        </p:par>
                        <p:par>
                          <p:cTn id="77" nodeType="afterEffect" fill="hold">
                            <p:stCondLst>
                              <p:cond delay="20000"/>
                            </p:stCondLst>
                            <p:childTnLst>
                              <p:par>
                                <p:cTn id="78" nodeType="afterEffect" fill="hold" presetClass="exit" presetID="10">
                                  <p:stCondLst>
                                    <p:cond delay="0"/>
                                  </p:stCondLst>
                                  <p:childTnLst>
                                    <p:animEffect filter="fade" transition="out">
                                      <p:cBhvr additive="repl">
                                        <p:cTn id="79" dur="2000"/>
                                        <p:tgtEl>
                                          <p:spTgt spid="160"/>
                                        </p:tgtEl>
                                      </p:cBhvr>
                                    </p:animEffect>
                                    <p:set>
                                      <p:cBhvr>
                                        <p:cTn id="80" dur="1" fill="hold">
                                          <p:stCondLst>
                                            <p:cond delay="1999"/>
                                          </p:stCondLst>
                                        </p:cTn>
                                        <p:tgtEl>
                                          <p:spTgt spid="160"/>
                                        </p:tgtEl>
                                        <p:attrNameLst>
                                          <p:attrName>style.visibility</p:attrName>
                                        </p:attrNameLst>
                                      </p:cBhvr>
                                      <p:to>
                                        <p:strVal val="hidden"/>
                                      </p:to>
                                    </p:set>
                                  </p:childTnLst>
                                </p:cTn>
                              </p:par>
                            </p:childTnLst>
                          </p:cTn>
                        </p:par>
                        <p:par>
                          <p:cTn id="81" nodeType="afterEffect" fill="hold">
                            <p:stCondLst>
                              <p:cond delay="22000"/>
                            </p:stCondLst>
                            <p:childTnLst>
                              <p:par>
                                <p:cTn id="82" nodeType="afterEffect" fill="hold" presetClass="entr" presetID="1">
                                  <p:stCondLst>
                                    <p:cond delay="0"/>
                                  </p:stCondLst>
                                  <p:childTnLst>
                                    <p:set>
                                      <p:cBhvr>
                                        <p:cTn id="83" dur="1" fill="hold">
                                          <p:stCondLst>
                                            <p:cond delay="0"/>
                                          </p:stCondLst>
                                        </p:cTn>
                                        <p:tgtEl>
                                          <p:spTgt spid="156"/>
                                        </p:tgtEl>
                                        <p:attrNameLst>
                                          <p:attrName>style.visibility</p:attrName>
                                        </p:attrNameLst>
                                      </p:cBhvr>
                                      <p:to>
                                        <p:strVal val="visible"/>
                                      </p:to>
                                    </p:set>
                                  </p:childTnLst>
                                </p:cTn>
                              </p:par>
                            </p:childTnLst>
                          </p:cTn>
                        </p:par>
                        <p:par>
                          <p:cTn id="84" nodeType="afterEffect" fill="hold">
                            <p:stCondLst>
                              <p:cond delay="22000"/>
                            </p:stCondLst>
                            <p:childTnLst>
                              <p:par>
                                <p:cTn id="85" nodeType="afterEffect" fill="hold" presetClass="exit" presetID="10">
                                  <p:stCondLst>
                                    <p:cond delay="0"/>
                                  </p:stCondLst>
                                  <p:childTnLst>
                                    <p:animEffect filter="fade" transition="out">
                                      <p:cBhvr additive="repl">
                                        <p:cTn id="86" dur="2000"/>
                                        <p:tgtEl>
                                          <p:spTgt spid="156"/>
                                        </p:tgtEl>
                                      </p:cBhvr>
                                    </p:animEffect>
                                    <p:set>
                                      <p:cBhvr>
                                        <p:cTn id="87" dur="1" fill="hold">
                                          <p:stCondLst>
                                            <p:cond delay="1999"/>
                                          </p:stCondLst>
                                        </p:cTn>
                                        <p:tgtEl>
                                          <p:spTgt spid="156"/>
                                        </p:tgtEl>
                                        <p:attrNameLst>
                                          <p:attrName>style.visibility</p:attrName>
                                        </p:attrNameLst>
                                      </p:cBhvr>
                                      <p:to>
                                        <p:strVal val="hidden"/>
                                      </p:to>
                                    </p:set>
                                  </p:childTnLst>
                                </p:cTn>
                              </p:par>
                            </p:childTnLst>
                          </p:cTn>
                        </p:par>
                        <p:par>
                          <p:cTn id="88" nodeType="afterEffect" fill="hold">
                            <p:stCondLst>
                              <p:cond delay="24000"/>
                            </p:stCondLst>
                            <p:childTnLst>
                              <p:par>
                                <p:cTn id="89" nodeType="afterEffect" fill="hold" presetClass="entr" presetID="1">
                                  <p:stCondLst>
                                    <p:cond delay="0"/>
                                  </p:stCondLst>
                                  <p:childTnLst>
                                    <p:set>
                                      <p:cBhvr>
                                        <p:cTn id="90" dur="1" fill="hold">
                                          <p:stCondLst>
                                            <p:cond delay="0"/>
                                          </p:stCondLst>
                                        </p:cTn>
                                        <p:tgtEl>
                                          <p:spTgt spid="161"/>
                                        </p:tgtEl>
                                        <p:attrNameLst>
                                          <p:attrName>style.visibility</p:attrName>
                                        </p:attrNameLst>
                                      </p:cBhvr>
                                      <p:to>
                                        <p:strVal val="visible"/>
                                      </p:to>
                                    </p:set>
                                  </p:childTnLst>
                                </p:cTn>
                              </p:par>
                            </p:childTnLst>
                          </p:cTn>
                        </p:par>
                        <p:par>
                          <p:cTn id="91" nodeType="afterEffect" fill="hold">
                            <p:stCondLst>
                              <p:cond delay="24000"/>
                            </p:stCondLst>
                            <p:childTnLst>
                              <p:par>
                                <p:cTn id="92" nodeType="afterEffect" fill="hold" presetClass="exit" presetID="10">
                                  <p:stCondLst>
                                    <p:cond delay="0"/>
                                  </p:stCondLst>
                                  <p:childTnLst>
                                    <p:animEffect filter="fade" transition="out">
                                      <p:cBhvr additive="repl">
                                        <p:cTn id="93" dur="2000"/>
                                        <p:tgtEl>
                                          <p:spTgt spid="161"/>
                                        </p:tgtEl>
                                      </p:cBhvr>
                                    </p:animEffect>
                                    <p:set>
                                      <p:cBhvr>
                                        <p:cTn id="94" dur="1" fill="hold">
                                          <p:stCondLst>
                                            <p:cond delay="1999"/>
                                          </p:stCondLst>
                                        </p:cTn>
                                        <p:tgtEl>
                                          <p:spTgt spid="161"/>
                                        </p:tgtEl>
                                        <p:attrNameLst>
                                          <p:attrName>style.visibility</p:attrName>
                                        </p:attrNameLst>
                                      </p:cBhvr>
                                      <p:to>
                                        <p:strVal val="hidden"/>
                                      </p:to>
                                    </p:set>
                                  </p:childTnLst>
                                </p:cTn>
                              </p:par>
                            </p:childTnLst>
                          </p:cTn>
                        </p:par>
                        <p:par>
                          <p:cTn id="95" nodeType="afterEffect" fill="hold">
                            <p:stCondLst>
                              <p:cond delay="26000"/>
                            </p:stCondLst>
                            <p:childTnLst>
                              <p:par>
                                <p:cTn id="96" nodeType="afterEffect" fill="hold" presetClass="entr" presetID="1">
                                  <p:stCondLst>
                                    <p:cond delay="0"/>
                                  </p:stCondLst>
                                  <p:childTnLst>
                                    <p:set>
                                      <p:cBhvr>
                                        <p:cTn id="97" dur="1" fill="hold">
                                          <p:stCondLst>
                                            <p:cond delay="0"/>
                                          </p:stCondLst>
                                        </p:cTn>
                                        <p:tgtEl>
                                          <p:spTgt spid="156"/>
                                        </p:tgtEl>
                                        <p:attrNameLst>
                                          <p:attrName>style.visibility</p:attrName>
                                        </p:attrNameLst>
                                      </p:cBhvr>
                                      <p:to>
                                        <p:strVal val="visible"/>
                                      </p:to>
                                    </p:set>
                                  </p:childTnLst>
                                </p:cTn>
                              </p:par>
                              <p:par>
                                <p:cTn id="98" nodeType="withEffect" fill="hold" presetClass="entr" presetID="1">
                                  <p:stCondLst>
                                    <p:cond delay="0"/>
                                  </p:stCondLst>
                                  <p:childTnLst>
                                    <p:set>
                                      <p:cBhvr>
                                        <p:cTn id="99" dur="1" fill="hold">
                                          <p:stCondLst>
                                            <p:cond delay="0"/>
                                          </p:stCondLst>
                                        </p:cTn>
                                        <p:tgtEl>
                                          <p:spTgt spid="159"/>
                                        </p:tgtEl>
                                        <p:attrNameLst>
                                          <p:attrName>style.visibility</p:attrName>
                                        </p:attrNameLst>
                                      </p:cBhvr>
                                      <p:to>
                                        <p:strVal val="visible"/>
                                      </p:to>
                                    </p:set>
                                  </p:childTnLst>
                                </p:cTn>
                              </p:par>
                              <p:par>
                                <p:cTn id="100" nodeType="withEffect" fill="hold" presetClass="entr" presetID="1">
                                  <p:stCondLst>
                                    <p:cond delay="0"/>
                                  </p:stCondLst>
                                  <p:childTnLst>
                                    <p:set>
                                      <p:cBhvr>
                                        <p:cTn id="101" dur="1" fill="hold">
                                          <p:stCondLst>
                                            <p:cond delay="0"/>
                                          </p:stCondLst>
                                        </p:cTn>
                                        <p:tgtEl>
                                          <p:spTgt spid="157"/>
                                        </p:tgtEl>
                                        <p:attrNameLst>
                                          <p:attrName>style.visibility</p:attrName>
                                        </p:attrNameLst>
                                      </p:cBhvr>
                                      <p:to>
                                        <p:strVal val="visible"/>
                                      </p:to>
                                    </p:set>
                                  </p:childTnLst>
                                </p:cTn>
                              </p:par>
                              <p:par>
                                <p:cTn id="102" nodeType="withEffect" fill="hold" presetClass="entr" presetID="1">
                                  <p:stCondLst>
                                    <p:cond delay="0"/>
                                  </p:stCondLst>
                                  <p:childTnLst>
                                    <p:set>
                                      <p:cBhvr>
                                        <p:cTn id="103" dur="1" fill="hold">
                                          <p:stCondLst>
                                            <p:cond delay="0"/>
                                          </p:stCondLst>
                                        </p:cTn>
                                        <p:tgtEl>
                                          <p:spTgt spid="158"/>
                                        </p:tgtEl>
                                        <p:attrNameLst>
                                          <p:attrName>style.visibility</p:attrName>
                                        </p:attrNameLst>
                                      </p:cBhvr>
                                      <p:to>
                                        <p:strVal val="visible"/>
                                      </p:to>
                                    </p:set>
                                  </p:childTnLst>
                                </p:cTn>
                              </p:par>
                              <p:par>
                                <p:cTn id="104" nodeType="withEffect" fill="hold" presetClass="entr" presetID="1">
                                  <p:stCondLst>
                                    <p:cond delay="0"/>
                                  </p:stCondLst>
                                  <p:childTnLst>
                                    <p:set>
                                      <p:cBhvr>
                                        <p:cTn id="105" dur="1" fill="hold">
                                          <p:stCondLst>
                                            <p:cond delay="0"/>
                                          </p:stCondLst>
                                        </p:cTn>
                                        <p:tgtEl>
                                          <p:spTgt spid="160"/>
                                        </p:tgtEl>
                                        <p:attrNameLst>
                                          <p:attrName>style.visibility</p:attrName>
                                        </p:attrNameLst>
                                      </p:cBhvr>
                                      <p:to>
                                        <p:strVal val="visible"/>
                                      </p:to>
                                    </p:set>
                                  </p:childTnLst>
                                </p:cTn>
                              </p:par>
                              <p:par>
                                <p:cTn id="106" nodeType="withEffect" fill="hold" presetClass="entr" presetID="1">
                                  <p:stCondLst>
                                    <p:cond delay="0"/>
                                  </p:stCondLst>
                                  <p:childTnLst>
                                    <p:set>
                                      <p:cBhvr>
                                        <p:cTn id="107" dur="1" fill="hold">
                                          <p:stCondLst>
                                            <p:cond delay="0"/>
                                          </p:stCondLst>
                                        </p:cTn>
                                        <p:tgtEl>
                                          <p:spTgt spid="161"/>
                                        </p:tgtEl>
                                        <p:attrNameLst>
                                          <p:attrName>style.visibility</p:attrName>
                                        </p:attrNameLst>
                                      </p:cBhvr>
                                      <p:to>
                                        <p:strVal val="visible"/>
                                      </p:to>
                                    </p:set>
                                  </p:childTnLst>
                                </p:cTn>
                              </p:par>
                            </p:childTnLst>
                          </p:cTn>
                        </p:par>
                        <p:par>
                          <p:cTn id="108" nodeType="afterEffect" fill="hold">
                            <p:stCondLst>
                              <p:cond delay="26000"/>
                            </p:stCondLst>
                            <p:childTnLst>
                              <p:par>
                                <p:cTn id="109" nodeType="afterEffect" fill="hold" presetClass="emph" presetID="22">
                                  <p:stCondLst>
                                    <p:cond delay="0"/>
                                  </p:stCondLst>
                                  <p:childTnLst>
                                    <p:animClr clrSpc="hsl" dir="cw">
                                      <p:cBhvr>
                                        <p:cTn id="110" dur="500" fill="hold"/>
                                        <p:tgtEl>
                                          <p:spTgt spid="156"/>
                                        </p:tgtEl>
                                        <p:attrNameLst>
                                          <p:attrName>style.color</p:attrName>
                                        </p:attrNameLst>
                                      </p:cBhvr>
                                      <p:by>
                                        <p:hsl h="-4320000" s="0" l="0"/>
                                      </p:by>
                                    </p:animClr>
                                    <p:animClr clrSpc="hsl" dir="cw">
                                      <p:cBhvr>
                                        <p:cTn id="111" dur="500" fill="hold"/>
                                        <p:tgtEl>
                                          <p:spTgt spid="156"/>
                                        </p:tgtEl>
                                        <p:attrNameLst>
                                          <p:attrName>fillcolor</p:attrName>
                                        </p:attrNameLst>
                                      </p:cBhvr>
                                      <p:by>
                                        <p:hsl h="-4320000" s="0" l="0"/>
                                      </p:by>
                                    </p:animClr>
                                    <p:animClr clrSpc="hsl" dir="cw">
                                      <p:cBhvr>
                                        <p:cTn id="112" dur="500" fill="hold"/>
                                        <p:tgtEl>
                                          <p:spTgt spid="156"/>
                                        </p:tgtEl>
                                        <p:attrNameLst>
                                          <p:attrName>stroke.color</p:attrName>
                                        </p:attrNameLst>
                                      </p:cBhvr>
                                      <p:by>
                                        <p:hsl h="-4320000" s="0" l="0"/>
                                      </p:by>
                                    </p:animClr>
                                    <p:set>
                                      <p:cBhvr>
                                        <p:cTn id="113" dur="500" fill="hold"/>
                                        <p:tgtEl>
                                          <p:spTgt spid="156"/>
                                        </p:tgtEl>
                                        <p:attrNameLst>
                                          <p:attrName>fill.type</p:attrName>
                                        </p:attrNameLst>
                                      </p:cBhvr>
                                      <p:to>
                                        <p:strVal val="solid"/>
                                      </p:to>
                                    </p:set>
                                  </p:childTnLst>
                                </p:cTn>
                              </p:par>
                            </p:childTnLst>
                          </p:cTn>
                        </p:par>
                        <p:par>
                          <p:cTn id="114" nodeType="afterEffect" fill="hold">
                            <p:stCondLst>
                              <p:cond delay="26500"/>
                            </p:stCondLst>
                            <p:childTnLst>
                              <p:par>
                                <p:cTn id="115" nodeType="afterEffect" fill="hold" presetClass="emph" presetID="22">
                                  <p:stCondLst>
                                    <p:cond delay="0"/>
                                  </p:stCondLst>
                                  <p:childTnLst>
                                    <p:animClr clrSpc="hsl" dir="cw">
                                      <p:cBhvr>
                                        <p:cTn id="116" dur="500" fill="hold"/>
                                        <p:tgtEl>
                                          <p:spTgt spid="159"/>
                                        </p:tgtEl>
                                        <p:attrNameLst>
                                          <p:attrName>style.color</p:attrName>
                                        </p:attrNameLst>
                                      </p:cBhvr>
                                      <p:by>
                                        <p:hsl h="-4320000" s="0" l="0"/>
                                      </p:by>
                                    </p:animClr>
                                    <p:animClr clrSpc="hsl" dir="cw">
                                      <p:cBhvr>
                                        <p:cTn id="117" dur="500" fill="hold"/>
                                        <p:tgtEl>
                                          <p:spTgt spid="159"/>
                                        </p:tgtEl>
                                        <p:attrNameLst>
                                          <p:attrName>fillcolor</p:attrName>
                                        </p:attrNameLst>
                                      </p:cBhvr>
                                      <p:by>
                                        <p:hsl h="-4320000" s="0" l="0"/>
                                      </p:by>
                                    </p:animClr>
                                    <p:animClr clrSpc="hsl" dir="cw">
                                      <p:cBhvr>
                                        <p:cTn id="118" dur="500" fill="hold"/>
                                        <p:tgtEl>
                                          <p:spTgt spid="159"/>
                                        </p:tgtEl>
                                        <p:attrNameLst>
                                          <p:attrName>stroke.color</p:attrName>
                                        </p:attrNameLst>
                                      </p:cBhvr>
                                      <p:by>
                                        <p:hsl h="-4320000" s="0" l="0"/>
                                      </p:by>
                                    </p:animClr>
                                    <p:set>
                                      <p:cBhvr>
                                        <p:cTn id="119" dur="500" fill="hold"/>
                                        <p:tgtEl>
                                          <p:spTgt spid="159"/>
                                        </p:tgtEl>
                                        <p:attrNameLst>
                                          <p:attrName>fill.type</p:attrName>
                                        </p:attrNameLst>
                                      </p:cBhvr>
                                      <p:to>
                                        <p:strVal val="solid"/>
                                      </p:to>
                                    </p:set>
                                  </p:childTnLst>
                                </p:cTn>
                              </p:par>
                            </p:childTnLst>
                          </p:cTn>
                        </p:par>
                        <p:par>
                          <p:cTn id="120" nodeType="afterEffect" fill="hold">
                            <p:stCondLst>
                              <p:cond delay="27000"/>
                            </p:stCondLst>
                            <p:childTnLst>
                              <p:par>
                                <p:cTn id="121" nodeType="afterEffect" fill="hold" presetClass="emph" presetID="22">
                                  <p:stCondLst>
                                    <p:cond delay="0"/>
                                  </p:stCondLst>
                                  <p:childTnLst>
                                    <p:animClr clrSpc="hsl" dir="cw">
                                      <p:cBhvr>
                                        <p:cTn id="122" dur="500" fill="hold"/>
                                        <p:tgtEl>
                                          <p:spTgt spid="157"/>
                                        </p:tgtEl>
                                        <p:attrNameLst>
                                          <p:attrName>style.color</p:attrName>
                                        </p:attrNameLst>
                                      </p:cBhvr>
                                      <p:by>
                                        <p:hsl h="-4320000" s="0" l="0"/>
                                      </p:by>
                                    </p:animClr>
                                    <p:animClr clrSpc="hsl" dir="cw">
                                      <p:cBhvr>
                                        <p:cTn id="123" dur="500" fill="hold"/>
                                        <p:tgtEl>
                                          <p:spTgt spid="157"/>
                                        </p:tgtEl>
                                        <p:attrNameLst>
                                          <p:attrName>fillcolor</p:attrName>
                                        </p:attrNameLst>
                                      </p:cBhvr>
                                      <p:by>
                                        <p:hsl h="-4320000" s="0" l="0"/>
                                      </p:by>
                                    </p:animClr>
                                    <p:animClr clrSpc="hsl" dir="cw">
                                      <p:cBhvr>
                                        <p:cTn id="124" dur="500" fill="hold"/>
                                        <p:tgtEl>
                                          <p:spTgt spid="157"/>
                                        </p:tgtEl>
                                        <p:attrNameLst>
                                          <p:attrName>stroke.color</p:attrName>
                                        </p:attrNameLst>
                                      </p:cBhvr>
                                      <p:by>
                                        <p:hsl h="-4320000" s="0" l="0"/>
                                      </p:by>
                                    </p:animClr>
                                    <p:set>
                                      <p:cBhvr>
                                        <p:cTn id="125" dur="500" fill="hold"/>
                                        <p:tgtEl>
                                          <p:spTgt spid="157"/>
                                        </p:tgtEl>
                                        <p:attrNameLst>
                                          <p:attrName>fill.type</p:attrName>
                                        </p:attrNameLst>
                                      </p:cBhvr>
                                      <p:to>
                                        <p:strVal val="solid"/>
                                      </p:to>
                                    </p:set>
                                  </p:childTnLst>
                                </p:cTn>
                              </p:par>
                            </p:childTnLst>
                          </p:cTn>
                        </p:par>
                        <p:par>
                          <p:cTn id="126" nodeType="afterEffect" fill="hold">
                            <p:stCondLst>
                              <p:cond delay="27500"/>
                            </p:stCondLst>
                            <p:childTnLst>
                              <p:par>
                                <p:cTn id="127" nodeType="afterEffect" fill="hold" presetClass="emph" presetID="22">
                                  <p:stCondLst>
                                    <p:cond delay="0"/>
                                  </p:stCondLst>
                                  <p:childTnLst>
                                    <p:animClr clrSpc="hsl" dir="cw">
                                      <p:cBhvr>
                                        <p:cTn id="128" dur="500" fill="hold"/>
                                        <p:tgtEl>
                                          <p:spTgt spid="158"/>
                                        </p:tgtEl>
                                        <p:attrNameLst>
                                          <p:attrName>style.color</p:attrName>
                                        </p:attrNameLst>
                                      </p:cBhvr>
                                      <p:by>
                                        <p:hsl h="-4320000" s="0" l="0"/>
                                      </p:by>
                                    </p:animClr>
                                    <p:animClr clrSpc="hsl" dir="cw">
                                      <p:cBhvr>
                                        <p:cTn id="129" dur="500" fill="hold"/>
                                        <p:tgtEl>
                                          <p:spTgt spid="158"/>
                                        </p:tgtEl>
                                        <p:attrNameLst>
                                          <p:attrName>fillcolor</p:attrName>
                                        </p:attrNameLst>
                                      </p:cBhvr>
                                      <p:by>
                                        <p:hsl h="-4320000" s="0" l="0"/>
                                      </p:by>
                                    </p:animClr>
                                    <p:animClr clrSpc="hsl" dir="cw">
                                      <p:cBhvr>
                                        <p:cTn id="130" dur="500" fill="hold"/>
                                        <p:tgtEl>
                                          <p:spTgt spid="158"/>
                                        </p:tgtEl>
                                        <p:attrNameLst>
                                          <p:attrName>stroke.color</p:attrName>
                                        </p:attrNameLst>
                                      </p:cBhvr>
                                      <p:by>
                                        <p:hsl h="-4320000" s="0" l="0"/>
                                      </p:by>
                                    </p:animClr>
                                    <p:set>
                                      <p:cBhvr>
                                        <p:cTn id="131" dur="500" fill="hold"/>
                                        <p:tgtEl>
                                          <p:spTgt spid="158"/>
                                        </p:tgtEl>
                                        <p:attrNameLst>
                                          <p:attrName>fill.type</p:attrName>
                                        </p:attrNameLst>
                                      </p:cBhvr>
                                      <p:to>
                                        <p:strVal val="solid"/>
                                      </p:to>
                                    </p:set>
                                  </p:childTnLst>
                                </p:cTn>
                              </p:par>
                            </p:childTnLst>
                          </p:cTn>
                        </p:par>
                        <p:par>
                          <p:cTn id="132" nodeType="afterEffect" fill="hold">
                            <p:stCondLst>
                              <p:cond delay="28000"/>
                            </p:stCondLst>
                            <p:childTnLst>
                              <p:par>
                                <p:cTn id="133" nodeType="afterEffect" fill="hold" presetClass="emph" presetID="22">
                                  <p:stCondLst>
                                    <p:cond delay="0"/>
                                  </p:stCondLst>
                                  <p:childTnLst>
                                    <p:animClr clrSpc="hsl" dir="cw">
                                      <p:cBhvr>
                                        <p:cTn id="134" dur="500" fill="hold"/>
                                        <p:tgtEl>
                                          <p:spTgt spid="160"/>
                                        </p:tgtEl>
                                        <p:attrNameLst>
                                          <p:attrName>style.color</p:attrName>
                                        </p:attrNameLst>
                                      </p:cBhvr>
                                      <p:by>
                                        <p:hsl h="-4320000" s="0" l="0"/>
                                      </p:by>
                                    </p:animClr>
                                    <p:animClr clrSpc="hsl" dir="cw">
                                      <p:cBhvr>
                                        <p:cTn id="135" dur="500" fill="hold"/>
                                        <p:tgtEl>
                                          <p:spTgt spid="160"/>
                                        </p:tgtEl>
                                        <p:attrNameLst>
                                          <p:attrName>fillcolor</p:attrName>
                                        </p:attrNameLst>
                                      </p:cBhvr>
                                      <p:by>
                                        <p:hsl h="-4320000" s="0" l="0"/>
                                      </p:by>
                                    </p:animClr>
                                    <p:animClr clrSpc="hsl" dir="cw">
                                      <p:cBhvr>
                                        <p:cTn id="136" dur="500" fill="hold"/>
                                        <p:tgtEl>
                                          <p:spTgt spid="160"/>
                                        </p:tgtEl>
                                        <p:attrNameLst>
                                          <p:attrName>stroke.color</p:attrName>
                                        </p:attrNameLst>
                                      </p:cBhvr>
                                      <p:by>
                                        <p:hsl h="-4320000" s="0" l="0"/>
                                      </p:by>
                                    </p:animClr>
                                    <p:set>
                                      <p:cBhvr>
                                        <p:cTn id="137" dur="500" fill="hold"/>
                                        <p:tgtEl>
                                          <p:spTgt spid="160"/>
                                        </p:tgtEl>
                                        <p:attrNameLst>
                                          <p:attrName>fill.type</p:attrName>
                                        </p:attrNameLst>
                                      </p:cBhvr>
                                      <p:to>
                                        <p:strVal val="solid"/>
                                      </p:to>
                                    </p:set>
                                  </p:childTnLst>
                                </p:cTn>
                              </p:par>
                            </p:childTnLst>
                          </p:cTn>
                        </p:par>
                        <p:par>
                          <p:cTn id="138" nodeType="afterEffect" fill="hold">
                            <p:stCondLst>
                              <p:cond delay="28500"/>
                            </p:stCondLst>
                            <p:childTnLst>
                              <p:par>
                                <p:cTn id="139" nodeType="afterEffect" fill="hold" presetClass="emph" presetID="22">
                                  <p:stCondLst>
                                    <p:cond delay="0"/>
                                  </p:stCondLst>
                                  <p:childTnLst>
                                    <p:animClr clrSpc="hsl" dir="cw">
                                      <p:cBhvr>
                                        <p:cTn id="140" dur="500" fill="hold"/>
                                        <p:tgtEl>
                                          <p:spTgt spid="161"/>
                                        </p:tgtEl>
                                        <p:attrNameLst>
                                          <p:attrName>style.color</p:attrName>
                                        </p:attrNameLst>
                                      </p:cBhvr>
                                      <p:by>
                                        <p:hsl h="-4320000" s="0" l="0"/>
                                      </p:by>
                                    </p:animClr>
                                    <p:animClr clrSpc="hsl" dir="cw">
                                      <p:cBhvr>
                                        <p:cTn id="141" dur="500" fill="hold"/>
                                        <p:tgtEl>
                                          <p:spTgt spid="161"/>
                                        </p:tgtEl>
                                        <p:attrNameLst>
                                          <p:attrName>fillcolor</p:attrName>
                                        </p:attrNameLst>
                                      </p:cBhvr>
                                      <p:by>
                                        <p:hsl h="-4320000" s="0" l="0"/>
                                      </p:by>
                                    </p:animClr>
                                    <p:animClr clrSpc="hsl" dir="cw">
                                      <p:cBhvr>
                                        <p:cTn id="142" dur="500" fill="hold"/>
                                        <p:tgtEl>
                                          <p:spTgt spid="161"/>
                                        </p:tgtEl>
                                        <p:attrNameLst>
                                          <p:attrName>stroke.color</p:attrName>
                                        </p:attrNameLst>
                                      </p:cBhvr>
                                      <p:by>
                                        <p:hsl h="-4320000" s="0" l="0"/>
                                      </p:by>
                                    </p:animClr>
                                    <p:set>
                                      <p:cBhvr>
                                        <p:cTn id="143" dur="500" fill="hold"/>
                                        <p:tgtEl>
                                          <p:spTgt spid="161"/>
                                        </p:tgtEl>
                                        <p:attrNameLst>
                                          <p:attrName>fill.type</p:attrName>
                                        </p:attrNameLst>
                                      </p:cBhvr>
                                      <p:to>
                                        <p:strVal val="solid"/>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457200" y="228600"/>
            <a:ext cx="8229240" cy="914040"/>
          </a:xfrm>
          <a:prstGeom prst="rect">
            <a:avLst/>
          </a:prstGeom>
          <a:noFill/>
          <a:ln w="0">
            <a:noFill/>
          </a:ln>
        </p:spPr>
        <p:txBody>
          <a:bodyPr anchor="b">
            <a:noAutofit/>
          </a:bodyPr>
          <a:p>
            <a:pPr>
              <a:lnSpc>
                <a:spcPct val="100000"/>
              </a:lnSpc>
            </a:pPr>
            <a:r>
              <a:rPr b="0" lang="ca-ES" sz="3200" spc="-1" strike="noStrike">
                <a:solidFill>
                  <a:srgbClr val="464653"/>
                </a:solidFill>
                <a:latin typeface="Bookman Old Style"/>
              </a:rPr>
              <a:t>Conceptes bàsics d’Active Directory</a:t>
            </a:r>
            <a:endParaRPr b="0" lang="es-ES" sz="3200" spc="-1" strike="noStrike">
              <a:solidFill>
                <a:srgbClr val="000000"/>
              </a:solidFill>
              <a:latin typeface="Arial"/>
            </a:endParaRPr>
          </a:p>
        </p:txBody>
      </p:sp>
      <p:sp>
        <p:nvSpPr>
          <p:cNvPr id="164" name="TextShape 2"/>
          <p:cNvSpPr txBox="1"/>
          <p:nvPr/>
        </p:nvSpPr>
        <p:spPr>
          <a:xfrm>
            <a:off x="457200" y="1219320"/>
            <a:ext cx="8218080" cy="1848960"/>
          </a:xfrm>
          <a:prstGeom prst="rect">
            <a:avLst/>
          </a:prstGeom>
          <a:noFill/>
          <a:ln w="0">
            <a:noFill/>
          </a:ln>
        </p:spPr>
        <p:txBody>
          <a:bodyPr>
            <a:normAutofit fontScale="66000"/>
          </a:bodyPr>
          <a:p>
            <a:pPr marL="274320" indent="-273960" algn="just">
              <a:lnSpc>
                <a:spcPct val="100000"/>
              </a:lnSpc>
              <a:spcBef>
                <a:spcPts val="601"/>
              </a:spcBef>
              <a:buClr>
                <a:srgbClr val="727ca3"/>
              </a:buClr>
              <a:buSzPct val="76000"/>
              <a:buFont typeface="Wingdings 3" charset="2"/>
              <a:buChar char=""/>
            </a:pPr>
            <a:r>
              <a:rPr b="0" lang="ca-ES" sz="2600" spc="-1" strike="noStrike">
                <a:solidFill>
                  <a:srgbClr val="000000"/>
                </a:solidFill>
                <a:latin typeface="Gill Sans MT"/>
              </a:rPr>
              <a:t>INTRODUCCIÓ (II)</a:t>
            </a:r>
            <a:endParaRPr b="0" lang="es-ES" sz="2600" spc="-1" strike="noStrike">
              <a:solidFill>
                <a:srgbClr val="000000"/>
              </a:solidFill>
              <a:latin typeface="Gill Sans MT"/>
            </a:endParaRPr>
          </a:p>
          <a:p>
            <a:pPr lvl="1" marL="548640" indent="-273960" algn="just">
              <a:lnSpc>
                <a:spcPct val="100000"/>
              </a:lnSpc>
              <a:spcBef>
                <a:spcPts val="499"/>
              </a:spcBef>
              <a:buClr>
                <a:srgbClr val="9fb8cd"/>
              </a:buClr>
              <a:buSzPct val="76000"/>
              <a:buFont typeface="Wingdings 3" charset="2"/>
              <a:buChar char=""/>
            </a:pPr>
            <a:r>
              <a:rPr b="0" lang="ca-ES" sz="2100" spc="-1" strike="noStrike">
                <a:solidFill>
                  <a:srgbClr val="464653"/>
                </a:solidFill>
                <a:latin typeface="Gill Sans MT"/>
              </a:rPr>
              <a:t>Active Directory emmagatzema informació sobre els diferents objectes en una estructura jeràrquica.  </a:t>
            </a:r>
            <a:endParaRPr b="0" lang="es-ES" sz="2100" spc="-1" strike="noStrike">
              <a:solidFill>
                <a:srgbClr val="000000"/>
              </a:solidFill>
              <a:latin typeface="Gill Sans MT"/>
            </a:endParaRPr>
          </a:p>
          <a:p>
            <a:pPr lvl="1" marL="548640" indent="-273960" algn="just">
              <a:lnSpc>
                <a:spcPct val="100000"/>
              </a:lnSpc>
              <a:spcBef>
                <a:spcPts val="499"/>
              </a:spcBef>
              <a:buClr>
                <a:srgbClr val="9fb8cd"/>
              </a:buClr>
              <a:buSzPct val="76000"/>
              <a:buFont typeface="Wingdings 3" charset="2"/>
              <a:buChar char=""/>
            </a:pPr>
            <a:r>
              <a:rPr b="0" lang="ca-ES" sz="2100" spc="-1" strike="noStrike">
                <a:solidFill>
                  <a:srgbClr val="464653"/>
                </a:solidFill>
                <a:latin typeface="Gill Sans MT"/>
              </a:rPr>
              <a:t>Cada objecte té atributs, com el nom d’usuari, cognom i direcció de correu; o número i ubicació de les impressores actives, la combinació dels quals fa que defineixi de forma única cadascun d’aquests objectes.</a:t>
            </a:r>
            <a:endParaRPr b="0" lang="es-ES" sz="2100" spc="-1" strike="noStrike">
              <a:solidFill>
                <a:srgbClr val="000000"/>
              </a:solidFill>
              <a:latin typeface="Gill Sans MT"/>
            </a:endParaRPr>
          </a:p>
        </p:txBody>
      </p:sp>
      <p:pic>
        <p:nvPicPr>
          <p:cNvPr id="165" name="16 Imagen" descr="AC_objects.bmp"/>
          <p:cNvPicPr/>
          <p:nvPr/>
        </p:nvPicPr>
        <p:blipFill>
          <a:blip r:embed="rId1"/>
          <a:stretch/>
        </p:blipFill>
        <p:spPr>
          <a:xfrm>
            <a:off x="1692360" y="3141720"/>
            <a:ext cx="5687640" cy="3171600"/>
          </a:xfrm>
          <a:prstGeom prst="rect">
            <a:avLst/>
          </a:prstGeom>
          <a:ln w="0">
            <a:noFill/>
          </a:ln>
        </p:spPr>
      </p:pic>
      <p:pic>
        <p:nvPicPr>
          <p:cNvPr id="166" name="17 Imagen" descr="AC_atribs.bmp"/>
          <p:cNvPicPr/>
          <p:nvPr/>
        </p:nvPicPr>
        <p:blipFill>
          <a:blip r:embed="rId2"/>
          <a:stretch/>
        </p:blipFill>
        <p:spPr>
          <a:xfrm>
            <a:off x="3708360" y="3141720"/>
            <a:ext cx="3671640" cy="3182400"/>
          </a:xfrm>
          <a:prstGeom prst="rect">
            <a:avLst/>
          </a:prstGeom>
          <a:ln w="0">
            <a:noFill/>
          </a:ln>
        </p:spPr>
      </p:pic>
      <p:pic>
        <p:nvPicPr>
          <p:cNvPr id="167" name="0 Imagen" descr="logo.jpg.gif"/>
          <p:cNvPicPr/>
          <p:nvPr/>
        </p:nvPicPr>
        <p:blipFill>
          <a:blip r:embed="rId3"/>
          <a:stretch/>
        </p:blipFill>
        <p:spPr>
          <a:xfrm>
            <a:off x="360" y="6381360"/>
            <a:ext cx="9143280" cy="476280"/>
          </a:xfrm>
          <a:prstGeom prst="rect">
            <a:avLst/>
          </a:prstGeom>
          <a:ln w="0">
            <a:noFill/>
          </a:ln>
        </p:spPr>
      </p:pic>
    </p:spTree>
  </p:cSld>
  <mc:AlternateContent>
    <mc:Choice Requires="p14">
      <p:transition spd="slow" p14:dur="2000"/>
    </mc:Choice>
    <mc:Fallback>
      <p:transition spd="slow"/>
    </mc:Fallback>
  </mc:AlternateContent>
  <p:timing>
    <p:tnLst>
      <p:par>
        <p:cTn id="144" dur="indefinite" restart="never" nodeType="tmRoot">
          <p:childTnLst>
            <p:seq>
              <p:cTn id="145" dur="indefinite" nodeType="mainSeq">
                <p:childTnLst>
                  <p:par>
                    <p:cTn id="146" nodeType="clickEffect" fill="hold">
                      <p:stCondLst>
                        <p:cond delay="indefinite"/>
                      </p:stCondLst>
                      <p:childTnLst>
                        <p:par>
                          <p:cTn id="147" nodeType="withEffect" fill="hold">
                            <p:stCondLst>
                              <p:cond delay="0"/>
                            </p:stCondLst>
                            <p:childTnLst>
                              <p:par>
                                <p:cTn id="148" nodeType="clickEffect" fill="hold" presetClass="entr" presetID="18" presetSubtype="12">
                                  <p:stCondLst>
                                    <p:cond delay="0"/>
                                  </p:stCondLst>
                                  <p:childTnLst>
                                    <p:set>
                                      <p:cBhvr>
                                        <p:cTn id="149" dur="1" fill="hold">
                                          <p:stCondLst>
                                            <p:cond delay="0"/>
                                          </p:stCondLst>
                                        </p:cTn>
                                        <p:tgtEl>
                                          <p:spTgt spid="166"/>
                                        </p:tgtEl>
                                        <p:attrNameLst>
                                          <p:attrName>style.visibility</p:attrName>
                                        </p:attrNameLst>
                                      </p:cBhvr>
                                      <p:to>
                                        <p:strVal val="visible"/>
                                      </p:to>
                                    </p:set>
                                    <p:animEffect filter="strips(downLeft)" transition="in">
                                      <p:cBhvr additive="repl">
                                        <p:cTn id="150" dur="5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457200" y="228600"/>
            <a:ext cx="8229240" cy="914040"/>
          </a:xfrm>
          <a:prstGeom prst="rect">
            <a:avLst/>
          </a:prstGeom>
          <a:noFill/>
          <a:ln w="0">
            <a:noFill/>
          </a:ln>
        </p:spPr>
        <p:txBody>
          <a:bodyPr anchor="b">
            <a:noAutofit/>
          </a:bodyPr>
          <a:p>
            <a:pPr>
              <a:lnSpc>
                <a:spcPct val="100000"/>
              </a:lnSpc>
            </a:pPr>
            <a:r>
              <a:rPr b="0" lang="ca-ES" sz="3200" spc="-1" strike="noStrike">
                <a:solidFill>
                  <a:srgbClr val="464653"/>
                </a:solidFill>
                <a:latin typeface="Bookman Old Style"/>
              </a:rPr>
              <a:t>Conceptes bàsics d’Active Directory</a:t>
            </a:r>
            <a:endParaRPr b="0" lang="es-ES" sz="3200" spc="-1" strike="noStrike">
              <a:solidFill>
                <a:srgbClr val="000000"/>
              </a:solidFill>
              <a:latin typeface="Arial"/>
            </a:endParaRPr>
          </a:p>
        </p:txBody>
      </p:sp>
      <p:sp>
        <p:nvSpPr>
          <p:cNvPr id="169" name="TextShape 2"/>
          <p:cNvSpPr txBox="1"/>
          <p:nvPr/>
        </p:nvSpPr>
        <p:spPr>
          <a:xfrm>
            <a:off x="457200" y="1219320"/>
            <a:ext cx="8218080" cy="2138040"/>
          </a:xfrm>
          <a:prstGeom prst="rect">
            <a:avLst/>
          </a:prstGeom>
          <a:noFill/>
          <a:ln w="0">
            <a:noFill/>
          </a:ln>
        </p:spPr>
        <p:txBody>
          <a:bodyPr>
            <a:normAutofit fontScale="56000"/>
          </a:bodyPr>
          <a:p>
            <a:pPr marL="274320" indent="-273960" algn="just">
              <a:lnSpc>
                <a:spcPct val="100000"/>
              </a:lnSpc>
              <a:spcBef>
                <a:spcPts val="601"/>
              </a:spcBef>
              <a:buClr>
                <a:srgbClr val="727ca3"/>
              </a:buClr>
              <a:buSzPct val="76000"/>
              <a:buFont typeface="Wingdings 3" charset="2"/>
              <a:buChar char=""/>
            </a:pPr>
            <a:r>
              <a:rPr b="0" lang="ca-ES" sz="2600" spc="-1" strike="noStrike">
                <a:solidFill>
                  <a:srgbClr val="000000"/>
                </a:solidFill>
                <a:latin typeface="Gill Sans MT"/>
              </a:rPr>
              <a:t>ESTRUCTURA (I)</a:t>
            </a:r>
            <a:endParaRPr b="0" lang="es-ES" sz="2600" spc="-1" strike="noStrike">
              <a:solidFill>
                <a:srgbClr val="000000"/>
              </a:solidFill>
              <a:latin typeface="Gill Sans MT"/>
            </a:endParaRPr>
          </a:p>
          <a:p>
            <a:pPr lvl="1" marL="548640" indent="-273960" algn="just">
              <a:lnSpc>
                <a:spcPct val="100000"/>
              </a:lnSpc>
              <a:spcBef>
                <a:spcPts val="499"/>
              </a:spcBef>
              <a:buClr>
                <a:srgbClr val="9fb8cd"/>
              </a:buClr>
              <a:buSzPct val="76000"/>
              <a:buFont typeface="Wingdings 3" charset="2"/>
              <a:buChar char=""/>
            </a:pPr>
            <a:r>
              <a:rPr b="0" lang="ca-ES" sz="2100" spc="-1" strike="noStrike">
                <a:solidFill>
                  <a:srgbClr val="464653"/>
                </a:solidFill>
                <a:latin typeface="Gill Sans MT"/>
              </a:rPr>
              <a:t>Els objectes es mantenen en un domini que és la unitat bàsica de la organització i seguretat d’Active Directory.</a:t>
            </a:r>
            <a:endParaRPr b="0" lang="es-ES" sz="2100" spc="-1" strike="noStrike">
              <a:solidFill>
                <a:srgbClr val="000000"/>
              </a:solidFill>
              <a:latin typeface="Gill Sans MT"/>
            </a:endParaRPr>
          </a:p>
          <a:p>
            <a:pPr lvl="1" marL="548640" indent="-273960" algn="just">
              <a:lnSpc>
                <a:spcPct val="100000"/>
              </a:lnSpc>
              <a:spcBef>
                <a:spcPts val="499"/>
              </a:spcBef>
              <a:buClr>
                <a:srgbClr val="9fb8cd"/>
              </a:buClr>
              <a:buSzPct val="76000"/>
              <a:buFont typeface="Wingdings 3" charset="2"/>
              <a:buChar char=""/>
            </a:pPr>
            <a:r>
              <a:rPr b="0" lang="ca-ES" sz="2100" spc="-1" strike="noStrike">
                <a:solidFill>
                  <a:srgbClr val="464653"/>
                </a:solidFill>
                <a:latin typeface="Gill Sans MT"/>
              </a:rPr>
              <a:t>En un domini, els objectes s’organitzen en contenidors lògics anomenats unitats organitzatives o OU.</a:t>
            </a:r>
            <a:endParaRPr b="0" lang="es-ES" sz="2100" spc="-1" strike="noStrike">
              <a:solidFill>
                <a:srgbClr val="000000"/>
              </a:solidFill>
              <a:latin typeface="Gill Sans MT"/>
            </a:endParaRPr>
          </a:p>
          <a:p>
            <a:pPr lvl="1" marL="548640" indent="-273960" algn="just">
              <a:lnSpc>
                <a:spcPct val="100000"/>
              </a:lnSpc>
              <a:spcBef>
                <a:spcPts val="499"/>
              </a:spcBef>
              <a:buClr>
                <a:srgbClr val="9fb8cd"/>
              </a:buClr>
              <a:buSzPct val="76000"/>
              <a:buFont typeface="Wingdings 3" charset="2"/>
              <a:buChar char=""/>
            </a:pPr>
            <a:r>
              <a:rPr b="0" lang="ca-ES" sz="2100" spc="-1" strike="noStrike">
                <a:solidFill>
                  <a:srgbClr val="464653"/>
                </a:solidFill>
                <a:latin typeface="Gill Sans MT"/>
              </a:rPr>
              <a:t>Mitjançat les OU, es pot crear una jerarquia que repliqui l’estructura d’una organització. I el que és més important, es poden delegar algunes responsabilitats administratives a unitats més petites.</a:t>
            </a:r>
            <a:endParaRPr b="0" lang="es-ES" sz="2100" spc="-1" strike="noStrike">
              <a:solidFill>
                <a:srgbClr val="000000"/>
              </a:solidFill>
              <a:latin typeface="Gill Sans MT"/>
            </a:endParaRPr>
          </a:p>
        </p:txBody>
      </p:sp>
      <p:pic>
        <p:nvPicPr>
          <p:cNvPr id="170" name="16 Imagen" descr="AC_dominiovacio.bmp"/>
          <p:cNvPicPr/>
          <p:nvPr/>
        </p:nvPicPr>
        <p:blipFill>
          <a:blip r:embed="rId1"/>
          <a:stretch/>
        </p:blipFill>
        <p:spPr>
          <a:xfrm>
            <a:off x="2332080" y="3284640"/>
            <a:ext cx="4471560" cy="3024000"/>
          </a:xfrm>
          <a:prstGeom prst="rect">
            <a:avLst/>
          </a:prstGeom>
          <a:ln w="0">
            <a:noFill/>
          </a:ln>
        </p:spPr>
      </p:pic>
      <p:pic>
        <p:nvPicPr>
          <p:cNvPr id="171" name="17 Imagen" descr="AC_computer.bmp"/>
          <p:cNvPicPr/>
          <p:nvPr/>
        </p:nvPicPr>
        <p:blipFill>
          <a:blip r:embed="rId2"/>
          <a:stretch/>
        </p:blipFill>
        <p:spPr>
          <a:xfrm>
            <a:off x="3276720" y="5661000"/>
            <a:ext cx="512280" cy="545760"/>
          </a:xfrm>
          <a:prstGeom prst="rect">
            <a:avLst/>
          </a:prstGeom>
          <a:ln w="0">
            <a:noFill/>
          </a:ln>
        </p:spPr>
      </p:pic>
      <p:pic>
        <p:nvPicPr>
          <p:cNvPr id="172" name="18 Imagen" descr="AC_computer.bmp"/>
          <p:cNvPicPr/>
          <p:nvPr/>
        </p:nvPicPr>
        <p:blipFill>
          <a:blip r:embed="rId3"/>
          <a:stretch/>
        </p:blipFill>
        <p:spPr>
          <a:xfrm>
            <a:off x="4211640" y="4653000"/>
            <a:ext cx="514080" cy="545760"/>
          </a:xfrm>
          <a:prstGeom prst="rect">
            <a:avLst/>
          </a:prstGeom>
          <a:ln w="0">
            <a:noFill/>
          </a:ln>
        </p:spPr>
      </p:pic>
      <p:pic>
        <p:nvPicPr>
          <p:cNvPr id="173" name="22 Imagen" descr="AC_computer.bmp"/>
          <p:cNvPicPr/>
          <p:nvPr/>
        </p:nvPicPr>
        <p:blipFill>
          <a:blip r:embed="rId4"/>
          <a:stretch/>
        </p:blipFill>
        <p:spPr>
          <a:xfrm>
            <a:off x="4859280" y="3789360"/>
            <a:ext cx="514080" cy="544320"/>
          </a:xfrm>
          <a:prstGeom prst="rect">
            <a:avLst/>
          </a:prstGeom>
          <a:ln w="0">
            <a:noFill/>
          </a:ln>
        </p:spPr>
      </p:pic>
      <p:pic>
        <p:nvPicPr>
          <p:cNvPr id="174" name="25 Imagen" descr="AC_files.bmp"/>
          <p:cNvPicPr/>
          <p:nvPr/>
        </p:nvPicPr>
        <p:blipFill>
          <a:blip r:embed="rId5">
            <a:lum bright="-10000"/>
          </a:blip>
          <a:stretch/>
        </p:blipFill>
        <p:spPr>
          <a:xfrm>
            <a:off x="5796000" y="5732640"/>
            <a:ext cx="555120" cy="496440"/>
          </a:xfrm>
          <a:prstGeom prst="rect">
            <a:avLst/>
          </a:prstGeom>
          <a:ln w="0">
            <a:noFill/>
          </a:ln>
        </p:spPr>
      </p:pic>
      <p:pic>
        <p:nvPicPr>
          <p:cNvPr id="175" name="33 Imagen" descr="AC_files.bmp"/>
          <p:cNvPicPr/>
          <p:nvPr/>
        </p:nvPicPr>
        <p:blipFill>
          <a:blip r:embed="rId6">
            <a:lum bright="-10000"/>
          </a:blip>
          <a:stretch/>
        </p:blipFill>
        <p:spPr>
          <a:xfrm>
            <a:off x="4211640" y="5300640"/>
            <a:ext cx="555120" cy="495000"/>
          </a:xfrm>
          <a:prstGeom prst="rect">
            <a:avLst/>
          </a:prstGeom>
          <a:ln w="0">
            <a:noFill/>
          </a:ln>
        </p:spPr>
      </p:pic>
      <p:pic>
        <p:nvPicPr>
          <p:cNvPr id="176" name="35 Imagen" descr="AC_user.bmp"/>
          <p:cNvPicPr/>
          <p:nvPr/>
        </p:nvPicPr>
        <p:blipFill>
          <a:blip r:embed="rId7"/>
          <a:stretch/>
        </p:blipFill>
        <p:spPr>
          <a:xfrm>
            <a:off x="2846520" y="5568840"/>
            <a:ext cx="285480" cy="667800"/>
          </a:xfrm>
          <a:prstGeom prst="rect">
            <a:avLst/>
          </a:prstGeom>
          <a:ln w="0">
            <a:noFill/>
          </a:ln>
        </p:spPr>
      </p:pic>
      <p:pic>
        <p:nvPicPr>
          <p:cNvPr id="177" name="36 Imagen" descr="AC_user.bmp"/>
          <p:cNvPicPr/>
          <p:nvPr/>
        </p:nvPicPr>
        <p:blipFill>
          <a:blip r:embed="rId8"/>
          <a:stretch/>
        </p:blipFill>
        <p:spPr>
          <a:xfrm>
            <a:off x="3780000" y="3716280"/>
            <a:ext cx="285480" cy="667800"/>
          </a:xfrm>
          <a:prstGeom prst="rect">
            <a:avLst/>
          </a:prstGeom>
          <a:ln w="0">
            <a:noFill/>
          </a:ln>
        </p:spPr>
      </p:pic>
      <p:pic>
        <p:nvPicPr>
          <p:cNvPr id="178" name="37 Imagen" descr="AC_user.bmp"/>
          <p:cNvPicPr/>
          <p:nvPr/>
        </p:nvPicPr>
        <p:blipFill>
          <a:blip r:embed="rId9"/>
          <a:stretch/>
        </p:blipFill>
        <p:spPr>
          <a:xfrm>
            <a:off x="5076720" y="5516640"/>
            <a:ext cx="283680" cy="667800"/>
          </a:xfrm>
          <a:prstGeom prst="rect">
            <a:avLst/>
          </a:prstGeom>
          <a:ln w="0">
            <a:noFill/>
          </a:ln>
        </p:spPr>
      </p:pic>
      <p:pic>
        <p:nvPicPr>
          <p:cNvPr id="179" name="38 Imagen" descr="AC_printer.bmp"/>
          <p:cNvPicPr/>
          <p:nvPr/>
        </p:nvPicPr>
        <p:blipFill>
          <a:blip r:embed="rId10"/>
          <a:stretch/>
        </p:blipFill>
        <p:spPr>
          <a:xfrm>
            <a:off x="3492360" y="4637160"/>
            <a:ext cx="574200" cy="485280"/>
          </a:xfrm>
          <a:prstGeom prst="rect">
            <a:avLst/>
          </a:prstGeom>
          <a:ln w="0">
            <a:noFill/>
          </a:ln>
        </p:spPr>
      </p:pic>
      <p:pic>
        <p:nvPicPr>
          <p:cNvPr id="180" name="39 Imagen" descr="AC_printer.bmp"/>
          <p:cNvPicPr/>
          <p:nvPr/>
        </p:nvPicPr>
        <p:blipFill>
          <a:blip r:embed="rId11"/>
          <a:stretch/>
        </p:blipFill>
        <p:spPr>
          <a:xfrm>
            <a:off x="5003640" y="4653000"/>
            <a:ext cx="576000" cy="485280"/>
          </a:xfrm>
          <a:prstGeom prst="rect">
            <a:avLst/>
          </a:prstGeom>
          <a:ln w="0">
            <a:noFill/>
          </a:ln>
        </p:spPr>
      </p:pic>
      <p:sp>
        <p:nvSpPr>
          <p:cNvPr id="181" name="CustomShape 3"/>
          <p:cNvSpPr/>
          <p:nvPr/>
        </p:nvSpPr>
        <p:spPr>
          <a:xfrm>
            <a:off x="3978360" y="3213000"/>
            <a:ext cx="1296720" cy="1294920"/>
          </a:xfrm>
          <a:prstGeom prst="ellipse">
            <a:avLst/>
          </a:prstGeom>
          <a:solidFill>
            <a:schemeClr val="accent1">
              <a:alpha val="20000"/>
            </a:schemeClr>
          </a:solidFill>
          <a:ln>
            <a:solidFill>
              <a:srgbClr val="545b78"/>
            </a:solidFill>
            <a:round/>
          </a:ln>
        </p:spPr>
        <p:style>
          <a:lnRef idx="2">
            <a:schemeClr val="accent1">
              <a:shade val="50000"/>
            </a:schemeClr>
          </a:lnRef>
          <a:fillRef idx="1">
            <a:schemeClr val="accent1"/>
          </a:fillRef>
          <a:effectRef idx="0">
            <a:schemeClr val="accent1"/>
          </a:effectRef>
          <a:fontRef idx="minor"/>
        </p:style>
      </p:sp>
      <p:sp>
        <p:nvSpPr>
          <p:cNvPr id="182" name="CustomShape 4"/>
          <p:cNvSpPr/>
          <p:nvPr/>
        </p:nvSpPr>
        <p:spPr>
          <a:xfrm>
            <a:off x="2627280" y="4869000"/>
            <a:ext cx="1584000" cy="1584000"/>
          </a:xfrm>
          <a:prstGeom prst="ellipse">
            <a:avLst/>
          </a:prstGeom>
          <a:solidFill>
            <a:schemeClr val="accent1">
              <a:alpha val="20000"/>
            </a:schemeClr>
          </a:solidFill>
          <a:ln>
            <a:solidFill>
              <a:srgbClr val="545b78"/>
            </a:solidFill>
            <a:round/>
          </a:ln>
        </p:spPr>
        <p:style>
          <a:lnRef idx="2">
            <a:schemeClr val="accent1">
              <a:shade val="50000"/>
            </a:schemeClr>
          </a:lnRef>
          <a:fillRef idx="1">
            <a:schemeClr val="accent1"/>
          </a:fillRef>
          <a:effectRef idx="0">
            <a:schemeClr val="accent1"/>
          </a:effectRef>
          <a:fontRef idx="minor"/>
        </p:style>
      </p:sp>
      <p:sp>
        <p:nvSpPr>
          <p:cNvPr id="183" name="CustomShape 5"/>
          <p:cNvSpPr/>
          <p:nvPr/>
        </p:nvSpPr>
        <p:spPr>
          <a:xfrm>
            <a:off x="5076720" y="5084640"/>
            <a:ext cx="1366560" cy="1368000"/>
          </a:xfrm>
          <a:prstGeom prst="ellipse">
            <a:avLst/>
          </a:prstGeom>
          <a:solidFill>
            <a:schemeClr val="accent1">
              <a:alpha val="20000"/>
            </a:schemeClr>
          </a:solidFill>
          <a:ln>
            <a:solidFill>
              <a:srgbClr val="545b78"/>
            </a:solidFill>
            <a:round/>
          </a:ln>
        </p:spPr>
        <p:style>
          <a:lnRef idx="2">
            <a:schemeClr val="accent1">
              <a:shade val="50000"/>
            </a:schemeClr>
          </a:lnRef>
          <a:fillRef idx="1">
            <a:schemeClr val="accent1"/>
          </a:fillRef>
          <a:effectRef idx="0">
            <a:schemeClr val="accent1"/>
          </a:effectRef>
          <a:fontRef idx="minor"/>
        </p:style>
      </p:sp>
      <p:sp>
        <p:nvSpPr>
          <p:cNvPr id="184" name="CustomShape 6"/>
          <p:cNvSpPr/>
          <p:nvPr/>
        </p:nvSpPr>
        <p:spPr>
          <a:xfrm>
            <a:off x="5003640" y="4365720"/>
            <a:ext cx="576000" cy="2728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ca-ES" sz="1200" spc="-1" strike="noStrike">
                <a:solidFill>
                  <a:srgbClr val="7d8525"/>
                </a:solidFill>
                <a:latin typeface="Gill Sans MT"/>
              </a:rPr>
              <a:t>OU</a:t>
            </a:r>
            <a:endParaRPr b="0" lang="ca-ES" sz="1200" spc="-1" strike="noStrike">
              <a:latin typeface="Arial"/>
            </a:endParaRPr>
          </a:p>
        </p:txBody>
      </p:sp>
      <p:sp>
        <p:nvSpPr>
          <p:cNvPr id="185" name="CustomShape 7"/>
          <p:cNvSpPr/>
          <p:nvPr/>
        </p:nvSpPr>
        <p:spPr>
          <a:xfrm>
            <a:off x="2340000" y="5950080"/>
            <a:ext cx="576000" cy="2728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ca-ES" sz="1200" spc="-1" strike="noStrike">
                <a:solidFill>
                  <a:srgbClr val="7d8525"/>
                </a:solidFill>
                <a:latin typeface="Gill Sans MT"/>
              </a:rPr>
              <a:t>OU</a:t>
            </a:r>
            <a:endParaRPr b="0" lang="ca-ES" sz="1200" spc="-1" strike="noStrike">
              <a:latin typeface="Arial"/>
            </a:endParaRPr>
          </a:p>
        </p:txBody>
      </p:sp>
      <p:sp>
        <p:nvSpPr>
          <p:cNvPr id="186" name="CustomShape 8"/>
          <p:cNvSpPr/>
          <p:nvPr/>
        </p:nvSpPr>
        <p:spPr>
          <a:xfrm>
            <a:off x="6300720" y="6032520"/>
            <a:ext cx="574200" cy="2728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ca-ES" sz="1200" spc="-1" strike="noStrike">
                <a:solidFill>
                  <a:srgbClr val="7d8525"/>
                </a:solidFill>
                <a:latin typeface="Gill Sans MT"/>
              </a:rPr>
              <a:t>OU</a:t>
            </a:r>
            <a:endParaRPr b="0" lang="ca-ES" sz="1200" spc="-1" strike="noStrike">
              <a:latin typeface="Arial"/>
            </a:endParaRPr>
          </a:p>
        </p:txBody>
      </p:sp>
      <p:pic>
        <p:nvPicPr>
          <p:cNvPr id="187" name="0 Imagen" descr="logo.jpg.gif"/>
          <p:cNvPicPr/>
          <p:nvPr/>
        </p:nvPicPr>
        <p:blipFill>
          <a:blip r:embed="rId12"/>
          <a:stretch/>
        </p:blipFill>
        <p:spPr>
          <a:xfrm>
            <a:off x="360" y="6381360"/>
            <a:ext cx="9143280" cy="476280"/>
          </a:xfrm>
          <a:prstGeom prst="rect">
            <a:avLst/>
          </a:prstGeom>
          <a:ln w="0">
            <a:noFill/>
          </a:ln>
        </p:spPr>
      </p:pic>
    </p:spTree>
  </p:cSld>
  <mc:AlternateContent>
    <mc:Choice Requires="p14">
      <p:transition spd="slow" p14:dur="2000"/>
    </mc:Choice>
    <mc:Fallback>
      <p:transition spd="slow"/>
    </mc:Fallback>
  </mc:AlternateContent>
  <p:timing>
    <p:tnLst>
      <p:par>
        <p:cTn id="151" dur="indefinite" restart="never" nodeType="tmRoot">
          <p:childTnLst>
            <p:seq>
              <p:cTn id="152" dur="indefinite" nodeType="mainSeq">
                <p:childTnLst>
                  <p:par>
                    <p:cTn id="153" nodeType="clickEffect" fill="hold">
                      <p:stCondLst>
                        <p:cond delay="indefinite"/>
                      </p:stCondLst>
                      <p:childTnLst>
                        <p:par>
                          <p:cTn id="154" nodeType="withEffect" fill="hold">
                            <p:stCondLst>
                              <p:cond delay="0"/>
                            </p:stCondLst>
                            <p:childTnLst>
                              <p:par>
                                <p:cTn id="155" nodeType="clickEffect" fill="hold" presetClass="entr" presetID="1">
                                  <p:stCondLst>
                                    <p:cond delay="0"/>
                                  </p:stCondLst>
                                  <p:childTnLst>
                                    <p:set>
                                      <p:cBhvr>
                                        <p:cTn id="156" dur="1" fill="hold">
                                          <p:stCondLst>
                                            <p:cond delay="0"/>
                                          </p:stCondLst>
                                        </p:cTn>
                                        <p:tgtEl>
                                          <p:spTgt spid="171"/>
                                        </p:tgtEl>
                                        <p:attrNameLst>
                                          <p:attrName>style.visibility</p:attrName>
                                        </p:attrNameLst>
                                      </p:cBhvr>
                                      <p:to>
                                        <p:strVal val="visible"/>
                                      </p:to>
                                    </p:set>
                                  </p:childTnLst>
                                </p:cTn>
                              </p:par>
                            </p:childTnLst>
                          </p:cTn>
                        </p:par>
                        <p:par>
                          <p:cTn id="157" nodeType="afterEffect" fill="hold">
                            <p:stCondLst>
                              <p:cond delay="0"/>
                            </p:stCondLst>
                            <p:childTnLst>
                              <p:par>
                                <p:cTn id="158" nodeType="afterEffect" fill="hold" presetClass="entr" presetID="1">
                                  <p:stCondLst>
                                    <p:cond delay="500"/>
                                  </p:stCondLst>
                                  <p:childTnLst>
                                    <p:set>
                                      <p:cBhvr>
                                        <p:cTn id="159" dur="1" fill="hold">
                                          <p:stCondLst>
                                            <p:cond delay="0"/>
                                          </p:stCondLst>
                                        </p:cTn>
                                        <p:tgtEl>
                                          <p:spTgt spid="180"/>
                                        </p:tgtEl>
                                        <p:attrNameLst>
                                          <p:attrName>style.visibility</p:attrName>
                                        </p:attrNameLst>
                                      </p:cBhvr>
                                      <p:to>
                                        <p:strVal val="visible"/>
                                      </p:to>
                                    </p:set>
                                  </p:childTnLst>
                                </p:cTn>
                              </p:par>
                            </p:childTnLst>
                          </p:cTn>
                        </p:par>
                        <p:par>
                          <p:cTn id="160" nodeType="afterEffect" fill="hold">
                            <p:stCondLst>
                              <p:cond delay="500"/>
                            </p:stCondLst>
                            <p:childTnLst>
                              <p:par>
                                <p:cTn id="161" nodeType="afterEffect" fill="hold" presetClass="entr" presetID="1">
                                  <p:stCondLst>
                                    <p:cond delay="500"/>
                                  </p:stCondLst>
                                  <p:childTnLst>
                                    <p:set>
                                      <p:cBhvr>
                                        <p:cTn id="162" dur="1" fill="hold">
                                          <p:stCondLst>
                                            <p:cond delay="0"/>
                                          </p:stCondLst>
                                        </p:cTn>
                                        <p:tgtEl>
                                          <p:spTgt spid="177"/>
                                        </p:tgtEl>
                                        <p:attrNameLst>
                                          <p:attrName>style.visibility</p:attrName>
                                        </p:attrNameLst>
                                      </p:cBhvr>
                                      <p:to>
                                        <p:strVal val="visible"/>
                                      </p:to>
                                    </p:set>
                                  </p:childTnLst>
                                </p:cTn>
                              </p:par>
                            </p:childTnLst>
                          </p:cTn>
                        </p:par>
                        <p:par>
                          <p:cTn id="163" nodeType="afterEffect" fill="hold">
                            <p:stCondLst>
                              <p:cond delay="1000"/>
                            </p:stCondLst>
                            <p:childTnLst>
                              <p:par>
                                <p:cTn id="164" nodeType="afterEffect" fill="hold" presetClass="entr" presetID="1">
                                  <p:stCondLst>
                                    <p:cond delay="500"/>
                                  </p:stCondLst>
                                  <p:childTnLst>
                                    <p:set>
                                      <p:cBhvr>
                                        <p:cTn id="165" dur="1" fill="hold">
                                          <p:stCondLst>
                                            <p:cond delay="0"/>
                                          </p:stCondLst>
                                        </p:cTn>
                                        <p:tgtEl>
                                          <p:spTgt spid="174"/>
                                        </p:tgtEl>
                                        <p:attrNameLst>
                                          <p:attrName>style.visibility</p:attrName>
                                        </p:attrNameLst>
                                      </p:cBhvr>
                                      <p:to>
                                        <p:strVal val="visible"/>
                                      </p:to>
                                    </p:set>
                                  </p:childTnLst>
                                </p:cTn>
                              </p:par>
                            </p:childTnLst>
                          </p:cTn>
                        </p:par>
                        <p:par>
                          <p:cTn id="166" nodeType="afterEffect" fill="hold">
                            <p:stCondLst>
                              <p:cond delay="1500"/>
                            </p:stCondLst>
                            <p:childTnLst>
                              <p:par>
                                <p:cTn id="167" nodeType="afterEffect" fill="hold" presetClass="entr" presetID="1">
                                  <p:stCondLst>
                                    <p:cond delay="500"/>
                                  </p:stCondLst>
                                  <p:childTnLst>
                                    <p:set>
                                      <p:cBhvr>
                                        <p:cTn id="168" dur="1" fill="hold">
                                          <p:stCondLst>
                                            <p:cond delay="0"/>
                                          </p:stCondLst>
                                        </p:cTn>
                                        <p:tgtEl>
                                          <p:spTgt spid="176"/>
                                        </p:tgtEl>
                                        <p:attrNameLst>
                                          <p:attrName>style.visibility</p:attrName>
                                        </p:attrNameLst>
                                      </p:cBhvr>
                                      <p:to>
                                        <p:strVal val="visible"/>
                                      </p:to>
                                    </p:set>
                                  </p:childTnLst>
                                </p:cTn>
                              </p:par>
                            </p:childTnLst>
                          </p:cTn>
                        </p:par>
                        <p:par>
                          <p:cTn id="169" nodeType="afterEffect" fill="hold">
                            <p:stCondLst>
                              <p:cond delay="2000"/>
                            </p:stCondLst>
                            <p:childTnLst>
                              <p:par>
                                <p:cTn id="170" nodeType="afterEffect" fill="hold" presetClass="entr" presetID="1">
                                  <p:stCondLst>
                                    <p:cond delay="500"/>
                                  </p:stCondLst>
                                  <p:childTnLst>
                                    <p:set>
                                      <p:cBhvr>
                                        <p:cTn id="171" dur="1" fill="hold">
                                          <p:stCondLst>
                                            <p:cond delay="0"/>
                                          </p:stCondLst>
                                        </p:cTn>
                                        <p:tgtEl>
                                          <p:spTgt spid="173"/>
                                        </p:tgtEl>
                                        <p:attrNameLst>
                                          <p:attrName>style.visibility</p:attrName>
                                        </p:attrNameLst>
                                      </p:cBhvr>
                                      <p:to>
                                        <p:strVal val="visible"/>
                                      </p:to>
                                    </p:set>
                                  </p:childTnLst>
                                </p:cTn>
                              </p:par>
                            </p:childTnLst>
                          </p:cTn>
                        </p:par>
                        <p:par>
                          <p:cTn id="172" nodeType="afterEffect" fill="hold">
                            <p:stCondLst>
                              <p:cond delay="2500"/>
                            </p:stCondLst>
                            <p:childTnLst>
                              <p:par>
                                <p:cTn id="173" nodeType="afterEffect" fill="hold" presetClass="entr" presetID="1">
                                  <p:stCondLst>
                                    <p:cond delay="500"/>
                                  </p:stCondLst>
                                  <p:childTnLst>
                                    <p:set>
                                      <p:cBhvr>
                                        <p:cTn id="174" dur="1" fill="hold">
                                          <p:stCondLst>
                                            <p:cond delay="0"/>
                                          </p:stCondLst>
                                        </p:cTn>
                                        <p:tgtEl>
                                          <p:spTgt spid="179"/>
                                        </p:tgtEl>
                                        <p:attrNameLst>
                                          <p:attrName>style.visibility</p:attrName>
                                        </p:attrNameLst>
                                      </p:cBhvr>
                                      <p:to>
                                        <p:strVal val="visible"/>
                                      </p:to>
                                    </p:set>
                                  </p:childTnLst>
                                </p:cTn>
                              </p:par>
                            </p:childTnLst>
                          </p:cTn>
                        </p:par>
                        <p:par>
                          <p:cTn id="175" nodeType="afterEffect" fill="hold">
                            <p:stCondLst>
                              <p:cond delay="3000"/>
                            </p:stCondLst>
                            <p:childTnLst>
                              <p:par>
                                <p:cTn id="176" nodeType="afterEffect" fill="hold" presetClass="entr" presetID="1">
                                  <p:stCondLst>
                                    <p:cond delay="500"/>
                                  </p:stCondLst>
                                  <p:childTnLst>
                                    <p:set>
                                      <p:cBhvr>
                                        <p:cTn id="177" dur="1" fill="hold">
                                          <p:stCondLst>
                                            <p:cond delay="0"/>
                                          </p:stCondLst>
                                        </p:cTn>
                                        <p:tgtEl>
                                          <p:spTgt spid="175"/>
                                        </p:tgtEl>
                                        <p:attrNameLst>
                                          <p:attrName>style.visibility</p:attrName>
                                        </p:attrNameLst>
                                      </p:cBhvr>
                                      <p:to>
                                        <p:strVal val="visible"/>
                                      </p:to>
                                    </p:set>
                                  </p:childTnLst>
                                </p:cTn>
                              </p:par>
                            </p:childTnLst>
                          </p:cTn>
                        </p:par>
                        <p:par>
                          <p:cTn id="178" nodeType="afterEffect" fill="hold">
                            <p:stCondLst>
                              <p:cond delay="3500"/>
                            </p:stCondLst>
                            <p:childTnLst>
                              <p:par>
                                <p:cTn id="179" nodeType="afterEffect" fill="hold" presetClass="entr" presetID="1">
                                  <p:stCondLst>
                                    <p:cond delay="500"/>
                                  </p:stCondLst>
                                  <p:childTnLst>
                                    <p:set>
                                      <p:cBhvr>
                                        <p:cTn id="180" dur="1" fill="hold">
                                          <p:stCondLst>
                                            <p:cond delay="0"/>
                                          </p:stCondLst>
                                        </p:cTn>
                                        <p:tgtEl>
                                          <p:spTgt spid="178"/>
                                        </p:tgtEl>
                                        <p:attrNameLst>
                                          <p:attrName>style.visibility</p:attrName>
                                        </p:attrNameLst>
                                      </p:cBhvr>
                                      <p:to>
                                        <p:strVal val="visible"/>
                                      </p:to>
                                    </p:set>
                                  </p:childTnLst>
                                </p:cTn>
                              </p:par>
                            </p:childTnLst>
                          </p:cTn>
                        </p:par>
                        <p:par>
                          <p:cTn id="181" nodeType="afterEffect" fill="hold">
                            <p:stCondLst>
                              <p:cond delay="4000"/>
                            </p:stCondLst>
                            <p:childTnLst>
                              <p:par>
                                <p:cTn id="182" nodeType="afterEffect" fill="hold" presetClass="entr" presetID="1">
                                  <p:stCondLst>
                                    <p:cond delay="500"/>
                                  </p:stCondLst>
                                  <p:childTnLst>
                                    <p:set>
                                      <p:cBhvr>
                                        <p:cTn id="183" dur="1" fill="hold">
                                          <p:stCondLst>
                                            <p:cond delay="0"/>
                                          </p:stCondLst>
                                        </p:cTn>
                                        <p:tgtEl>
                                          <p:spTgt spid="172"/>
                                        </p:tgtEl>
                                        <p:attrNameLst>
                                          <p:attrName>style.visibility</p:attrName>
                                        </p:attrNameLst>
                                      </p:cBhvr>
                                      <p:to>
                                        <p:strVal val="visible"/>
                                      </p:to>
                                    </p:set>
                                  </p:childTnLst>
                                </p:cTn>
                              </p:par>
                            </p:childTnLst>
                          </p:cTn>
                        </p:par>
                      </p:childTnLst>
                    </p:cTn>
                  </p:par>
                  <p:par>
                    <p:cTn id="184" nodeType="clickEffect" fill="hold">
                      <p:stCondLst>
                        <p:cond delay="indefinite"/>
                      </p:stCondLst>
                      <p:childTnLst>
                        <p:par>
                          <p:cTn id="185" nodeType="withEffect" fill="hold">
                            <p:stCondLst>
                              <p:cond delay="0"/>
                            </p:stCondLst>
                            <p:childTnLst>
                              <p:par>
                                <p:cTn id="186" nodeType="clickEffect" fill="hold" presetClass="path">
                                  <p:stCondLst>
                                    <p:cond delay="0"/>
                                  </p:stCondLst>
                                  <p:childTnLst>
                                    <p:animMotion origin="layout" path="M 1.94444E-006 -2.68332E-007 L -0.07084 0.07194 E">
                                      <p:cBhvr>
                                        <p:cTn id="187" dur="1000" fill="hold"/>
                                        <p:tgtEl>
                                          <p:spTgt spid="179"/>
                                        </p:tgtEl>
                                        <p:attrNameLst>
                                          <p:attrName>ppt_x</p:attrName>
                                          <p:attrName>ppt_y</p:attrName>
                                        </p:attrNameLst>
                                      </p:cBhvr>
                                    </p:animMotion>
                                  </p:childTnLst>
                                </p:cTn>
                              </p:par>
                              <p:par>
                                <p:cTn id="188" nodeType="withEffect" fill="hold" presetClass="path">
                                  <p:stCondLst>
                                    <p:cond delay="0"/>
                                  </p:stCondLst>
                                  <p:childTnLst>
                                    <p:animMotion origin="layout" path="M -2.22222E-006 3.65718E-006 L -0.06979 -0.01504 E">
                                      <p:cBhvr>
                                        <p:cTn id="189" dur="1000" fill="hold"/>
                                        <p:tgtEl>
                                          <p:spTgt spid="175"/>
                                        </p:tgtEl>
                                        <p:attrNameLst>
                                          <p:attrName>ppt_x</p:attrName>
                                          <p:attrName>ppt_y</p:attrName>
                                        </p:attrNameLst>
                                      </p:cBhvr>
                                    </p:animMotion>
                                  </p:childTnLst>
                                </p:cTn>
                              </p:par>
                            </p:childTnLst>
                          </p:cTn>
                        </p:par>
                        <p:par>
                          <p:cTn id="190" nodeType="afterEffect" fill="hold">
                            <p:stCondLst>
                              <p:cond delay="1000"/>
                            </p:stCondLst>
                            <p:childTnLst>
                              <p:par>
                                <p:cTn id="191" nodeType="afterEffect" fill="hold" presetClass="path">
                                  <p:stCondLst>
                                    <p:cond delay="0"/>
                                  </p:stCondLst>
                                  <p:childTnLst>
                                    <p:animMotion origin="layout" path="M 0.0158 -0.00648 L 0.03959 -0.04858 E">
                                      <p:cBhvr>
                                        <p:cTn id="192" dur="1000" fill="hold"/>
                                        <p:tgtEl>
                                          <p:spTgt spid="177"/>
                                        </p:tgtEl>
                                        <p:attrNameLst>
                                          <p:attrName>ppt_x</p:attrName>
                                          <p:attrName>ppt_y</p:attrName>
                                        </p:attrNameLst>
                                      </p:cBhvr>
                                    </p:animMotion>
                                  </p:childTnLst>
                                </p:cTn>
                              </p:par>
                              <p:par>
                                <p:cTn id="193" nodeType="withEffect" fill="hold" presetClass="path">
                                  <p:stCondLst>
                                    <p:cond delay="0"/>
                                  </p:stCondLst>
                                  <p:childTnLst>
                                    <p:animMotion origin="layout" path="M -1.11111E-006 -4.33264E-006 L -0.0158 -0.0421 E">
                                      <p:cBhvr>
                                        <p:cTn id="194" dur="1000" fill="hold"/>
                                        <p:tgtEl>
                                          <p:spTgt spid="173"/>
                                        </p:tgtEl>
                                        <p:attrNameLst>
                                          <p:attrName>ppt_x</p:attrName>
                                          <p:attrName>ppt_y</p:attrName>
                                        </p:attrNameLst>
                                      </p:cBhvr>
                                    </p:animMotion>
                                  </p:childTnLst>
                                </p:cTn>
                              </p:par>
                              <p:par>
                                <p:cTn id="195" nodeType="withEffect" fill="hold" presetClass="path">
                                  <p:stCondLst>
                                    <p:cond delay="0"/>
                                  </p:stCondLst>
                                  <p:childTnLst>
                                    <p:animMotion origin="layout" path="M 4.16667E-006 -3.47675E-006 L -0.07865 -0.10872 E">
                                      <p:cBhvr>
                                        <p:cTn id="196" dur="1000" fill="hold"/>
                                        <p:tgtEl>
                                          <p:spTgt spid="180"/>
                                        </p:tgtEl>
                                        <p:attrNameLst>
                                          <p:attrName>ppt_x</p:attrName>
                                          <p:attrName>ppt_y</p:attrName>
                                        </p:attrNameLst>
                                      </p:cBhvr>
                                    </p:animMotion>
                                  </p:childTnLst>
                                </p:cTn>
                              </p:par>
                            </p:childTnLst>
                          </p:cTn>
                        </p:par>
                        <p:par>
                          <p:cTn id="197" nodeType="afterEffect" fill="hold">
                            <p:stCondLst>
                              <p:cond delay="2000"/>
                            </p:stCondLst>
                            <p:childTnLst>
                              <p:par>
                                <p:cTn id="198" nodeType="afterEffect" fill="hold" presetClass="path">
                                  <p:stCondLst>
                                    <p:cond delay="0"/>
                                  </p:stCondLst>
                                  <p:childTnLst>
                                    <p:animMotion origin="layout" path="M 3.88889E-006 4.38816E-006 L -0.0382 -0.08837 E">
                                      <p:cBhvr>
                                        <p:cTn id="199" dur="1000" fill="hold"/>
                                        <p:tgtEl>
                                          <p:spTgt spid="174"/>
                                        </p:tgtEl>
                                        <p:attrNameLst>
                                          <p:attrName>ppt_x</p:attrName>
                                          <p:attrName>ppt_y</p:attrName>
                                        </p:attrNameLst>
                                      </p:cBhvr>
                                    </p:animMotion>
                                  </p:childTnLst>
                                </p:cTn>
                              </p:par>
                              <p:par>
                                <p:cTn id="200" nodeType="withEffect" fill="hold" presetClass="path">
                                  <p:stCondLst>
                                    <p:cond delay="0"/>
                                  </p:stCondLst>
                                  <p:childTnLst>
                                    <p:animMotion origin="layout" path="M 2.77778E-007 -2.65094E-006 L 0.02361 0.01041 E">
                                      <p:cBhvr>
                                        <p:cTn id="201" dur="1000" fill="hold"/>
                                        <p:tgtEl>
                                          <p:spTgt spid="178"/>
                                        </p:tgtEl>
                                        <p:attrNameLst>
                                          <p:attrName>ppt_x</p:attrName>
                                          <p:attrName>ppt_y</p:attrName>
                                        </p:attrNameLst>
                                      </p:cBhvr>
                                    </p:animMotion>
                                  </p:childTnLst>
                                </p:cTn>
                              </p:par>
                              <p:par>
                                <p:cTn id="202" nodeType="withEffect" fill="hold" presetClass="path">
                                  <p:stCondLst>
                                    <p:cond delay="0"/>
                                  </p:stCondLst>
                                  <p:childTnLst>
                                    <p:animMotion origin="layout" path="M 0.02257 0.0044 L 0.17552 0.1536 E">
                                      <p:cBhvr>
                                        <p:cTn id="203" dur="1000" fill="hold"/>
                                        <p:tgtEl>
                                          <p:spTgt spid="172"/>
                                        </p:tgtEl>
                                        <p:attrNameLst>
                                          <p:attrName>ppt_x</p:attrName>
                                          <p:attrName>ppt_y</p:attrName>
                                        </p:attrNameLst>
                                      </p:cBhvr>
                                    </p:animMotion>
                                  </p:childTnLst>
                                </p:cTn>
                              </p:par>
                            </p:childTnLst>
                          </p:cTn>
                        </p:par>
                        <p:par>
                          <p:cTn id="204" nodeType="afterEffect" fill="hold">
                            <p:stCondLst>
                              <p:cond delay="3000"/>
                            </p:stCondLst>
                            <p:childTnLst>
                              <p:par>
                                <p:cTn id="205" nodeType="afterEffect" fill="hold" presetClass="entr" presetID="1">
                                  <p:stCondLst>
                                    <p:cond delay="0"/>
                                  </p:stCondLst>
                                  <p:childTnLst>
                                    <p:set>
                                      <p:cBhvr>
                                        <p:cTn id="206" dur="1" fill="hold">
                                          <p:stCondLst>
                                            <p:cond delay="0"/>
                                          </p:stCondLst>
                                        </p:cTn>
                                        <p:tgtEl>
                                          <p:spTgt spid="181"/>
                                        </p:tgtEl>
                                        <p:attrNameLst>
                                          <p:attrName>style.visibility</p:attrName>
                                        </p:attrNameLst>
                                      </p:cBhvr>
                                      <p:to>
                                        <p:strVal val="visible"/>
                                      </p:to>
                                    </p:set>
                                  </p:childTnLst>
                                </p:cTn>
                              </p:par>
                            </p:childTnLst>
                          </p:cTn>
                        </p:par>
                        <p:par>
                          <p:cTn id="207" nodeType="afterEffect" fill="hold">
                            <p:stCondLst>
                              <p:cond delay="3000"/>
                            </p:stCondLst>
                            <p:childTnLst>
                              <p:par>
                                <p:cTn id="208" nodeType="afterEffect" fill="hold" presetClass="entr" presetID="1">
                                  <p:stCondLst>
                                    <p:cond delay="0"/>
                                  </p:stCondLst>
                                  <p:childTnLst>
                                    <p:set>
                                      <p:cBhvr>
                                        <p:cTn id="209" dur="1" fill="hold">
                                          <p:stCondLst>
                                            <p:cond delay="0"/>
                                          </p:stCondLst>
                                        </p:cTn>
                                        <p:tgtEl>
                                          <p:spTgt spid="183"/>
                                        </p:tgtEl>
                                        <p:attrNameLst>
                                          <p:attrName>style.visibility</p:attrName>
                                        </p:attrNameLst>
                                      </p:cBhvr>
                                      <p:to>
                                        <p:strVal val="visible"/>
                                      </p:to>
                                    </p:set>
                                  </p:childTnLst>
                                </p:cTn>
                              </p:par>
                            </p:childTnLst>
                          </p:cTn>
                        </p:par>
                        <p:par>
                          <p:cTn id="210" nodeType="afterEffect" fill="hold">
                            <p:stCondLst>
                              <p:cond delay="3000"/>
                            </p:stCondLst>
                            <p:childTnLst>
                              <p:par>
                                <p:cTn id="211" nodeType="afterEffect" fill="hold" presetClass="entr" presetID="1">
                                  <p:stCondLst>
                                    <p:cond delay="0"/>
                                  </p:stCondLst>
                                  <p:childTnLst>
                                    <p:set>
                                      <p:cBhvr>
                                        <p:cTn id="212" dur="1" fill="hold">
                                          <p:stCondLst>
                                            <p:cond delay="0"/>
                                          </p:stCondLst>
                                        </p:cTn>
                                        <p:tgtEl>
                                          <p:spTgt spid="182"/>
                                        </p:tgtEl>
                                        <p:attrNameLst>
                                          <p:attrName>style.visibility</p:attrName>
                                        </p:attrNameLst>
                                      </p:cBhvr>
                                      <p:to>
                                        <p:strVal val="visible"/>
                                      </p:to>
                                    </p:set>
                                  </p:childTnLst>
                                </p:cTn>
                              </p:par>
                            </p:childTnLst>
                          </p:cTn>
                        </p:par>
                        <p:par>
                          <p:cTn id="213" nodeType="afterEffect" fill="hold">
                            <p:stCondLst>
                              <p:cond delay="3000"/>
                            </p:stCondLst>
                            <p:childTnLst>
                              <p:par>
                                <p:cTn id="214" nodeType="afterEffect" fill="hold" presetClass="entr" presetID="1">
                                  <p:stCondLst>
                                    <p:cond delay="500"/>
                                  </p:stCondLst>
                                  <p:childTnLst>
                                    <p:set>
                                      <p:cBhvr>
                                        <p:cTn id="215" dur="1" fill="hold">
                                          <p:stCondLst>
                                            <p:cond delay="0"/>
                                          </p:stCondLst>
                                        </p:cTn>
                                        <p:tgtEl>
                                          <p:spTgt spid="184"/>
                                        </p:tgtEl>
                                        <p:attrNameLst>
                                          <p:attrName>style.visibility</p:attrName>
                                        </p:attrNameLst>
                                      </p:cBhvr>
                                      <p:to>
                                        <p:strVal val="visible"/>
                                      </p:to>
                                    </p:set>
                                  </p:childTnLst>
                                </p:cTn>
                              </p:par>
                            </p:childTnLst>
                          </p:cTn>
                        </p:par>
                        <p:par>
                          <p:cTn id="216" nodeType="afterEffect" fill="hold">
                            <p:stCondLst>
                              <p:cond delay="3500"/>
                            </p:stCondLst>
                            <p:childTnLst>
                              <p:par>
                                <p:cTn id="217" nodeType="afterEffect" fill="hold" presetClass="entr" presetID="1">
                                  <p:stCondLst>
                                    <p:cond delay="500"/>
                                  </p:stCondLst>
                                  <p:childTnLst>
                                    <p:set>
                                      <p:cBhvr>
                                        <p:cTn id="218" dur="1" fill="hold">
                                          <p:stCondLst>
                                            <p:cond delay="0"/>
                                          </p:stCondLst>
                                        </p:cTn>
                                        <p:tgtEl>
                                          <p:spTgt spid="186"/>
                                        </p:tgtEl>
                                        <p:attrNameLst>
                                          <p:attrName>style.visibility</p:attrName>
                                        </p:attrNameLst>
                                      </p:cBhvr>
                                      <p:to>
                                        <p:strVal val="visible"/>
                                      </p:to>
                                    </p:set>
                                  </p:childTnLst>
                                </p:cTn>
                              </p:par>
                            </p:childTnLst>
                          </p:cTn>
                        </p:par>
                        <p:par>
                          <p:cTn id="219" nodeType="afterEffect" fill="hold">
                            <p:stCondLst>
                              <p:cond delay="4000"/>
                            </p:stCondLst>
                            <p:childTnLst>
                              <p:par>
                                <p:cTn id="220" nodeType="afterEffect" fill="hold" presetClass="entr" presetID="1">
                                  <p:stCondLst>
                                    <p:cond delay="500"/>
                                  </p:stCondLst>
                                  <p:childTnLst>
                                    <p:set>
                                      <p:cBhvr>
                                        <p:cTn id="221"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457200" y="228600"/>
            <a:ext cx="8229240" cy="914040"/>
          </a:xfrm>
          <a:prstGeom prst="rect">
            <a:avLst/>
          </a:prstGeom>
          <a:noFill/>
          <a:ln w="0">
            <a:noFill/>
          </a:ln>
        </p:spPr>
        <p:txBody>
          <a:bodyPr anchor="b">
            <a:noAutofit/>
          </a:bodyPr>
          <a:p>
            <a:pPr>
              <a:lnSpc>
                <a:spcPct val="100000"/>
              </a:lnSpc>
            </a:pPr>
            <a:r>
              <a:rPr b="0" lang="ca-ES" sz="3200" spc="-1" strike="noStrike">
                <a:solidFill>
                  <a:srgbClr val="464653"/>
                </a:solidFill>
                <a:latin typeface="Bookman Old Style"/>
              </a:rPr>
              <a:t>Conceptes bàsics d’Active Directory</a:t>
            </a:r>
            <a:endParaRPr b="0" lang="es-ES" sz="3200" spc="-1" strike="noStrike">
              <a:solidFill>
                <a:srgbClr val="000000"/>
              </a:solidFill>
              <a:latin typeface="Arial"/>
            </a:endParaRPr>
          </a:p>
        </p:txBody>
      </p:sp>
      <p:sp>
        <p:nvSpPr>
          <p:cNvPr id="189" name="TextShape 2"/>
          <p:cNvSpPr txBox="1"/>
          <p:nvPr/>
        </p:nvSpPr>
        <p:spPr>
          <a:xfrm>
            <a:off x="457200" y="1219320"/>
            <a:ext cx="8218080" cy="2209320"/>
          </a:xfrm>
          <a:prstGeom prst="rect">
            <a:avLst/>
          </a:prstGeom>
          <a:noFill/>
          <a:ln w="0">
            <a:noFill/>
          </a:ln>
        </p:spPr>
        <p:txBody>
          <a:bodyPr>
            <a:normAutofit fontScale="60000"/>
          </a:bodyPr>
          <a:p>
            <a:pPr marL="274320" indent="-273960" algn="just">
              <a:lnSpc>
                <a:spcPct val="100000"/>
              </a:lnSpc>
              <a:spcBef>
                <a:spcPts val="601"/>
              </a:spcBef>
              <a:buClr>
                <a:srgbClr val="727ca3"/>
              </a:buClr>
              <a:buSzPct val="76000"/>
              <a:buFont typeface="Wingdings 3" charset="2"/>
              <a:buChar char=""/>
            </a:pPr>
            <a:r>
              <a:rPr b="0" lang="ca-ES" sz="2600" spc="-1" strike="noStrike">
                <a:solidFill>
                  <a:srgbClr val="000000"/>
                </a:solidFill>
                <a:latin typeface="Gill Sans MT"/>
              </a:rPr>
              <a:t>ESTRUCTURA (II)</a:t>
            </a:r>
            <a:endParaRPr b="0" lang="es-ES" sz="2600" spc="-1" strike="noStrike">
              <a:solidFill>
                <a:srgbClr val="000000"/>
              </a:solidFill>
              <a:latin typeface="Gill Sans MT"/>
            </a:endParaRPr>
          </a:p>
          <a:p>
            <a:pPr lvl="1" marL="548640" indent="-273960" algn="just">
              <a:lnSpc>
                <a:spcPct val="100000"/>
              </a:lnSpc>
              <a:spcBef>
                <a:spcPts val="499"/>
              </a:spcBef>
              <a:buClr>
                <a:srgbClr val="9fb8cd"/>
              </a:buClr>
              <a:buSzPct val="76000"/>
              <a:buFont typeface="Wingdings 3" charset="2"/>
              <a:buChar char=""/>
            </a:pPr>
            <a:r>
              <a:rPr b="0" lang="ca-ES" sz="2100" spc="-1" strike="noStrike">
                <a:solidFill>
                  <a:srgbClr val="464653"/>
                </a:solidFill>
                <a:latin typeface="Gill Sans MT"/>
              </a:rPr>
              <a:t>Les OU poden seguir diferents models jeràrquics segons la utilitat que vulguem donar.</a:t>
            </a:r>
            <a:endParaRPr b="0" lang="es-ES" sz="2100" spc="-1" strike="noStrike">
              <a:solidFill>
                <a:srgbClr val="000000"/>
              </a:solidFill>
              <a:latin typeface="Gill Sans MT"/>
            </a:endParaRPr>
          </a:p>
          <a:p>
            <a:pPr lvl="1" marL="548640" indent="-273960" algn="just">
              <a:lnSpc>
                <a:spcPct val="100000"/>
              </a:lnSpc>
              <a:spcBef>
                <a:spcPts val="499"/>
              </a:spcBef>
              <a:buClr>
                <a:srgbClr val="9fb8cd"/>
              </a:buClr>
              <a:buSzPct val="76000"/>
              <a:buFont typeface="Wingdings 3" charset="2"/>
              <a:buChar char=""/>
            </a:pPr>
            <a:r>
              <a:rPr b="0" lang="ca-ES" sz="2100" spc="-1" strike="noStrike">
                <a:solidFill>
                  <a:srgbClr val="464653"/>
                </a:solidFill>
                <a:latin typeface="Gill Sans MT"/>
              </a:rPr>
              <a:t>Podem  trobar OU organitzades segons la unitat empresarial o segons el tipus d’objectes que conté.</a:t>
            </a:r>
            <a:endParaRPr b="0" lang="es-ES" sz="2100" spc="-1" strike="noStrike">
              <a:solidFill>
                <a:srgbClr val="000000"/>
              </a:solidFill>
              <a:latin typeface="Gill Sans MT"/>
            </a:endParaRPr>
          </a:p>
          <a:p>
            <a:pPr lvl="1" marL="548640" indent="-273960" algn="just">
              <a:lnSpc>
                <a:spcPct val="100000"/>
              </a:lnSpc>
              <a:spcBef>
                <a:spcPts val="499"/>
              </a:spcBef>
              <a:buClr>
                <a:srgbClr val="9fb8cd"/>
              </a:buClr>
              <a:buSzPct val="76000"/>
              <a:buFont typeface="Wingdings 3" charset="2"/>
              <a:buChar char=""/>
            </a:pPr>
            <a:r>
              <a:rPr b="0" lang="ca-ES" sz="2100" spc="-1" strike="noStrike">
                <a:solidFill>
                  <a:srgbClr val="464653"/>
                </a:solidFill>
                <a:latin typeface="Gill Sans MT"/>
              </a:rPr>
              <a:t>A més a més, les OU és poden niar unes dintre de les altres facilitant encara més la seva administració a través de regles administratives i de seguretat aplicades sobre una OU primària.</a:t>
            </a:r>
            <a:endParaRPr b="0" lang="es-ES" sz="2100" spc="-1" strike="noStrike">
              <a:solidFill>
                <a:srgbClr val="000000"/>
              </a:solidFill>
              <a:latin typeface="Gill Sans MT"/>
            </a:endParaRPr>
          </a:p>
        </p:txBody>
      </p:sp>
      <p:pic>
        <p:nvPicPr>
          <p:cNvPr id="190" name="21 Imagen" descr="AC_OU.bmp"/>
          <p:cNvPicPr/>
          <p:nvPr/>
        </p:nvPicPr>
        <p:blipFill>
          <a:blip r:embed="rId1"/>
          <a:stretch/>
        </p:blipFill>
        <p:spPr>
          <a:xfrm>
            <a:off x="468360" y="3573360"/>
            <a:ext cx="3987360" cy="2734920"/>
          </a:xfrm>
          <a:prstGeom prst="rect">
            <a:avLst/>
          </a:prstGeom>
          <a:ln w="0">
            <a:noFill/>
          </a:ln>
        </p:spPr>
      </p:pic>
      <p:pic>
        <p:nvPicPr>
          <p:cNvPr id="191" name="21 Imagen" descr="AC_OU.bmp"/>
          <p:cNvPicPr/>
          <p:nvPr/>
        </p:nvPicPr>
        <p:blipFill>
          <a:blip r:embed="rId2"/>
          <a:stretch/>
        </p:blipFill>
        <p:spPr>
          <a:xfrm>
            <a:off x="4687920" y="3573360"/>
            <a:ext cx="3987360" cy="2734920"/>
          </a:xfrm>
          <a:prstGeom prst="rect">
            <a:avLst/>
          </a:prstGeom>
          <a:ln w="0">
            <a:noFill/>
          </a:ln>
        </p:spPr>
      </p:pic>
      <p:pic>
        <p:nvPicPr>
          <p:cNvPr id="192" name="10 Imagen" descr="AC_OUcomputers.bmp"/>
          <p:cNvPicPr/>
          <p:nvPr/>
        </p:nvPicPr>
        <p:blipFill>
          <a:blip r:embed="rId3"/>
          <a:stretch/>
        </p:blipFill>
        <p:spPr>
          <a:xfrm>
            <a:off x="4932360" y="5084640"/>
            <a:ext cx="1247400" cy="1296720"/>
          </a:xfrm>
          <a:prstGeom prst="rect">
            <a:avLst/>
          </a:prstGeom>
          <a:ln w="0">
            <a:noFill/>
          </a:ln>
        </p:spPr>
      </p:pic>
      <p:pic>
        <p:nvPicPr>
          <p:cNvPr id="193" name="11 Imagen" descr="AC_OUusers.bmp"/>
          <p:cNvPicPr/>
          <p:nvPr/>
        </p:nvPicPr>
        <p:blipFill>
          <a:blip r:embed="rId4"/>
          <a:stretch/>
        </p:blipFill>
        <p:spPr>
          <a:xfrm>
            <a:off x="5956200" y="3540240"/>
            <a:ext cx="1347480" cy="1390320"/>
          </a:xfrm>
          <a:prstGeom prst="rect">
            <a:avLst/>
          </a:prstGeom>
          <a:ln w="0">
            <a:noFill/>
          </a:ln>
        </p:spPr>
      </p:pic>
      <p:pic>
        <p:nvPicPr>
          <p:cNvPr id="194" name="12 Imagen" descr="AC_OUprinters.bmp"/>
          <p:cNvPicPr/>
          <p:nvPr/>
        </p:nvPicPr>
        <p:blipFill>
          <a:blip r:embed="rId5"/>
          <a:stretch/>
        </p:blipFill>
        <p:spPr>
          <a:xfrm>
            <a:off x="6921360" y="4941720"/>
            <a:ext cx="1510920" cy="1364760"/>
          </a:xfrm>
          <a:prstGeom prst="rect">
            <a:avLst/>
          </a:prstGeom>
          <a:ln w="0">
            <a:noFill/>
          </a:ln>
        </p:spPr>
      </p:pic>
      <p:sp>
        <p:nvSpPr>
          <p:cNvPr id="195" name="CustomShape 3"/>
          <p:cNvSpPr/>
          <p:nvPr/>
        </p:nvSpPr>
        <p:spPr>
          <a:xfrm>
            <a:off x="6227640" y="4995720"/>
            <a:ext cx="93636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ca-ES" sz="1200" spc="-1" strike="noStrike">
                <a:solidFill>
                  <a:srgbClr val="6a564f"/>
                </a:solidFill>
                <a:latin typeface="Gill Sans MT"/>
              </a:rPr>
              <a:t>users</a:t>
            </a:r>
            <a:endParaRPr b="0" lang="ca-ES" sz="1200" spc="-1" strike="noStrike">
              <a:latin typeface="Arial"/>
            </a:endParaRPr>
          </a:p>
        </p:txBody>
      </p:sp>
      <p:sp>
        <p:nvSpPr>
          <p:cNvPr id="196" name="CustomShape 4"/>
          <p:cNvSpPr/>
          <p:nvPr/>
        </p:nvSpPr>
        <p:spPr>
          <a:xfrm>
            <a:off x="6120000" y="5580000"/>
            <a:ext cx="102132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ca-ES" sz="1200" spc="-1" strike="noStrike">
                <a:solidFill>
                  <a:srgbClr val="6a564f"/>
                </a:solidFill>
                <a:latin typeface="Gill Sans MT"/>
              </a:rPr>
              <a:t>computers</a:t>
            </a:r>
            <a:endParaRPr b="0" lang="ca-ES" sz="1200" spc="-1" strike="noStrike">
              <a:latin typeface="Arial"/>
            </a:endParaRPr>
          </a:p>
        </p:txBody>
      </p:sp>
      <p:sp>
        <p:nvSpPr>
          <p:cNvPr id="197" name="CustomShape 5"/>
          <p:cNvSpPr/>
          <p:nvPr/>
        </p:nvSpPr>
        <p:spPr>
          <a:xfrm>
            <a:off x="6411960" y="5916600"/>
            <a:ext cx="718920" cy="142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ca-ES" sz="1200" spc="-1" strike="noStrike">
                <a:solidFill>
                  <a:srgbClr val="6a564f"/>
                </a:solidFill>
                <a:latin typeface="Gill Sans MT"/>
              </a:rPr>
              <a:t>printers</a:t>
            </a:r>
            <a:endParaRPr b="0" lang="ca-ES" sz="1200" spc="-1" strike="noStrike">
              <a:latin typeface="Arial"/>
            </a:endParaRPr>
          </a:p>
        </p:txBody>
      </p:sp>
      <p:pic>
        <p:nvPicPr>
          <p:cNvPr id="198" name="0 Imagen" descr="logo.jpg.gif"/>
          <p:cNvPicPr/>
          <p:nvPr/>
        </p:nvPicPr>
        <p:blipFill>
          <a:blip r:embed="rId6"/>
          <a:stretch/>
        </p:blipFill>
        <p:spPr>
          <a:xfrm>
            <a:off x="360" y="6381360"/>
            <a:ext cx="9143280" cy="4762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457200" y="228600"/>
            <a:ext cx="8229240" cy="914040"/>
          </a:xfrm>
          <a:prstGeom prst="rect">
            <a:avLst/>
          </a:prstGeom>
          <a:noFill/>
          <a:ln w="0">
            <a:noFill/>
          </a:ln>
        </p:spPr>
        <p:txBody>
          <a:bodyPr anchor="b">
            <a:noAutofit/>
          </a:bodyPr>
          <a:p>
            <a:pPr>
              <a:lnSpc>
                <a:spcPct val="100000"/>
              </a:lnSpc>
            </a:pPr>
            <a:r>
              <a:rPr b="0" lang="ca-ES" sz="3200" spc="-1" strike="noStrike">
                <a:solidFill>
                  <a:srgbClr val="464653"/>
                </a:solidFill>
                <a:latin typeface="Bookman Old Style"/>
              </a:rPr>
              <a:t>Conceptes bàsics d’Active Directory</a:t>
            </a:r>
            <a:endParaRPr b="0" lang="es-ES" sz="3200" spc="-1" strike="noStrike">
              <a:solidFill>
                <a:srgbClr val="000000"/>
              </a:solidFill>
              <a:latin typeface="Arial"/>
            </a:endParaRPr>
          </a:p>
        </p:txBody>
      </p:sp>
      <p:sp>
        <p:nvSpPr>
          <p:cNvPr id="200" name="TextShape 2"/>
          <p:cNvSpPr txBox="1"/>
          <p:nvPr/>
        </p:nvSpPr>
        <p:spPr>
          <a:xfrm>
            <a:off x="457200" y="1219320"/>
            <a:ext cx="8218080" cy="1777680"/>
          </a:xfrm>
          <a:prstGeom prst="rect">
            <a:avLst/>
          </a:prstGeom>
          <a:noFill/>
          <a:ln w="0">
            <a:noFill/>
          </a:ln>
        </p:spPr>
        <p:txBody>
          <a:bodyPr>
            <a:normAutofit fontScale="77000"/>
          </a:bodyPr>
          <a:p>
            <a:pPr marL="274320" indent="-273960" algn="just">
              <a:lnSpc>
                <a:spcPct val="100000"/>
              </a:lnSpc>
              <a:spcBef>
                <a:spcPts val="601"/>
              </a:spcBef>
              <a:buClr>
                <a:srgbClr val="727ca3"/>
              </a:buClr>
              <a:buSzPct val="76000"/>
              <a:buFont typeface="Wingdings 3" charset="2"/>
              <a:buChar char=""/>
            </a:pPr>
            <a:r>
              <a:rPr b="0" lang="ca-ES" sz="2600" spc="-1" strike="noStrike">
                <a:solidFill>
                  <a:srgbClr val="000000"/>
                </a:solidFill>
                <a:latin typeface="Gill Sans MT"/>
              </a:rPr>
              <a:t>ESTRUCTURA (III)</a:t>
            </a:r>
            <a:endParaRPr b="0" lang="es-ES" sz="2600" spc="-1" strike="noStrike">
              <a:solidFill>
                <a:srgbClr val="000000"/>
              </a:solidFill>
              <a:latin typeface="Gill Sans MT"/>
            </a:endParaRPr>
          </a:p>
          <a:p>
            <a:pPr lvl="1" marL="548640" indent="-273960" algn="just">
              <a:lnSpc>
                <a:spcPct val="100000"/>
              </a:lnSpc>
              <a:spcBef>
                <a:spcPts val="499"/>
              </a:spcBef>
              <a:buClr>
                <a:srgbClr val="9fb8cd"/>
              </a:buClr>
              <a:buSzPct val="76000"/>
              <a:buFont typeface="Wingdings 3" charset="2"/>
              <a:buChar char=""/>
            </a:pPr>
            <a:r>
              <a:rPr b="0" lang="ca-ES" sz="2100" spc="-1" strike="noStrike">
                <a:solidFill>
                  <a:srgbClr val="464653"/>
                </a:solidFill>
                <a:latin typeface="Gill Sans MT"/>
              </a:rPr>
              <a:t>Tot i que les OU són útils per delegar responsabilitats administratives en un domini, els dominis múltiples són útils en xarxes on l’administració es realitza per diferents autoritats.</a:t>
            </a:r>
            <a:endParaRPr b="0" lang="es-ES" sz="2100" spc="-1" strike="noStrike">
              <a:solidFill>
                <a:srgbClr val="000000"/>
              </a:solidFill>
              <a:latin typeface="Gill Sans MT"/>
            </a:endParaRPr>
          </a:p>
          <a:p>
            <a:pPr lvl="1" marL="548640" indent="-273960" algn="just">
              <a:lnSpc>
                <a:spcPct val="100000"/>
              </a:lnSpc>
              <a:spcBef>
                <a:spcPts val="499"/>
              </a:spcBef>
              <a:buClr>
                <a:srgbClr val="9fb8cd"/>
              </a:buClr>
              <a:buSzPct val="76000"/>
              <a:buFont typeface="Wingdings 3" charset="2"/>
              <a:buChar char=""/>
            </a:pPr>
            <a:r>
              <a:rPr b="0" lang="ca-ES" sz="2100" spc="-1" strike="noStrike">
                <a:solidFill>
                  <a:srgbClr val="464653"/>
                </a:solidFill>
                <a:latin typeface="Gill Sans MT"/>
              </a:rPr>
              <a:t>Seria un exemple una organització internacional on hi ha recursos que es mantenen en diferents idiomes.</a:t>
            </a:r>
            <a:endParaRPr b="0" lang="es-ES" sz="2100" spc="-1" strike="noStrike">
              <a:solidFill>
                <a:srgbClr val="000000"/>
              </a:solidFill>
              <a:latin typeface="Gill Sans MT"/>
            </a:endParaRPr>
          </a:p>
        </p:txBody>
      </p:sp>
      <p:pic>
        <p:nvPicPr>
          <p:cNvPr id="201" name="9 Imagen" descr="AC_dom1.bmp"/>
          <p:cNvPicPr/>
          <p:nvPr/>
        </p:nvPicPr>
        <p:blipFill>
          <a:blip r:embed="rId1"/>
          <a:stretch/>
        </p:blipFill>
        <p:spPr>
          <a:xfrm>
            <a:off x="3708360" y="2637000"/>
            <a:ext cx="5219280" cy="3600000"/>
          </a:xfrm>
          <a:prstGeom prst="rect">
            <a:avLst/>
          </a:prstGeom>
          <a:ln w="0">
            <a:noFill/>
          </a:ln>
        </p:spPr>
      </p:pic>
      <p:pic>
        <p:nvPicPr>
          <p:cNvPr id="202" name="10 Imagen" descr="AC_dom1.bmp"/>
          <p:cNvPicPr/>
          <p:nvPr/>
        </p:nvPicPr>
        <p:blipFill>
          <a:blip r:embed="rId2"/>
          <a:stretch/>
        </p:blipFill>
        <p:spPr>
          <a:xfrm>
            <a:off x="3564000" y="2637000"/>
            <a:ext cx="2306160" cy="1590480"/>
          </a:xfrm>
          <a:prstGeom prst="rect">
            <a:avLst/>
          </a:prstGeom>
          <a:ln w="0">
            <a:noFill/>
          </a:ln>
        </p:spPr>
      </p:pic>
      <p:pic>
        <p:nvPicPr>
          <p:cNvPr id="203" name="11 Imagen" descr="AC_dom2.bmp"/>
          <p:cNvPicPr/>
          <p:nvPr/>
        </p:nvPicPr>
        <p:blipFill>
          <a:blip r:embed="rId3"/>
          <a:stretch/>
        </p:blipFill>
        <p:spPr>
          <a:xfrm>
            <a:off x="1908000" y="4365720"/>
            <a:ext cx="2252160" cy="1584000"/>
          </a:xfrm>
          <a:prstGeom prst="rect">
            <a:avLst/>
          </a:prstGeom>
          <a:ln w="0">
            <a:noFill/>
          </a:ln>
        </p:spPr>
      </p:pic>
      <p:pic>
        <p:nvPicPr>
          <p:cNvPr id="204" name="12 Imagen" descr="AC_dom3.bmp"/>
          <p:cNvPicPr/>
          <p:nvPr/>
        </p:nvPicPr>
        <p:blipFill>
          <a:blip r:embed="rId4"/>
          <a:stretch/>
        </p:blipFill>
        <p:spPr>
          <a:xfrm>
            <a:off x="5292720" y="4365720"/>
            <a:ext cx="2322000" cy="1584000"/>
          </a:xfrm>
          <a:prstGeom prst="rect">
            <a:avLst/>
          </a:prstGeom>
          <a:ln w="0">
            <a:noFill/>
          </a:ln>
        </p:spPr>
      </p:pic>
      <p:pic>
        <p:nvPicPr>
          <p:cNvPr id="205" name="13 Imagen" descr="AC_dominter.bmp"/>
          <p:cNvPicPr/>
          <p:nvPr/>
        </p:nvPicPr>
        <p:blipFill>
          <a:blip r:embed="rId5"/>
          <a:stretch/>
        </p:blipFill>
        <p:spPr>
          <a:xfrm>
            <a:off x="1316160" y="2898720"/>
            <a:ext cx="7071840" cy="3409560"/>
          </a:xfrm>
          <a:prstGeom prst="rect">
            <a:avLst/>
          </a:prstGeom>
          <a:ln w="0">
            <a:noFill/>
          </a:ln>
        </p:spPr>
      </p:pic>
      <p:pic>
        <p:nvPicPr>
          <p:cNvPr id="206" name="0 Imagen" descr="logo.jpg.gif"/>
          <p:cNvPicPr/>
          <p:nvPr/>
        </p:nvPicPr>
        <p:blipFill>
          <a:blip r:embed="rId6"/>
          <a:stretch/>
        </p:blipFill>
        <p:spPr>
          <a:xfrm>
            <a:off x="360" y="6381360"/>
            <a:ext cx="9143280" cy="476280"/>
          </a:xfrm>
          <a:prstGeom prst="rect">
            <a:avLst/>
          </a:prstGeom>
          <a:ln w="0">
            <a:noFill/>
          </a:ln>
        </p:spPr>
      </p:pic>
    </p:spTree>
  </p:cSld>
  <mc:AlternateContent>
    <mc:Choice Requires="p14">
      <p:transition spd="slow" p14:dur="2000"/>
    </mc:Choice>
    <mc:Fallback>
      <p:transition spd="slow"/>
    </mc:Fallback>
  </mc:AlternateContent>
  <p:timing>
    <p:tnLst>
      <p:par>
        <p:cTn id="222" dur="indefinite" restart="never" nodeType="tmRoot">
          <p:childTnLst>
            <p:seq>
              <p:cTn id="223" dur="indefinite" nodeType="mainSeq">
                <p:childTnLst>
                  <p:par>
                    <p:cTn id="224" nodeType="clickEffect" fill="hold">
                      <p:stCondLst>
                        <p:cond delay="indefinite"/>
                      </p:stCondLst>
                      <p:childTnLst>
                        <p:par>
                          <p:cTn id="225" nodeType="withEffect" fill="hold">
                            <p:stCondLst>
                              <p:cond delay="0"/>
                            </p:stCondLst>
                            <p:childTnLst>
                              <p:par>
                                <p:cTn id="226" nodeType="clickEffect" fill="hold" presetClass="path">
                                  <p:stCondLst>
                                    <p:cond delay="0"/>
                                  </p:stCondLst>
                                  <p:childTnLst>
                                    <p:animMotion origin="layout" path="M 6.66667E-006 -5.6211E-007 L -0.10225 -0.16794 E">
                                      <p:cBhvr>
                                        <p:cTn id="227" dur="2000" fill="hold"/>
                                        <p:tgtEl>
                                          <p:spTgt spid="201"/>
                                        </p:tgtEl>
                                        <p:attrNameLst>
                                          <p:attrName>ppt_x</p:attrName>
                                          <p:attrName>ppt_y</p:attrName>
                                        </p:attrNameLst>
                                      </p:cBhvr>
                                    </p:animMotion>
                                  </p:childTnLst>
                                </p:cTn>
                              </p:par>
                            </p:childTnLst>
                          </p:cTn>
                        </p:par>
                        <p:par>
                          <p:cTn id="228" nodeType="afterEffect" fill="hold">
                            <p:stCondLst>
                              <p:cond delay="2000"/>
                            </p:stCondLst>
                            <p:childTnLst>
                              <p:par>
                                <p:cTn id="229" nodeType="afterEffect" fill="hold" presetClass="exit" presetID="53">
                                  <p:stCondLst>
                                    <p:cond delay="0"/>
                                  </p:stCondLst>
                                  <p:childTnLst>
                                    <p:anim calcmode="lin" valueType="num">
                                      <p:cBhvr additive="repl">
                                        <p:cTn id="230" dur="500"/>
                                        <p:tgtEl>
                                          <p:spTgt spid="201"/>
                                        </p:tgtEl>
                                        <p:attrNameLst>
                                          <p:attrName>ppt_w</p:attrName>
                                        </p:attrNameLst>
                                      </p:cBhvr>
                                      <p:tavLst>
                                        <p:tav tm="0">
                                          <p:val>
                                            <p:strVal val="#ppt_w"/>
                                          </p:val>
                                        </p:tav>
                                        <p:tav tm="100000">
                                          <p:val>
                                            <p:fltVal val="0"/>
                                          </p:val>
                                        </p:tav>
                                      </p:tavLst>
                                    </p:anim>
                                    <p:anim calcmode="lin" valueType="num">
                                      <p:cBhvr additive="repl">
                                        <p:cTn id="231" dur="500"/>
                                        <p:tgtEl>
                                          <p:spTgt spid="201"/>
                                        </p:tgtEl>
                                        <p:attrNameLst>
                                          <p:attrName>ppt_h</p:attrName>
                                        </p:attrNameLst>
                                      </p:cBhvr>
                                      <p:tavLst>
                                        <p:tav tm="0">
                                          <p:val>
                                            <p:strVal val="#ppt_h"/>
                                          </p:val>
                                        </p:tav>
                                        <p:tav tm="100000">
                                          <p:val>
                                            <p:fltVal val="0"/>
                                          </p:val>
                                        </p:tav>
                                      </p:tavLst>
                                    </p:anim>
                                    <p:animEffect filter="fade" transition="out">
                                      <p:cBhvr additive="repl">
                                        <p:cTn id="232" dur="500"/>
                                        <p:tgtEl>
                                          <p:spTgt spid="201"/>
                                        </p:tgtEl>
                                      </p:cBhvr>
                                    </p:animEffect>
                                    <p:set>
                                      <p:cBhvr>
                                        <p:cTn id="233" dur="1" fill="hold">
                                          <p:stCondLst>
                                            <p:cond delay="499"/>
                                          </p:stCondLst>
                                        </p:cTn>
                                        <p:tgtEl>
                                          <p:spTgt spid="201"/>
                                        </p:tgtEl>
                                        <p:attrNameLst>
                                          <p:attrName>style.visibility</p:attrName>
                                        </p:attrNameLst>
                                      </p:cBhvr>
                                      <p:to>
                                        <p:strVal val="hidden"/>
                                      </p:to>
                                    </p:set>
                                  </p:childTnLst>
                                </p:cTn>
                              </p:par>
                            </p:childTnLst>
                          </p:cTn>
                        </p:par>
                        <p:par>
                          <p:cTn id="234" nodeType="afterEffect" fill="hold">
                            <p:stCondLst>
                              <p:cond delay="2500"/>
                            </p:stCondLst>
                            <p:childTnLst>
                              <p:par>
                                <p:cTn id="235" nodeType="afterEffect" fill="hold" presetClass="entr" presetID="1">
                                  <p:stCondLst>
                                    <p:cond delay="0"/>
                                  </p:stCondLst>
                                  <p:childTnLst>
                                    <p:set>
                                      <p:cBhvr>
                                        <p:cTn id="236" dur="1" fill="hold">
                                          <p:stCondLst>
                                            <p:cond delay="0"/>
                                          </p:stCondLst>
                                        </p:cTn>
                                        <p:tgtEl>
                                          <p:spTgt spid="202"/>
                                        </p:tgtEl>
                                        <p:attrNameLst>
                                          <p:attrName>style.visibility</p:attrName>
                                        </p:attrNameLst>
                                      </p:cBhvr>
                                      <p:to>
                                        <p:strVal val="visible"/>
                                      </p:to>
                                    </p:set>
                                  </p:childTnLst>
                                </p:cTn>
                              </p:par>
                            </p:childTnLst>
                          </p:cTn>
                        </p:par>
                        <p:par>
                          <p:cTn id="237" nodeType="afterEffect" fill="hold">
                            <p:stCondLst>
                              <p:cond delay="2500"/>
                            </p:stCondLst>
                            <p:childTnLst>
                              <p:par>
                                <p:cTn id="238" nodeType="afterEffect" fill="hold" presetClass="entr" presetID="1">
                                  <p:stCondLst>
                                    <p:cond delay="500"/>
                                  </p:stCondLst>
                                  <p:childTnLst>
                                    <p:set>
                                      <p:cBhvr>
                                        <p:cTn id="239" dur="1" fill="hold">
                                          <p:stCondLst>
                                            <p:cond delay="0"/>
                                          </p:stCondLst>
                                        </p:cTn>
                                        <p:tgtEl>
                                          <p:spTgt spid="203"/>
                                        </p:tgtEl>
                                        <p:attrNameLst>
                                          <p:attrName>style.visibility</p:attrName>
                                        </p:attrNameLst>
                                      </p:cBhvr>
                                      <p:to>
                                        <p:strVal val="visible"/>
                                      </p:to>
                                    </p:set>
                                  </p:childTnLst>
                                </p:cTn>
                              </p:par>
                            </p:childTnLst>
                          </p:cTn>
                        </p:par>
                        <p:par>
                          <p:cTn id="240" nodeType="afterEffect" fill="hold">
                            <p:stCondLst>
                              <p:cond delay="3000"/>
                            </p:stCondLst>
                            <p:childTnLst>
                              <p:par>
                                <p:cTn id="241" nodeType="afterEffect" fill="hold" presetClass="entr" presetID="1">
                                  <p:stCondLst>
                                    <p:cond delay="500"/>
                                  </p:stCondLst>
                                  <p:childTnLst>
                                    <p:set>
                                      <p:cBhvr>
                                        <p:cTn id="242" dur="1" fill="hold">
                                          <p:stCondLst>
                                            <p:cond delay="0"/>
                                          </p:stCondLst>
                                        </p:cTn>
                                        <p:tgtEl>
                                          <p:spTgt spid="204"/>
                                        </p:tgtEl>
                                        <p:attrNameLst>
                                          <p:attrName>style.visibility</p:attrName>
                                        </p:attrNameLst>
                                      </p:cBhvr>
                                      <p:to>
                                        <p:strVal val="visible"/>
                                      </p:to>
                                    </p:set>
                                  </p:childTnLst>
                                </p:cTn>
                              </p:par>
                            </p:childTnLst>
                          </p:cTn>
                        </p:par>
                      </p:childTnLst>
                    </p:cTn>
                  </p:par>
                  <p:par>
                    <p:cTn id="243" nodeType="clickEffect" fill="hold">
                      <p:stCondLst>
                        <p:cond delay="indefinite"/>
                      </p:stCondLst>
                      <p:childTnLst>
                        <p:par>
                          <p:cTn id="244" nodeType="withEffect" fill="hold">
                            <p:stCondLst>
                              <p:cond delay="0"/>
                            </p:stCondLst>
                            <p:childTnLst>
                              <p:par>
                                <p:cTn id="245" nodeType="clickEffect" fill="hold" presetClass="exit" presetID="10">
                                  <p:stCondLst>
                                    <p:cond delay="0"/>
                                  </p:stCondLst>
                                  <p:childTnLst>
                                    <p:animEffect filter="fade" transition="out">
                                      <p:cBhvr additive="repl">
                                        <p:cTn id="246" dur="2000"/>
                                        <p:tgtEl>
                                          <p:spTgt spid="202"/>
                                        </p:tgtEl>
                                      </p:cBhvr>
                                    </p:animEffect>
                                    <p:set>
                                      <p:cBhvr>
                                        <p:cTn id="247" dur="1" fill="hold">
                                          <p:stCondLst>
                                            <p:cond delay="1999"/>
                                          </p:stCondLst>
                                        </p:cTn>
                                        <p:tgtEl>
                                          <p:spTgt spid="202"/>
                                        </p:tgtEl>
                                        <p:attrNameLst>
                                          <p:attrName>style.visibility</p:attrName>
                                        </p:attrNameLst>
                                      </p:cBhvr>
                                      <p:to>
                                        <p:strVal val="hidden"/>
                                      </p:to>
                                    </p:set>
                                  </p:childTnLst>
                                </p:cTn>
                              </p:par>
                              <p:par>
                                <p:cTn id="248" nodeType="withEffect" fill="hold" presetClass="exit" presetID="10">
                                  <p:stCondLst>
                                    <p:cond delay="0"/>
                                  </p:stCondLst>
                                  <p:childTnLst>
                                    <p:animEffect filter="fade" transition="out">
                                      <p:cBhvr additive="repl">
                                        <p:cTn id="249" dur="2000"/>
                                        <p:tgtEl>
                                          <p:spTgt spid="203"/>
                                        </p:tgtEl>
                                      </p:cBhvr>
                                    </p:animEffect>
                                    <p:set>
                                      <p:cBhvr>
                                        <p:cTn id="250" dur="1" fill="hold">
                                          <p:stCondLst>
                                            <p:cond delay="1999"/>
                                          </p:stCondLst>
                                        </p:cTn>
                                        <p:tgtEl>
                                          <p:spTgt spid="203"/>
                                        </p:tgtEl>
                                        <p:attrNameLst>
                                          <p:attrName>style.visibility</p:attrName>
                                        </p:attrNameLst>
                                      </p:cBhvr>
                                      <p:to>
                                        <p:strVal val="hidden"/>
                                      </p:to>
                                    </p:set>
                                  </p:childTnLst>
                                </p:cTn>
                              </p:par>
                              <p:par>
                                <p:cTn id="251" nodeType="withEffect" fill="hold" presetClass="exit" presetID="10">
                                  <p:stCondLst>
                                    <p:cond delay="0"/>
                                  </p:stCondLst>
                                  <p:childTnLst>
                                    <p:animEffect filter="fade" transition="out">
                                      <p:cBhvr additive="repl">
                                        <p:cTn id="252" dur="2000"/>
                                        <p:tgtEl>
                                          <p:spTgt spid="204"/>
                                        </p:tgtEl>
                                      </p:cBhvr>
                                    </p:animEffect>
                                    <p:set>
                                      <p:cBhvr>
                                        <p:cTn id="253" dur="1" fill="hold">
                                          <p:stCondLst>
                                            <p:cond delay="1999"/>
                                          </p:stCondLst>
                                        </p:cTn>
                                        <p:tgtEl>
                                          <p:spTgt spid="204"/>
                                        </p:tgtEl>
                                        <p:attrNameLst>
                                          <p:attrName>style.visibility</p:attrName>
                                        </p:attrNameLst>
                                      </p:cBhvr>
                                      <p:to>
                                        <p:strVal val="hidden"/>
                                      </p:to>
                                    </p:set>
                                  </p:childTnLst>
                                </p:cTn>
                              </p:par>
                            </p:childTnLst>
                          </p:cTn>
                        </p:par>
                        <p:par>
                          <p:cTn id="254" nodeType="afterEffect" fill="hold">
                            <p:stCondLst>
                              <p:cond delay="2000"/>
                            </p:stCondLst>
                            <p:childTnLst>
                              <p:par>
                                <p:cTn id="255" nodeType="afterEffect" fill="hold" presetClass="entr" presetID="1">
                                  <p:stCondLst>
                                    <p:cond delay="0"/>
                                  </p:stCondLst>
                                  <p:childTnLst>
                                    <p:set>
                                      <p:cBhvr>
                                        <p:cTn id="256" dur="1" fill="hold">
                                          <p:stCondLst>
                                            <p:cond delay="0"/>
                                          </p:stCondLst>
                                        </p:cTn>
                                        <p:tgtEl>
                                          <p:spTgt spid="2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457200" y="228600"/>
            <a:ext cx="8229240" cy="914040"/>
          </a:xfrm>
          <a:prstGeom prst="rect">
            <a:avLst/>
          </a:prstGeom>
          <a:noFill/>
          <a:ln w="0">
            <a:noFill/>
          </a:ln>
        </p:spPr>
        <p:txBody>
          <a:bodyPr anchor="b">
            <a:noAutofit/>
          </a:bodyPr>
          <a:p>
            <a:pPr>
              <a:lnSpc>
                <a:spcPct val="100000"/>
              </a:lnSpc>
            </a:pPr>
            <a:r>
              <a:rPr b="0" lang="ca-ES" sz="3200" spc="-1" strike="noStrike">
                <a:solidFill>
                  <a:srgbClr val="464653"/>
                </a:solidFill>
                <a:latin typeface="Bookman Old Style"/>
              </a:rPr>
              <a:t>Conceptes bàsics d’Active Directory</a:t>
            </a:r>
            <a:endParaRPr b="0" lang="es-ES" sz="3200" spc="-1" strike="noStrike">
              <a:solidFill>
                <a:srgbClr val="000000"/>
              </a:solidFill>
              <a:latin typeface="Arial"/>
            </a:endParaRPr>
          </a:p>
        </p:txBody>
      </p:sp>
      <p:sp>
        <p:nvSpPr>
          <p:cNvPr id="208" name="TextShape 2"/>
          <p:cNvSpPr txBox="1"/>
          <p:nvPr/>
        </p:nvSpPr>
        <p:spPr>
          <a:xfrm>
            <a:off x="457200" y="1219320"/>
            <a:ext cx="8218080" cy="2138040"/>
          </a:xfrm>
          <a:prstGeom prst="rect">
            <a:avLst/>
          </a:prstGeom>
          <a:noFill/>
          <a:ln w="0">
            <a:noFill/>
          </a:ln>
        </p:spPr>
        <p:txBody>
          <a:bodyPr>
            <a:normAutofit fontScale="59000"/>
          </a:bodyPr>
          <a:p>
            <a:pPr marL="274320" indent="-273960" algn="just">
              <a:lnSpc>
                <a:spcPct val="100000"/>
              </a:lnSpc>
              <a:spcBef>
                <a:spcPts val="601"/>
              </a:spcBef>
              <a:buClr>
                <a:srgbClr val="727ca3"/>
              </a:buClr>
              <a:buSzPct val="76000"/>
              <a:buFont typeface="Wingdings 3" charset="2"/>
              <a:buChar char=""/>
            </a:pPr>
            <a:r>
              <a:rPr b="0" lang="ca-ES" sz="2600" spc="-1" strike="noStrike">
                <a:solidFill>
                  <a:srgbClr val="000000"/>
                </a:solidFill>
                <a:latin typeface="Gill Sans MT"/>
              </a:rPr>
              <a:t>ESTRUCTURA (IV)</a:t>
            </a:r>
            <a:endParaRPr b="0" lang="es-ES" sz="2600" spc="-1" strike="noStrike">
              <a:solidFill>
                <a:srgbClr val="000000"/>
              </a:solidFill>
              <a:latin typeface="Gill Sans MT"/>
            </a:endParaRPr>
          </a:p>
          <a:p>
            <a:pPr lvl="1" marL="548640" indent="-273960" algn="just">
              <a:lnSpc>
                <a:spcPct val="100000"/>
              </a:lnSpc>
              <a:spcBef>
                <a:spcPts val="499"/>
              </a:spcBef>
              <a:buClr>
                <a:srgbClr val="9fb8cd"/>
              </a:buClr>
              <a:buSzPct val="76000"/>
              <a:buFont typeface="Wingdings 3" charset="2"/>
              <a:buChar char=""/>
            </a:pPr>
            <a:r>
              <a:rPr b="0" lang="ca-ES" sz="2100" spc="-1" strike="noStrike">
                <a:solidFill>
                  <a:srgbClr val="464653"/>
                </a:solidFill>
                <a:latin typeface="Gill Sans MT"/>
              </a:rPr>
              <a:t>Els dominis múltiples poden formar un arbre de dominis. El domini arrel es crea el primer i serà el domini principal dels dominis secundaris agregats sota ell.</a:t>
            </a:r>
            <a:endParaRPr b="0" lang="es-ES" sz="2100" spc="-1" strike="noStrike">
              <a:solidFill>
                <a:srgbClr val="000000"/>
              </a:solidFill>
              <a:latin typeface="Gill Sans MT"/>
            </a:endParaRPr>
          </a:p>
          <a:p>
            <a:pPr lvl="1" marL="548640" indent="-273960" algn="just">
              <a:lnSpc>
                <a:spcPct val="100000"/>
              </a:lnSpc>
              <a:spcBef>
                <a:spcPts val="499"/>
              </a:spcBef>
              <a:buClr>
                <a:srgbClr val="9fb8cd"/>
              </a:buClr>
              <a:buSzPct val="76000"/>
              <a:buFont typeface="Wingdings 3" charset="2"/>
              <a:buChar char=""/>
            </a:pPr>
            <a:r>
              <a:rPr b="0" lang="ca-ES" sz="2100" spc="-1" strike="noStrike">
                <a:solidFill>
                  <a:srgbClr val="464653"/>
                </a:solidFill>
                <a:latin typeface="Gill Sans MT"/>
              </a:rPr>
              <a:t>A cada domini d’un arbre se li assigna un nom mitjançant el Sistema de Noms de Domini jeràrquic o DNS. Quan anem agregant dominis al arbre, el nom del domini secundari s’agrega al nom del domini principal, reflectint així la seva relació.</a:t>
            </a:r>
            <a:endParaRPr b="0" lang="es-ES" sz="2100" spc="-1" strike="noStrike">
              <a:solidFill>
                <a:srgbClr val="000000"/>
              </a:solidFill>
              <a:latin typeface="Gill Sans MT"/>
            </a:endParaRPr>
          </a:p>
        </p:txBody>
      </p:sp>
      <p:pic>
        <p:nvPicPr>
          <p:cNvPr id="209" name="10 Imagen" descr="AC_dom1.bmp"/>
          <p:cNvPicPr/>
          <p:nvPr/>
        </p:nvPicPr>
        <p:blipFill>
          <a:blip r:embed="rId1"/>
          <a:stretch/>
        </p:blipFill>
        <p:spPr>
          <a:xfrm>
            <a:off x="3708360" y="3133800"/>
            <a:ext cx="1655280" cy="1142640"/>
          </a:xfrm>
          <a:prstGeom prst="rect">
            <a:avLst/>
          </a:prstGeom>
          <a:ln w="0">
            <a:noFill/>
          </a:ln>
        </p:spPr>
      </p:pic>
      <p:pic>
        <p:nvPicPr>
          <p:cNvPr id="210" name="11 Imagen" descr="AC_dom2.bmp"/>
          <p:cNvPicPr/>
          <p:nvPr/>
        </p:nvPicPr>
        <p:blipFill>
          <a:blip r:embed="rId2"/>
          <a:stretch/>
        </p:blipFill>
        <p:spPr>
          <a:xfrm>
            <a:off x="2195640" y="4662360"/>
            <a:ext cx="1728360" cy="1213920"/>
          </a:xfrm>
          <a:prstGeom prst="rect">
            <a:avLst/>
          </a:prstGeom>
          <a:ln w="0">
            <a:noFill/>
          </a:ln>
        </p:spPr>
      </p:pic>
      <p:pic>
        <p:nvPicPr>
          <p:cNvPr id="211" name="12 Imagen" descr="AC_dom3.bmp"/>
          <p:cNvPicPr/>
          <p:nvPr/>
        </p:nvPicPr>
        <p:blipFill>
          <a:blip r:embed="rId3"/>
          <a:stretch/>
        </p:blipFill>
        <p:spPr>
          <a:xfrm>
            <a:off x="5170320" y="4653000"/>
            <a:ext cx="1793520" cy="1223640"/>
          </a:xfrm>
          <a:prstGeom prst="rect">
            <a:avLst/>
          </a:prstGeom>
          <a:ln w="0">
            <a:noFill/>
          </a:ln>
        </p:spPr>
      </p:pic>
      <p:sp>
        <p:nvSpPr>
          <p:cNvPr id="212" name="CustomShape 3"/>
          <p:cNvSpPr/>
          <p:nvPr/>
        </p:nvSpPr>
        <p:spPr>
          <a:xfrm>
            <a:off x="4056840" y="4115880"/>
            <a:ext cx="71640" cy="1489680"/>
          </a:xfrm>
          <a:prstGeom prst="flowChartProcess">
            <a:avLst/>
          </a:prstGeom>
          <a:solidFill>
            <a:schemeClr val="accent1">
              <a:alpha val="60000"/>
            </a:schemeClr>
          </a:solidFill>
          <a:ln>
            <a:solidFill>
              <a:srgbClr val="545b78"/>
            </a:solidFill>
            <a:round/>
          </a:ln>
          <a:scene3d>
            <a:camera prst="orthographicFront">
              <a:rot lat="0" lon="0" rev="19799999"/>
            </a:camera>
            <a:lightRig dir="t" rig="threePt"/>
          </a:scene3d>
        </p:spPr>
        <p:style>
          <a:lnRef idx="2">
            <a:schemeClr val="accent1">
              <a:shade val="50000"/>
            </a:schemeClr>
          </a:lnRef>
          <a:fillRef idx="1">
            <a:schemeClr val="accent1"/>
          </a:fillRef>
          <a:effectRef idx="0">
            <a:schemeClr val="accent1"/>
          </a:effectRef>
          <a:fontRef idx="minor"/>
        </p:style>
      </p:sp>
      <p:sp>
        <p:nvSpPr>
          <p:cNvPr id="213" name="CustomShape 4"/>
          <p:cNvSpPr/>
          <p:nvPr/>
        </p:nvSpPr>
        <p:spPr>
          <a:xfrm>
            <a:off x="4932000" y="4115880"/>
            <a:ext cx="71640" cy="1489680"/>
          </a:xfrm>
          <a:prstGeom prst="flowChartProcess">
            <a:avLst/>
          </a:prstGeom>
          <a:solidFill>
            <a:schemeClr val="accent1">
              <a:alpha val="60000"/>
            </a:schemeClr>
          </a:solidFill>
          <a:ln>
            <a:solidFill>
              <a:srgbClr val="545b78"/>
            </a:solidFill>
            <a:round/>
          </a:ln>
          <a:scene3d>
            <a:camera prst="orthographicFront">
              <a:rot lat="0" lon="0" rev="1800000"/>
            </a:camera>
            <a:lightRig dir="t" rig="threePt"/>
          </a:scene3d>
        </p:spPr>
        <p:style>
          <a:lnRef idx="2">
            <a:schemeClr val="accent1">
              <a:shade val="50000"/>
            </a:schemeClr>
          </a:lnRef>
          <a:fillRef idx="1">
            <a:schemeClr val="accent1"/>
          </a:fillRef>
          <a:effectRef idx="0">
            <a:schemeClr val="accent1"/>
          </a:effectRef>
          <a:fontRef idx="minor"/>
        </p:style>
      </p:sp>
      <p:sp>
        <p:nvSpPr>
          <p:cNvPr id="214" name="CustomShape 5"/>
          <p:cNvSpPr/>
          <p:nvPr/>
        </p:nvSpPr>
        <p:spPr>
          <a:xfrm>
            <a:off x="5076720" y="3573360"/>
            <a:ext cx="158328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ca-ES" sz="1800" spc="-1" strike="noStrike">
                <a:solidFill>
                  <a:srgbClr val="525b7e"/>
                </a:solidFill>
                <a:latin typeface="Gill Sans MT"/>
              </a:rPr>
              <a:t>midom.local</a:t>
            </a:r>
            <a:endParaRPr b="0" lang="ca-ES" sz="1800" spc="-1" strike="noStrike">
              <a:latin typeface="Arial"/>
            </a:endParaRPr>
          </a:p>
        </p:txBody>
      </p:sp>
      <p:sp>
        <p:nvSpPr>
          <p:cNvPr id="215" name="CustomShape 6"/>
          <p:cNvSpPr/>
          <p:nvPr/>
        </p:nvSpPr>
        <p:spPr>
          <a:xfrm>
            <a:off x="360000" y="4797360"/>
            <a:ext cx="252000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ca-ES" sz="1800" spc="-1" strike="noStrike">
                <a:solidFill>
                  <a:srgbClr val="7d8525"/>
                </a:solidFill>
                <a:latin typeface="Gill Sans MT"/>
                <a:ea typeface="Microsoft YaHei"/>
              </a:rPr>
              <a:t>barcelona.</a:t>
            </a:r>
            <a:r>
              <a:rPr b="0" lang="ca-ES" sz="1800" spc="-1" strike="noStrike">
                <a:solidFill>
                  <a:srgbClr val="7d8525"/>
                </a:solidFill>
                <a:latin typeface="Gill Sans MT"/>
              </a:rPr>
              <a:t>midom.local</a:t>
            </a:r>
            <a:endParaRPr b="0" lang="ca-ES" sz="1800" spc="-1" strike="noStrike">
              <a:latin typeface="Arial"/>
            </a:endParaRPr>
          </a:p>
        </p:txBody>
      </p:sp>
      <p:sp>
        <p:nvSpPr>
          <p:cNvPr id="216" name="CustomShape 7"/>
          <p:cNvSpPr/>
          <p:nvPr/>
        </p:nvSpPr>
        <p:spPr>
          <a:xfrm>
            <a:off x="6516720" y="4869000"/>
            <a:ext cx="230328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ca-ES" sz="1800" spc="-1" strike="noStrike">
                <a:solidFill>
                  <a:srgbClr val="7d8525"/>
                </a:solidFill>
                <a:latin typeface="Gill Sans MT"/>
              </a:rPr>
              <a:t>valencia.midom.local</a:t>
            </a:r>
            <a:endParaRPr b="0" lang="ca-ES" sz="1800" spc="-1" strike="noStrike">
              <a:latin typeface="Arial"/>
            </a:endParaRPr>
          </a:p>
        </p:txBody>
      </p:sp>
      <p:sp>
        <p:nvSpPr>
          <p:cNvPr id="217" name="CustomShape 8"/>
          <p:cNvSpPr/>
          <p:nvPr/>
        </p:nvSpPr>
        <p:spPr>
          <a:xfrm>
            <a:off x="4140360" y="4869000"/>
            <a:ext cx="863280" cy="4561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ca-ES" sz="2400" spc="-1" strike="noStrike">
                <a:solidFill>
                  <a:srgbClr val="aab0c8"/>
                </a:solidFill>
                <a:latin typeface="Gill Sans MT"/>
              </a:rPr>
              <a:t>DNS</a:t>
            </a:r>
            <a:endParaRPr b="0" lang="ca-ES" sz="2400" spc="-1" strike="noStrike">
              <a:latin typeface="Arial"/>
            </a:endParaRPr>
          </a:p>
        </p:txBody>
      </p:sp>
      <p:pic>
        <p:nvPicPr>
          <p:cNvPr id="218" name="0 Imagen" descr="logo.jpg.gif"/>
          <p:cNvPicPr/>
          <p:nvPr/>
        </p:nvPicPr>
        <p:blipFill>
          <a:blip r:embed="rId4"/>
          <a:stretch/>
        </p:blipFill>
        <p:spPr>
          <a:xfrm>
            <a:off x="360" y="6381360"/>
            <a:ext cx="9143280" cy="476280"/>
          </a:xfrm>
          <a:prstGeom prst="rect">
            <a:avLst/>
          </a:prstGeom>
          <a:ln w="0">
            <a:noFill/>
          </a:ln>
        </p:spPr>
      </p:pic>
    </p:spTree>
  </p:cSld>
  <mc:AlternateContent>
    <mc:Choice Requires="p14">
      <p:transition spd="slow" p14:dur="2000"/>
    </mc:Choice>
    <mc:Fallback>
      <p:transition spd="slow"/>
    </mc:Fallback>
  </mc:AlternateContent>
  <p:timing>
    <p:tnLst>
      <p:par>
        <p:cTn id="257" dur="indefinite" restart="never" nodeType="tmRoot">
          <p:childTnLst>
            <p:seq>
              <p:cTn id="258" dur="indefinite" nodeType="mainSeq">
                <p:childTnLst>
                  <p:par>
                    <p:cTn id="259" nodeType="clickEffect" fill="hold">
                      <p:stCondLst>
                        <p:cond delay="indefinite"/>
                      </p:stCondLst>
                      <p:childTnLst>
                        <p:par>
                          <p:cTn id="260" nodeType="withEffect" fill="hold">
                            <p:stCondLst>
                              <p:cond delay="0"/>
                            </p:stCondLst>
                            <p:childTnLst>
                              <p:par>
                                <p:cTn id="261" nodeType="clickEffect" fill="hold" presetClass="entr" presetID="1">
                                  <p:stCondLst>
                                    <p:cond delay="0"/>
                                  </p:stCondLst>
                                  <p:childTnLst>
                                    <p:set>
                                      <p:cBhvr>
                                        <p:cTn id="262" dur="1" fill="hold">
                                          <p:stCondLst>
                                            <p:cond delay="0"/>
                                          </p:stCondLst>
                                        </p:cTn>
                                        <p:tgtEl>
                                          <p:spTgt spid="214"/>
                                        </p:tgtEl>
                                        <p:attrNameLst>
                                          <p:attrName>style.visibility</p:attrName>
                                        </p:attrNameLst>
                                      </p:cBhvr>
                                      <p:to>
                                        <p:strVal val="visible"/>
                                      </p:to>
                                    </p:set>
                                  </p:childTnLst>
                                </p:cTn>
                              </p:par>
                            </p:childTnLst>
                          </p:cTn>
                        </p:par>
                        <p:par>
                          <p:cTn id="263" nodeType="afterEffect" fill="hold">
                            <p:stCondLst>
                              <p:cond delay="0"/>
                            </p:stCondLst>
                            <p:childTnLst>
                              <p:par>
                                <p:cTn id="264" nodeType="afterEffect" fill="hold" presetClass="entr" presetID="1">
                                  <p:stCondLst>
                                    <p:cond delay="1000"/>
                                  </p:stCondLst>
                                  <p:childTnLst>
                                    <p:set>
                                      <p:cBhvr>
                                        <p:cTn id="265" dur="1" fill="hold">
                                          <p:stCondLst>
                                            <p:cond delay="0"/>
                                          </p:stCondLst>
                                        </p:cTn>
                                        <p:tgtEl>
                                          <p:spTgt spid="217"/>
                                        </p:tgtEl>
                                        <p:attrNameLst>
                                          <p:attrName>style.visibility</p:attrName>
                                        </p:attrNameLst>
                                      </p:cBhvr>
                                      <p:to>
                                        <p:strVal val="visible"/>
                                      </p:to>
                                    </p:set>
                                  </p:childTnLst>
                                </p:cTn>
                              </p:par>
                            </p:childTnLst>
                          </p:cTn>
                        </p:par>
                        <p:par>
                          <p:cTn id="266" nodeType="afterEffect" fill="hold">
                            <p:stCondLst>
                              <p:cond delay="1000"/>
                            </p:stCondLst>
                            <p:childTnLst>
                              <p:par>
                                <p:cTn id="267" nodeType="afterEffect" fill="hold" presetClass="entr" presetID="1">
                                  <p:stCondLst>
                                    <p:cond delay="500"/>
                                  </p:stCondLst>
                                  <p:childTnLst>
                                    <p:set>
                                      <p:cBhvr>
                                        <p:cTn id="268" dur="1" fill="hold">
                                          <p:stCondLst>
                                            <p:cond delay="0"/>
                                          </p:stCondLst>
                                        </p:cTn>
                                        <p:tgtEl>
                                          <p:spTgt spid="215"/>
                                        </p:tgtEl>
                                        <p:attrNameLst>
                                          <p:attrName>style.visibility</p:attrName>
                                        </p:attrNameLst>
                                      </p:cBhvr>
                                      <p:to>
                                        <p:strVal val="visible"/>
                                      </p:to>
                                    </p:set>
                                  </p:childTnLst>
                                </p:cTn>
                              </p:par>
                            </p:childTnLst>
                          </p:cTn>
                        </p:par>
                        <p:par>
                          <p:cTn id="269" nodeType="afterEffect" fill="hold">
                            <p:stCondLst>
                              <p:cond delay="1500"/>
                            </p:stCondLst>
                            <p:childTnLst>
                              <p:par>
                                <p:cTn id="270" nodeType="afterEffect" fill="hold" presetClass="entr" presetID="1">
                                  <p:stCondLst>
                                    <p:cond delay="500"/>
                                  </p:stCondLst>
                                  <p:childTnLst>
                                    <p:set>
                                      <p:cBhvr>
                                        <p:cTn id="271" dur="1" fill="hold">
                                          <p:stCondLst>
                                            <p:cond delay="0"/>
                                          </p:stCondLst>
                                        </p:cTn>
                                        <p:tgtEl>
                                          <p:spTgt spid="2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3071880" y="4124160"/>
            <a:ext cx="3857400" cy="213840"/>
          </a:xfrm>
          <a:prstGeom prst="rightArrow">
            <a:avLst>
              <a:gd name="adj1" fmla="val 50000"/>
              <a:gd name="adj2" fmla="val 50000"/>
            </a:avLst>
          </a:prstGeom>
          <a:solidFill>
            <a:schemeClr val="accent1">
              <a:alpha val="50000"/>
            </a:schemeClr>
          </a:solidFill>
          <a:ln>
            <a:solidFill>
              <a:srgbClr val="545b78"/>
            </a:solidFill>
            <a:round/>
          </a:ln>
        </p:spPr>
        <p:style>
          <a:lnRef idx="2">
            <a:schemeClr val="accent1">
              <a:shade val="50000"/>
            </a:schemeClr>
          </a:lnRef>
          <a:fillRef idx="1">
            <a:schemeClr val="accent1"/>
          </a:fillRef>
          <a:effectRef idx="0">
            <a:schemeClr val="accent1"/>
          </a:effectRef>
          <a:fontRef idx="minor"/>
        </p:style>
      </p:sp>
      <p:sp>
        <p:nvSpPr>
          <p:cNvPr id="220" name="TextShape 2"/>
          <p:cNvSpPr txBox="1"/>
          <p:nvPr/>
        </p:nvSpPr>
        <p:spPr>
          <a:xfrm>
            <a:off x="457200" y="228600"/>
            <a:ext cx="8229240" cy="914040"/>
          </a:xfrm>
          <a:prstGeom prst="rect">
            <a:avLst/>
          </a:prstGeom>
          <a:noFill/>
          <a:ln w="0">
            <a:noFill/>
          </a:ln>
        </p:spPr>
        <p:txBody>
          <a:bodyPr anchor="b">
            <a:noAutofit/>
          </a:bodyPr>
          <a:p>
            <a:pPr>
              <a:lnSpc>
                <a:spcPct val="100000"/>
              </a:lnSpc>
            </a:pPr>
            <a:r>
              <a:rPr b="0" lang="ca-ES" sz="3200" spc="-1" strike="noStrike">
                <a:solidFill>
                  <a:srgbClr val="464653"/>
                </a:solidFill>
                <a:latin typeface="Bookman Old Style"/>
              </a:rPr>
              <a:t>Conceptes bàsics d’Active Directory</a:t>
            </a:r>
            <a:endParaRPr b="0" lang="es-ES" sz="3200" spc="-1" strike="noStrike">
              <a:solidFill>
                <a:srgbClr val="000000"/>
              </a:solidFill>
              <a:latin typeface="Arial"/>
            </a:endParaRPr>
          </a:p>
        </p:txBody>
      </p:sp>
      <p:sp>
        <p:nvSpPr>
          <p:cNvPr id="221" name="TextShape 3"/>
          <p:cNvSpPr txBox="1"/>
          <p:nvPr/>
        </p:nvSpPr>
        <p:spPr>
          <a:xfrm>
            <a:off x="457200" y="1219320"/>
            <a:ext cx="8218080" cy="2495160"/>
          </a:xfrm>
          <a:prstGeom prst="rect">
            <a:avLst/>
          </a:prstGeom>
          <a:noFill/>
          <a:ln w="0">
            <a:noFill/>
          </a:ln>
        </p:spPr>
        <p:txBody>
          <a:bodyPr>
            <a:normAutofit fontScale="63000"/>
          </a:bodyPr>
          <a:p>
            <a:pPr marL="274320" indent="-273960" algn="just">
              <a:lnSpc>
                <a:spcPct val="100000"/>
              </a:lnSpc>
              <a:spcBef>
                <a:spcPts val="601"/>
              </a:spcBef>
              <a:buClr>
                <a:srgbClr val="727ca3"/>
              </a:buClr>
              <a:buSzPct val="76000"/>
              <a:buFont typeface="Wingdings 3" charset="2"/>
              <a:buChar char=""/>
            </a:pPr>
            <a:r>
              <a:rPr b="0" lang="ca-ES" sz="2600" spc="-1" strike="noStrike">
                <a:solidFill>
                  <a:srgbClr val="000000"/>
                </a:solidFill>
                <a:latin typeface="Gill Sans MT"/>
              </a:rPr>
              <a:t>ESTRUCTURA (V)</a:t>
            </a:r>
            <a:endParaRPr b="0" lang="es-ES" sz="2600" spc="-1" strike="noStrike">
              <a:solidFill>
                <a:srgbClr val="000000"/>
              </a:solidFill>
              <a:latin typeface="Gill Sans MT"/>
            </a:endParaRPr>
          </a:p>
          <a:p>
            <a:pPr lvl="1" marL="548640" indent="-273960" algn="just">
              <a:lnSpc>
                <a:spcPct val="100000"/>
              </a:lnSpc>
              <a:spcBef>
                <a:spcPts val="499"/>
              </a:spcBef>
              <a:buClr>
                <a:srgbClr val="9fb8cd"/>
              </a:buClr>
              <a:buSzPct val="76000"/>
              <a:buFont typeface="Wingdings 3" charset="2"/>
              <a:buChar char=""/>
            </a:pPr>
            <a:r>
              <a:rPr b="0" lang="ca-ES" sz="2100" spc="-1" strike="noStrike">
                <a:solidFill>
                  <a:srgbClr val="464653"/>
                </a:solidFill>
                <a:latin typeface="Gill Sans MT"/>
              </a:rPr>
              <a:t>Perquè els recursos de xarxa estiguin globalment disponibles pels usuaris, de manera predeterminada Active Directory afegeix dominis transparentment a través de relacions de confiança transitiva.</a:t>
            </a:r>
            <a:endParaRPr b="0" lang="es-ES" sz="2100" spc="-1" strike="noStrike">
              <a:solidFill>
                <a:srgbClr val="000000"/>
              </a:solidFill>
              <a:latin typeface="Gill Sans MT"/>
            </a:endParaRPr>
          </a:p>
          <a:p>
            <a:pPr lvl="1" marL="548640" indent="-273960" algn="just">
              <a:lnSpc>
                <a:spcPct val="100000"/>
              </a:lnSpc>
              <a:spcBef>
                <a:spcPts val="499"/>
              </a:spcBef>
              <a:buClr>
                <a:srgbClr val="9fb8cd"/>
              </a:buClr>
              <a:buSzPct val="76000"/>
              <a:buFont typeface="Wingdings 3" charset="2"/>
              <a:buChar char=""/>
            </a:pPr>
            <a:r>
              <a:rPr b="0" lang="ca-ES" sz="2100" spc="-1" strike="noStrike">
                <a:solidFill>
                  <a:srgbClr val="464653"/>
                </a:solidFill>
                <a:latin typeface="Gill Sans MT"/>
              </a:rPr>
              <a:t>Les relacions de confiança fan que els recursos d’un domini estiguin disponibles per a usuaris d’altres dominis, sempre és clar, que no tinguin l’accés restringit. </a:t>
            </a:r>
            <a:endParaRPr b="0" lang="es-ES" sz="2100" spc="-1" strike="noStrike">
              <a:solidFill>
                <a:srgbClr val="000000"/>
              </a:solidFill>
              <a:latin typeface="Gill Sans MT"/>
            </a:endParaRPr>
          </a:p>
          <a:p>
            <a:pPr lvl="1" marL="548640" indent="-273960" algn="just">
              <a:lnSpc>
                <a:spcPct val="100000"/>
              </a:lnSpc>
              <a:spcBef>
                <a:spcPts val="499"/>
              </a:spcBef>
              <a:buClr>
                <a:srgbClr val="9fb8cd"/>
              </a:buClr>
              <a:buSzPct val="76000"/>
              <a:buFont typeface="Wingdings 3" charset="2"/>
              <a:buChar char=""/>
            </a:pPr>
            <a:r>
              <a:rPr b="0" lang="ca-ES" sz="2100" spc="-1" strike="noStrike">
                <a:solidFill>
                  <a:srgbClr val="464653"/>
                </a:solidFill>
                <a:latin typeface="Gill Sans MT"/>
              </a:rPr>
              <a:t>La relació transitiva significa que les relacions de confiança es poden estendre automàticament a altres dominis del arbre.</a:t>
            </a:r>
            <a:endParaRPr b="0" lang="es-ES" sz="2100" spc="-1" strike="noStrike">
              <a:solidFill>
                <a:srgbClr val="000000"/>
              </a:solidFill>
              <a:latin typeface="Gill Sans MT"/>
            </a:endParaRPr>
          </a:p>
        </p:txBody>
      </p:sp>
      <p:pic>
        <p:nvPicPr>
          <p:cNvPr id="222" name="10 Imagen" descr="AC_dom1.bmp"/>
          <p:cNvPicPr/>
          <p:nvPr/>
        </p:nvPicPr>
        <p:blipFill>
          <a:blip r:embed="rId1"/>
          <a:stretch/>
        </p:blipFill>
        <p:spPr>
          <a:xfrm>
            <a:off x="3708360" y="3614760"/>
            <a:ext cx="1655280" cy="1142640"/>
          </a:xfrm>
          <a:prstGeom prst="rect">
            <a:avLst/>
          </a:prstGeom>
          <a:ln w="0">
            <a:noFill/>
          </a:ln>
        </p:spPr>
      </p:pic>
      <p:pic>
        <p:nvPicPr>
          <p:cNvPr id="223" name="11 Imagen" descr="AC_dom2.bmp"/>
          <p:cNvPicPr/>
          <p:nvPr/>
        </p:nvPicPr>
        <p:blipFill>
          <a:blip r:embed="rId2"/>
          <a:stretch/>
        </p:blipFill>
        <p:spPr>
          <a:xfrm>
            <a:off x="2195640" y="5141880"/>
            <a:ext cx="1728360" cy="1215720"/>
          </a:xfrm>
          <a:prstGeom prst="rect">
            <a:avLst/>
          </a:prstGeom>
          <a:ln w="0">
            <a:noFill/>
          </a:ln>
        </p:spPr>
      </p:pic>
      <p:pic>
        <p:nvPicPr>
          <p:cNvPr id="224" name="12 Imagen" descr="AC_dom3.bmp"/>
          <p:cNvPicPr/>
          <p:nvPr/>
        </p:nvPicPr>
        <p:blipFill>
          <a:blip r:embed="rId3"/>
          <a:stretch/>
        </p:blipFill>
        <p:spPr>
          <a:xfrm>
            <a:off x="5170320" y="5133960"/>
            <a:ext cx="1793520" cy="1223640"/>
          </a:xfrm>
          <a:prstGeom prst="rect">
            <a:avLst/>
          </a:prstGeom>
          <a:ln w="0">
            <a:noFill/>
          </a:ln>
        </p:spPr>
      </p:pic>
      <p:sp>
        <p:nvSpPr>
          <p:cNvPr id="225" name="CustomShape 4"/>
          <p:cNvSpPr/>
          <p:nvPr/>
        </p:nvSpPr>
        <p:spPr>
          <a:xfrm>
            <a:off x="4056840" y="4596840"/>
            <a:ext cx="71640" cy="1489680"/>
          </a:xfrm>
          <a:prstGeom prst="flowChartProcess">
            <a:avLst/>
          </a:prstGeom>
          <a:solidFill>
            <a:schemeClr val="accent1">
              <a:alpha val="60000"/>
            </a:schemeClr>
          </a:solidFill>
          <a:ln>
            <a:solidFill>
              <a:srgbClr val="545b78"/>
            </a:solidFill>
            <a:round/>
          </a:ln>
          <a:scene3d>
            <a:camera prst="orthographicFront">
              <a:rot lat="0" lon="0" rev="19799999"/>
            </a:camera>
            <a:lightRig dir="t" rig="threePt"/>
          </a:scene3d>
        </p:spPr>
        <p:style>
          <a:lnRef idx="2">
            <a:schemeClr val="accent1">
              <a:shade val="50000"/>
            </a:schemeClr>
          </a:lnRef>
          <a:fillRef idx="1">
            <a:schemeClr val="accent1"/>
          </a:fillRef>
          <a:effectRef idx="0">
            <a:schemeClr val="accent1"/>
          </a:effectRef>
          <a:fontRef idx="minor"/>
        </p:style>
      </p:sp>
      <p:sp>
        <p:nvSpPr>
          <p:cNvPr id="226" name="CustomShape 5"/>
          <p:cNvSpPr/>
          <p:nvPr/>
        </p:nvSpPr>
        <p:spPr>
          <a:xfrm>
            <a:off x="4932000" y="4596840"/>
            <a:ext cx="71640" cy="1489680"/>
          </a:xfrm>
          <a:prstGeom prst="flowChartProcess">
            <a:avLst/>
          </a:prstGeom>
          <a:solidFill>
            <a:schemeClr val="accent1">
              <a:alpha val="60000"/>
            </a:schemeClr>
          </a:solidFill>
          <a:ln>
            <a:solidFill>
              <a:srgbClr val="545b78"/>
            </a:solidFill>
            <a:round/>
          </a:ln>
          <a:scene3d>
            <a:camera prst="orthographicFront">
              <a:rot lat="0" lon="0" rev="1800000"/>
            </a:camera>
            <a:lightRig dir="t" rig="threePt"/>
          </a:scene3d>
        </p:spPr>
        <p:style>
          <a:lnRef idx="2">
            <a:schemeClr val="accent1">
              <a:shade val="50000"/>
            </a:schemeClr>
          </a:lnRef>
          <a:fillRef idx="1">
            <a:schemeClr val="accent1"/>
          </a:fillRef>
          <a:effectRef idx="0">
            <a:schemeClr val="accent1"/>
          </a:effectRef>
          <a:fontRef idx="minor"/>
        </p:style>
      </p:sp>
      <p:pic>
        <p:nvPicPr>
          <p:cNvPr id="227" name="13 Imagen" descr="AC_using.bmp"/>
          <p:cNvPicPr/>
          <p:nvPr/>
        </p:nvPicPr>
        <p:blipFill>
          <a:blip r:embed="rId4"/>
          <a:stretch/>
        </p:blipFill>
        <p:spPr>
          <a:xfrm>
            <a:off x="2857680" y="5253120"/>
            <a:ext cx="356760" cy="380520"/>
          </a:xfrm>
          <a:prstGeom prst="rect">
            <a:avLst/>
          </a:prstGeom>
          <a:ln w="0">
            <a:noFill/>
          </a:ln>
        </p:spPr>
      </p:pic>
      <p:pic>
        <p:nvPicPr>
          <p:cNvPr id="228" name="14 Imagen" descr="AC_files.bmp"/>
          <p:cNvPicPr/>
          <p:nvPr/>
        </p:nvPicPr>
        <p:blipFill>
          <a:blip r:embed="rId5"/>
          <a:stretch/>
        </p:blipFill>
        <p:spPr>
          <a:xfrm>
            <a:off x="6357960" y="5897520"/>
            <a:ext cx="356760" cy="317160"/>
          </a:xfrm>
          <a:prstGeom prst="rect">
            <a:avLst/>
          </a:prstGeom>
          <a:ln w="0">
            <a:noFill/>
          </a:ln>
        </p:spPr>
      </p:pic>
      <p:pic>
        <p:nvPicPr>
          <p:cNvPr id="229" name="15 Imagen" descr="AC_using.bmp"/>
          <p:cNvPicPr/>
          <p:nvPr/>
        </p:nvPicPr>
        <p:blipFill>
          <a:blip r:embed="rId6"/>
          <a:stretch/>
        </p:blipFill>
        <p:spPr>
          <a:xfrm>
            <a:off x="1857240" y="3838680"/>
            <a:ext cx="999720" cy="1066320"/>
          </a:xfrm>
          <a:prstGeom prst="rect">
            <a:avLst/>
          </a:prstGeom>
          <a:ln w="0">
            <a:noFill/>
          </a:ln>
        </p:spPr>
      </p:pic>
      <p:pic>
        <p:nvPicPr>
          <p:cNvPr id="230" name="16 Imagen" descr="AC_files.bmp"/>
          <p:cNvPicPr/>
          <p:nvPr/>
        </p:nvPicPr>
        <p:blipFill>
          <a:blip r:embed="rId7"/>
          <a:stretch/>
        </p:blipFill>
        <p:spPr>
          <a:xfrm>
            <a:off x="7072200" y="3909960"/>
            <a:ext cx="1041120" cy="928440"/>
          </a:xfrm>
          <a:prstGeom prst="rect">
            <a:avLst/>
          </a:prstGeom>
          <a:ln w="0">
            <a:noFill/>
          </a:ln>
        </p:spPr>
      </p:pic>
      <p:pic>
        <p:nvPicPr>
          <p:cNvPr id="231" name="0 Imagen" descr="logo.jpg.gif"/>
          <p:cNvPicPr/>
          <p:nvPr/>
        </p:nvPicPr>
        <p:blipFill>
          <a:blip r:embed="rId8"/>
          <a:stretch/>
        </p:blipFill>
        <p:spPr>
          <a:xfrm>
            <a:off x="360" y="6381360"/>
            <a:ext cx="9143280" cy="476280"/>
          </a:xfrm>
          <a:prstGeom prst="rect">
            <a:avLst/>
          </a:prstGeom>
          <a:ln w="0">
            <a:noFill/>
          </a:ln>
        </p:spPr>
      </p:pic>
    </p:spTree>
  </p:cSld>
  <mc:AlternateContent>
    <mc:Choice Requires="p14">
      <p:transition spd="slow" p14:dur="2000"/>
    </mc:Choice>
    <mc:Fallback>
      <p:transition spd="slow"/>
    </mc:Fallback>
  </mc:AlternateContent>
  <p:timing>
    <p:tnLst>
      <p:par>
        <p:cTn id="272" dur="indefinite" restart="never" nodeType="tmRoot">
          <p:childTnLst>
            <p:seq>
              <p:cTn id="273" dur="indefinite" nodeType="mainSeq">
                <p:childTnLst>
                  <p:par>
                    <p:cTn id="274" nodeType="clickEffect" fill="hold">
                      <p:stCondLst>
                        <p:cond delay="indefinite"/>
                      </p:stCondLst>
                      <p:childTnLst>
                        <p:par>
                          <p:cTn id="275" nodeType="withEffect" fill="hold">
                            <p:stCondLst>
                              <p:cond delay="0"/>
                            </p:stCondLst>
                            <p:childTnLst>
                              <p:par>
                                <p:cTn id="276" nodeType="clickEffect" fill="hold" presetClass="entr" presetID="1">
                                  <p:stCondLst>
                                    <p:cond delay="0"/>
                                  </p:stCondLst>
                                  <p:childTnLst>
                                    <p:set>
                                      <p:cBhvr>
                                        <p:cTn id="277" dur="1" fill="hold">
                                          <p:stCondLst>
                                            <p:cond delay="0"/>
                                          </p:stCondLst>
                                        </p:cTn>
                                        <p:tgtEl>
                                          <p:spTgt spid="227"/>
                                        </p:tgtEl>
                                        <p:attrNameLst>
                                          <p:attrName>style.visibility</p:attrName>
                                        </p:attrNameLst>
                                      </p:cBhvr>
                                      <p:to>
                                        <p:strVal val="visible"/>
                                      </p:to>
                                    </p:set>
                                  </p:childTnLst>
                                </p:cTn>
                              </p:par>
                            </p:childTnLst>
                          </p:cTn>
                        </p:par>
                        <p:par>
                          <p:cTn id="278" nodeType="afterEffect" fill="hold">
                            <p:stCondLst>
                              <p:cond delay="0"/>
                            </p:stCondLst>
                            <p:childTnLst>
                              <p:par>
                                <p:cTn id="279" nodeType="afterEffect" fill="hold" presetClass="path">
                                  <p:stCondLst>
                                    <p:cond delay="0"/>
                                  </p:stCondLst>
                                  <p:childTnLst>
                                    <p:animMotion origin="layout" path="M 8.33333E-006 2.59259E-006 L -0.07083 -0.14699 E">
                                      <p:cBhvr>
                                        <p:cTn id="280" dur="1000" fill="hold"/>
                                        <p:tgtEl>
                                          <p:spTgt spid="227"/>
                                        </p:tgtEl>
                                        <p:attrNameLst>
                                          <p:attrName>ppt_x</p:attrName>
                                          <p:attrName>ppt_y</p:attrName>
                                        </p:attrNameLst>
                                      </p:cBhvr>
                                    </p:animMotion>
                                  </p:childTnLst>
                                </p:cTn>
                              </p:par>
                            </p:childTnLst>
                          </p:cTn>
                        </p:par>
                        <p:par>
                          <p:cTn id="281" nodeType="afterEffect" fill="hold">
                            <p:stCondLst>
                              <p:cond delay="1000"/>
                            </p:stCondLst>
                            <p:childTnLst>
                              <p:par>
                                <p:cTn id="282" nodeType="afterEffect" fill="hold" presetClass="exit" presetID="10">
                                  <p:stCondLst>
                                    <p:cond delay="0"/>
                                  </p:stCondLst>
                                  <p:childTnLst>
                                    <p:animEffect filter="fade" transition="out">
                                      <p:cBhvr additive="repl">
                                        <p:cTn id="283" dur="1000"/>
                                        <p:tgtEl>
                                          <p:spTgt spid="227"/>
                                        </p:tgtEl>
                                      </p:cBhvr>
                                    </p:animEffect>
                                    <p:set>
                                      <p:cBhvr>
                                        <p:cTn id="284" dur="1" fill="hold">
                                          <p:stCondLst>
                                            <p:cond delay="999"/>
                                          </p:stCondLst>
                                        </p:cTn>
                                        <p:tgtEl>
                                          <p:spTgt spid="227"/>
                                        </p:tgtEl>
                                        <p:attrNameLst>
                                          <p:attrName>style.visibility</p:attrName>
                                        </p:attrNameLst>
                                      </p:cBhvr>
                                      <p:to>
                                        <p:strVal val="hidden"/>
                                      </p:to>
                                    </p:set>
                                  </p:childTnLst>
                                </p:cTn>
                              </p:par>
                              <p:par>
                                <p:cTn id="285" nodeType="withEffect" fill="hold" presetClass="entr" presetID="10">
                                  <p:stCondLst>
                                    <p:cond delay="0"/>
                                  </p:stCondLst>
                                  <p:childTnLst>
                                    <p:set>
                                      <p:cBhvr>
                                        <p:cTn id="286" dur="1" fill="hold">
                                          <p:stCondLst>
                                            <p:cond delay="0"/>
                                          </p:stCondLst>
                                        </p:cTn>
                                        <p:tgtEl>
                                          <p:spTgt spid="229"/>
                                        </p:tgtEl>
                                        <p:attrNameLst>
                                          <p:attrName>style.visibility</p:attrName>
                                        </p:attrNameLst>
                                      </p:cBhvr>
                                      <p:to>
                                        <p:strVal val="visible"/>
                                      </p:to>
                                    </p:set>
                                    <p:animEffect filter="fade" transition="in">
                                      <p:cBhvr additive="repl">
                                        <p:cTn id="287" dur="1000"/>
                                        <p:tgtEl>
                                          <p:spTgt spid="229"/>
                                        </p:tgtEl>
                                      </p:cBhvr>
                                    </p:animEffect>
                                  </p:childTnLst>
                                </p:cTn>
                              </p:par>
                            </p:childTnLst>
                          </p:cTn>
                        </p:par>
                        <p:par>
                          <p:cTn id="288" nodeType="afterEffect" fill="hold">
                            <p:stCondLst>
                              <p:cond delay="2000"/>
                            </p:stCondLst>
                            <p:childTnLst>
                              <p:par>
                                <p:cTn id="289" nodeType="afterEffect" fill="hold" presetClass="entr" presetID="1">
                                  <p:stCondLst>
                                    <p:cond delay="0"/>
                                  </p:stCondLst>
                                  <p:childTnLst>
                                    <p:set>
                                      <p:cBhvr>
                                        <p:cTn id="290" dur="1" fill="hold">
                                          <p:stCondLst>
                                            <p:cond delay="0"/>
                                          </p:stCondLst>
                                        </p:cTn>
                                        <p:tgtEl>
                                          <p:spTgt spid="228"/>
                                        </p:tgtEl>
                                        <p:attrNameLst>
                                          <p:attrName>style.visibility</p:attrName>
                                        </p:attrNameLst>
                                      </p:cBhvr>
                                      <p:to>
                                        <p:strVal val="visible"/>
                                      </p:to>
                                    </p:set>
                                  </p:childTnLst>
                                </p:cTn>
                              </p:par>
                            </p:childTnLst>
                          </p:cTn>
                        </p:par>
                        <p:par>
                          <p:cTn id="291" nodeType="afterEffect" fill="hold">
                            <p:stCondLst>
                              <p:cond delay="2000"/>
                            </p:stCondLst>
                            <p:childTnLst>
                              <p:par>
                                <p:cTn id="292" nodeType="afterEffect" fill="hold" presetClass="path">
                                  <p:stCondLst>
                                    <p:cond delay="0"/>
                                  </p:stCondLst>
                                  <p:childTnLst>
                                    <p:animMotion origin="layout" path="M -6.66667E-006 8.51852E-006 L 0.11024 -0.2206 E">
                                      <p:cBhvr>
                                        <p:cTn id="293" dur="1000" fill="hold"/>
                                        <p:tgtEl>
                                          <p:spTgt spid="228"/>
                                        </p:tgtEl>
                                        <p:attrNameLst>
                                          <p:attrName>ppt_x</p:attrName>
                                          <p:attrName>ppt_y</p:attrName>
                                        </p:attrNameLst>
                                      </p:cBhvr>
                                    </p:animMotion>
                                  </p:childTnLst>
                                </p:cTn>
                              </p:par>
                            </p:childTnLst>
                          </p:cTn>
                        </p:par>
                        <p:par>
                          <p:cTn id="294" nodeType="afterEffect" fill="hold">
                            <p:stCondLst>
                              <p:cond delay="3000"/>
                            </p:stCondLst>
                            <p:childTnLst>
                              <p:par>
                                <p:cTn id="295" nodeType="afterEffect" fill="hold" presetClass="exit" presetID="10">
                                  <p:stCondLst>
                                    <p:cond delay="0"/>
                                  </p:stCondLst>
                                  <p:childTnLst>
                                    <p:animEffect filter="fade" transition="out">
                                      <p:cBhvr additive="repl">
                                        <p:cTn id="296" dur="1000"/>
                                        <p:tgtEl>
                                          <p:spTgt spid="228"/>
                                        </p:tgtEl>
                                      </p:cBhvr>
                                    </p:animEffect>
                                    <p:set>
                                      <p:cBhvr>
                                        <p:cTn id="297" dur="1" fill="hold">
                                          <p:stCondLst>
                                            <p:cond delay="999"/>
                                          </p:stCondLst>
                                        </p:cTn>
                                        <p:tgtEl>
                                          <p:spTgt spid="228"/>
                                        </p:tgtEl>
                                        <p:attrNameLst>
                                          <p:attrName>style.visibility</p:attrName>
                                        </p:attrNameLst>
                                      </p:cBhvr>
                                      <p:to>
                                        <p:strVal val="hidden"/>
                                      </p:to>
                                    </p:set>
                                  </p:childTnLst>
                                </p:cTn>
                              </p:par>
                              <p:par>
                                <p:cTn id="298" nodeType="withEffect" fill="hold" presetClass="entr" presetID="10">
                                  <p:stCondLst>
                                    <p:cond delay="0"/>
                                  </p:stCondLst>
                                  <p:childTnLst>
                                    <p:set>
                                      <p:cBhvr>
                                        <p:cTn id="299" dur="1" fill="hold">
                                          <p:stCondLst>
                                            <p:cond delay="0"/>
                                          </p:stCondLst>
                                        </p:cTn>
                                        <p:tgtEl>
                                          <p:spTgt spid="230"/>
                                        </p:tgtEl>
                                        <p:attrNameLst>
                                          <p:attrName>style.visibility</p:attrName>
                                        </p:attrNameLst>
                                      </p:cBhvr>
                                      <p:to>
                                        <p:strVal val="visible"/>
                                      </p:to>
                                    </p:set>
                                    <p:animEffect filter="fade" transition="in">
                                      <p:cBhvr additive="repl">
                                        <p:cTn id="300" dur="1000"/>
                                        <p:tgtEl>
                                          <p:spTgt spid="230"/>
                                        </p:tgtEl>
                                      </p:cBhvr>
                                    </p:animEffect>
                                  </p:childTnLst>
                                </p:cTn>
                              </p:par>
                            </p:childTnLst>
                          </p:cTn>
                        </p:par>
                        <p:par>
                          <p:cTn id="301" nodeType="afterEffect" fill="hold">
                            <p:stCondLst>
                              <p:cond delay="4000"/>
                            </p:stCondLst>
                            <p:childTnLst>
                              <p:par>
                                <p:cTn id="302" nodeType="afterEffect" fill="hold" presetClass="entr" presetID="54">
                                  <p:stCondLst>
                                    <p:cond delay="0"/>
                                  </p:stCondLst>
                                  <p:childTnLst>
                                    <p:set>
                                      <p:cBhvr>
                                        <p:cTn id="303" dur="1" fill="hold">
                                          <p:stCondLst>
                                            <p:cond delay="0"/>
                                          </p:stCondLst>
                                        </p:cTn>
                                        <p:tgtEl>
                                          <p:spTgt spid="219"/>
                                        </p:tgtEl>
                                        <p:attrNameLst>
                                          <p:attrName>style.visibility</p:attrName>
                                        </p:attrNameLst>
                                      </p:cBhvr>
                                      <p:to>
                                        <p:strVal val="visible"/>
                                      </p:to>
                                    </p:set>
                                    <p:anim calcmode="lin" valueType="num">
                                      <p:cBhvr additive="repl">
                                        <p:cTn id="304" dur="3000" fill="hold"/>
                                        <p:tgtEl>
                                          <p:spTgt spid="219"/>
                                        </p:tgtEl>
                                        <p:attrNameLst>
                                          <p:attrName>ppt_w</p:attrName>
                                        </p:attrNameLst>
                                      </p:cBhvr>
                                      <p:tavLst>
                                        <p:tav tm="0">
                                          <p:val>
                                            <p:strVal val="#ppt_w*0.05"/>
                                          </p:val>
                                        </p:tav>
                                        <p:tav tm="100000">
                                          <p:val>
                                            <p:strVal val="#ppt_w"/>
                                          </p:val>
                                        </p:tav>
                                      </p:tavLst>
                                    </p:anim>
                                    <p:anim calcmode="lin" valueType="num">
                                      <p:cBhvr additive="repl">
                                        <p:cTn id="305" dur="3000" fill="hold"/>
                                        <p:tgtEl>
                                          <p:spTgt spid="219"/>
                                        </p:tgtEl>
                                        <p:attrNameLst>
                                          <p:attrName>ppt_h</p:attrName>
                                        </p:attrNameLst>
                                      </p:cBhvr>
                                      <p:tavLst>
                                        <p:tav tm="0">
                                          <p:val>
                                            <p:strVal val="#ppt_h"/>
                                          </p:val>
                                        </p:tav>
                                        <p:tav tm="100000">
                                          <p:val>
                                            <p:strVal val="#ppt_h"/>
                                          </p:val>
                                        </p:tav>
                                      </p:tavLst>
                                    </p:anim>
                                    <p:anim calcmode="lin" valueType="num">
                                      <p:cBhvr additive="repl">
                                        <p:cTn id="306" dur="3000" fill="hold"/>
                                        <p:tgtEl>
                                          <p:spTgt spid="219"/>
                                        </p:tgtEl>
                                        <p:attrNameLst>
                                          <p:attrName>ppt_x</p:attrName>
                                        </p:attrNameLst>
                                      </p:cBhvr>
                                      <p:tavLst>
                                        <p:tav tm="0">
                                          <p:val>
                                            <p:strVal val="#ppt_x-.2"/>
                                          </p:val>
                                        </p:tav>
                                        <p:tav tm="100000">
                                          <p:val>
                                            <p:strVal val="#ppt_x"/>
                                          </p:val>
                                        </p:tav>
                                      </p:tavLst>
                                    </p:anim>
                                    <p:anim calcmode="lin" valueType="num">
                                      <p:cBhvr additive="repl">
                                        <p:cTn id="307" dur="3000" fill="hold"/>
                                        <p:tgtEl>
                                          <p:spTgt spid="219"/>
                                        </p:tgtEl>
                                        <p:attrNameLst>
                                          <p:attrName>ppt_y</p:attrName>
                                        </p:attrNameLst>
                                      </p:cBhvr>
                                      <p:tavLst>
                                        <p:tav tm="0">
                                          <p:val>
                                            <p:strVal val="#ppt_y"/>
                                          </p:val>
                                        </p:tav>
                                        <p:tav tm="100000">
                                          <p:val>
                                            <p:strVal val="#ppt_y"/>
                                          </p:val>
                                        </p:tav>
                                      </p:tavLst>
                                    </p:anim>
                                    <p:animEffect filter="fade" transition="in">
                                      <p:cBhvr additive="repl">
                                        <p:cTn id="308" dur="30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3530</TotalTime>
  <Application>LibreOffice/7.0.6.2$Windows_X86_64 LibreOffice_project/144abb84a525d8e30c9dbbefa69cbbf2d8d4ae3b</Application>
  <AppVersion>15.0000</AppVersion>
  <Words>1018</Words>
  <Paragraphs>102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2011-01-13T15:54:52Z</dcterms:created>
  <dc:creator>RGS</dc:creator>
  <dc:description/>
  <dc:language>ca-ES</dc:language>
  <cp:lastModifiedBy/>
  <dcterms:modified xsi:type="dcterms:W3CDTF">2022-02-10T08:58:15Z</dcterms:modified>
  <cp:revision>92</cp:revision>
  <dc:subject/>
  <dc:title>Protocol d’accés a directori als sistemes Windows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vt:i4>
  </property>
  <property fmtid="{D5CDD505-2E9C-101B-9397-08002B2CF9AE}" pid="3" name="PresentationFormat">
    <vt:lpwstr>Presentación en pantalla (4:3)</vt:lpwstr>
  </property>
  <property fmtid="{D5CDD505-2E9C-101B-9397-08002B2CF9AE}" pid="4" name="Slides">
    <vt:i4>14</vt:i4>
  </property>
</Properties>
</file>