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927E75-8DCF-6A79-9690-45F6B4EC8E79}" v="516" dt="2024-05-23T03:17:53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19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8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1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2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2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8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5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1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9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478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5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Luz solar contra a reflexão da água">
            <a:extLst>
              <a:ext uri="{FF2B5EF4-FFF2-40B4-BE49-F238E27FC236}">
                <a16:creationId xmlns:a16="http://schemas.microsoft.com/office/drawing/2014/main" id="{7F649991-513F-B98A-3F11-7C0763450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9716" r="17690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323046" cy="3238465"/>
          </a:xfrm>
        </p:spPr>
        <p:txBody>
          <a:bodyPr anchor="t">
            <a:normAutofit/>
          </a:bodyPr>
          <a:lstStyle/>
          <a:p>
            <a:r>
              <a:rPr lang="de-DE" sz="6600" dirty="0"/>
              <a:t>PROTOTIPO DE ALTA FIDELIDADE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6368" y="5453796"/>
            <a:ext cx="4510151" cy="1053838"/>
          </a:xfrm>
        </p:spPr>
        <p:txBody>
          <a:bodyPr anchor="t">
            <a:normAutofit fontScale="92500" lnSpcReduction="10000"/>
          </a:bodyPr>
          <a:lstStyle/>
          <a:p>
            <a:r>
              <a:rPr lang="de-DE" dirty="0"/>
              <a:t>Maria Clara Bacelar </a:t>
            </a:r>
            <a:endParaRPr lang="de-DE"/>
          </a:p>
          <a:p>
            <a:r>
              <a:rPr lang="de-DE" dirty="0"/>
              <a:t>Luan Paiva </a:t>
            </a:r>
            <a:endParaRPr lang="de-DE"/>
          </a:p>
          <a:p>
            <a:r>
              <a:rPr lang="de-DE" dirty="0"/>
              <a:t>Miguel Souza</a:t>
            </a:r>
            <a:endParaRPr lang="de-D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2">
            <a:extLst>
              <a:ext uri="{FF2B5EF4-FFF2-40B4-BE49-F238E27FC236}">
                <a16:creationId xmlns:a16="http://schemas.microsoft.com/office/drawing/2014/main" id="{FE74E104-78A8-4DFA-9782-03C75DE1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4">
            <a:extLst>
              <a:ext uri="{FF2B5EF4-FFF2-40B4-BE49-F238E27FC236}">
                <a16:creationId xmlns:a16="http://schemas.microsoft.com/office/drawing/2014/main" id="{1747BCEA-D77E-4BD6-8954-C64996AB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6">
            <a:extLst>
              <a:ext uri="{FF2B5EF4-FFF2-40B4-BE49-F238E27FC236}">
                <a16:creationId xmlns:a16="http://schemas.microsoft.com/office/drawing/2014/main" id="{76D563F6-B8F0-406F-A032-1E478CA25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482" y="-2"/>
            <a:ext cx="9957519" cy="6858002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9957518 w 9957519"/>
              <a:gd name="connsiteY3" fmla="*/ 1557083 h 6858000"/>
              <a:gd name="connsiteX4" fmla="*/ 9957518 w 9957519"/>
              <a:gd name="connsiteY4" fmla="*/ 6858000 h 6858000"/>
              <a:gd name="connsiteX5" fmla="*/ 8318421 w 9957519"/>
              <a:gd name="connsiteY5" fmla="*/ 6858000 h 6858000"/>
              <a:gd name="connsiteX6" fmla="*/ 6213394 w 9957519"/>
              <a:gd name="connsiteY6" fmla="*/ 6858000 h 6858000"/>
              <a:gd name="connsiteX7" fmla="*/ 5311608 w 9957519"/>
              <a:gd name="connsiteY7" fmla="*/ 6858000 h 6858000"/>
              <a:gd name="connsiteX8" fmla="*/ 4574297 w 9957519"/>
              <a:gd name="connsiteY8" fmla="*/ 6858000 h 6858000"/>
              <a:gd name="connsiteX9" fmla="*/ 868032 w 9957519"/>
              <a:gd name="connsiteY9" fmla="*/ 6858000 h 6858000"/>
              <a:gd name="connsiteX10" fmla="*/ 0 w 9957519"/>
              <a:gd name="connsiteY10" fmla="*/ 0 h 6858000"/>
              <a:gd name="connsiteX11" fmla="*/ 6878624 w 9957519"/>
              <a:gd name="connsiteY11" fmla="*/ 0 h 6858000"/>
              <a:gd name="connsiteX12" fmla="*/ 0 w 9957519"/>
              <a:gd name="connsiteY12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9957518" y="1557083"/>
                </a:lnTo>
                <a:lnTo>
                  <a:pt x="9957518" y="6858000"/>
                </a:lnTo>
                <a:lnTo>
                  <a:pt x="8318421" y="6858000"/>
                </a:lnTo>
                <a:lnTo>
                  <a:pt x="6213394" y="6858000"/>
                </a:lnTo>
                <a:lnTo>
                  <a:pt x="5311608" y="6858000"/>
                </a:lnTo>
                <a:lnTo>
                  <a:pt x="4574297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3473A891-1DF5-F1F7-0D7F-D4F99F17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739" y="2666641"/>
            <a:ext cx="3300564" cy="1798077"/>
          </a:xfrm>
        </p:spPr>
        <p:txBody>
          <a:bodyPr anchor="b">
            <a:normAutofit fontScale="92500"/>
          </a:bodyPr>
          <a:lstStyle/>
          <a:p>
            <a:pPr algn="just"/>
            <a:r>
              <a:rPr lang="pt-BR" dirty="0">
                <a:latin typeface="Walbaum Display"/>
                <a:cs typeface="Calibri"/>
              </a:rPr>
              <a:t>Protótipo do modelo de escolha de alimentos e produtos dentro do aplicativo, incluindo a imagem de alimentos e ou produtos, nome do mercado aonde o produto será escolhido e preços  </a:t>
            </a:r>
            <a:endParaRPr lang="pt-BR">
              <a:latin typeface="Walbaum Display"/>
            </a:endParaRPr>
          </a:p>
        </p:txBody>
      </p:sp>
      <p:pic>
        <p:nvPicPr>
          <p:cNvPr id="5" name="Imagem 4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FA557A48-E768-FC19-4033-149918B3B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839" y="157515"/>
            <a:ext cx="3908916" cy="4439437"/>
          </a:xfrm>
          <a:prstGeom prst="rect">
            <a:avLst/>
          </a:prstGeom>
        </p:spPr>
      </p:pic>
      <p:pic>
        <p:nvPicPr>
          <p:cNvPr id="9" name="Imagem 8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8299B58D-F1F9-3CAB-761A-8C922A808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586" y="2180139"/>
            <a:ext cx="3951037" cy="458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2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E74E104-78A8-4DFA-9782-03C75DE1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747BCEA-D77E-4BD6-8954-C64996AB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6D563F6-B8F0-406F-A032-1E478CA25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482" y="-1"/>
            <a:ext cx="9957519" cy="6863610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9957518 w 9957519"/>
              <a:gd name="connsiteY3" fmla="*/ 1557083 h 6858000"/>
              <a:gd name="connsiteX4" fmla="*/ 9957518 w 9957519"/>
              <a:gd name="connsiteY4" fmla="*/ 6858000 h 6858000"/>
              <a:gd name="connsiteX5" fmla="*/ 8318421 w 9957519"/>
              <a:gd name="connsiteY5" fmla="*/ 6858000 h 6858000"/>
              <a:gd name="connsiteX6" fmla="*/ 6213394 w 9957519"/>
              <a:gd name="connsiteY6" fmla="*/ 6858000 h 6858000"/>
              <a:gd name="connsiteX7" fmla="*/ 5311608 w 9957519"/>
              <a:gd name="connsiteY7" fmla="*/ 6858000 h 6858000"/>
              <a:gd name="connsiteX8" fmla="*/ 4574297 w 9957519"/>
              <a:gd name="connsiteY8" fmla="*/ 6858000 h 6858000"/>
              <a:gd name="connsiteX9" fmla="*/ 868032 w 9957519"/>
              <a:gd name="connsiteY9" fmla="*/ 6858000 h 6858000"/>
              <a:gd name="connsiteX10" fmla="*/ 0 w 9957519"/>
              <a:gd name="connsiteY10" fmla="*/ 0 h 6858000"/>
              <a:gd name="connsiteX11" fmla="*/ 6878624 w 9957519"/>
              <a:gd name="connsiteY11" fmla="*/ 0 h 6858000"/>
              <a:gd name="connsiteX12" fmla="*/ 0 w 9957519"/>
              <a:gd name="connsiteY12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9957518" y="1557083"/>
                </a:lnTo>
                <a:lnTo>
                  <a:pt x="9957518" y="6858000"/>
                </a:lnTo>
                <a:lnTo>
                  <a:pt x="8318421" y="6858000"/>
                </a:lnTo>
                <a:lnTo>
                  <a:pt x="6213394" y="6858000"/>
                </a:lnTo>
                <a:lnTo>
                  <a:pt x="5311608" y="6858000"/>
                </a:lnTo>
                <a:lnTo>
                  <a:pt x="4574297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1B4F2711-7670-F2EE-B69B-97C5033CA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738" y="1317028"/>
            <a:ext cx="2952166" cy="4313192"/>
          </a:xfrm>
        </p:spPr>
        <p:txBody>
          <a:bodyPr anchor="b">
            <a:normAutofit fontScale="92500" lnSpcReduction="10000"/>
          </a:bodyPr>
          <a:lstStyle/>
          <a:p>
            <a:pPr algn="just"/>
            <a:r>
              <a:rPr lang="pt-BR" dirty="0"/>
              <a:t>Protótipo de alta fidelidade de como o usuário do aplicativo pode estar colocando seu login e sua senha dentro do aplicativo.</a:t>
            </a:r>
            <a:endParaRPr lang="pt-BR"/>
          </a:p>
          <a:p>
            <a:pPr algn="just"/>
            <a:r>
              <a:rPr lang="pt-BR" dirty="0"/>
              <a:t>  Depois que o usuário fazer o pedido de compras ele poderá acessar um maps dentro do aplicativo que mostra quais os mercados e entregadores mais perto de sua casa</a:t>
            </a:r>
          </a:p>
          <a:p>
            <a:pPr algn="just"/>
            <a:r>
              <a:rPr lang="pt-BR" sz="1700" dirty="0">
                <a:ea typeface="+mn-lt"/>
                <a:cs typeface="+mn-lt"/>
              </a:rPr>
              <a:t>Com a escolha de produtos o usuário pode estar efetuando o pagamento e confirmando sua localização.</a:t>
            </a:r>
            <a:endParaRPr lang="pt-BR" sz="1700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pt-BR" dirty="0"/>
          </a:p>
        </p:txBody>
      </p:sp>
      <p:pic>
        <p:nvPicPr>
          <p:cNvPr id="4" name="Imagem 3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E3B51B4B-7724-3226-F06F-97F4BFDA1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922" y="1312281"/>
            <a:ext cx="2366368" cy="4720136"/>
          </a:xfrm>
          <a:prstGeom prst="rect">
            <a:avLst/>
          </a:prstGeom>
        </p:spPr>
      </p:pic>
      <p:pic>
        <p:nvPicPr>
          <p:cNvPr id="5" name="Imagem 4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25272022-1CEE-0C64-56BB-623C0E200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721" y="1307201"/>
            <a:ext cx="2390188" cy="4724409"/>
          </a:xfrm>
          <a:prstGeom prst="rect">
            <a:avLst/>
          </a:prstGeom>
        </p:spPr>
      </p:pic>
      <p:pic>
        <p:nvPicPr>
          <p:cNvPr id="6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07CB2EA-C5C1-7F9D-EF17-E1E89B7D6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441" y="1307200"/>
            <a:ext cx="2353018" cy="472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71004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_2SEEDS">
      <a:dk1>
        <a:srgbClr val="000000"/>
      </a:dk1>
      <a:lt1>
        <a:srgbClr val="FFFFFF"/>
      </a:lt1>
      <a:dk2>
        <a:srgbClr val="38361F"/>
      </a:dk2>
      <a:lt2>
        <a:srgbClr val="E8E5E2"/>
      </a:lt2>
      <a:accent1>
        <a:srgbClr val="7FA0BA"/>
      </a:accent1>
      <a:accent2>
        <a:srgbClr val="80A9AA"/>
      </a:accent2>
      <a:accent3>
        <a:srgbClr val="969DC6"/>
      </a:accent3>
      <a:accent4>
        <a:srgbClr val="BA927F"/>
      </a:accent4>
      <a:accent5>
        <a:srgbClr val="ADA383"/>
      </a:accent5>
      <a:accent6>
        <a:srgbClr val="9DA671"/>
      </a:accent6>
      <a:hlink>
        <a:srgbClr val="9F795A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RegattaVTI</vt:lpstr>
      <vt:lpstr>PROTOTIPO DE ALTA FIDELIDADE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208</cp:revision>
  <dcterms:created xsi:type="dcterms:W3CDTF">2024-05-23T02:42:11Z</dcterms:created>
  <dcterms:modified xsi:type="dcterms:W3CDTF">2024-05-23T03:22:00Z</dcterms:modified>
</cp:coreProperties>
</file>