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2" autoAdjust="0"/>
  </p:normalViewPr>
  <p:slideViewPr>
    <p:cSldViewPr>
      <p:cViewPr>
        <p:scale>
          <a:sx n="100" d="100"/>
          <a:sy n="100" d="100"/>
        </p:scale>
        <p:origin x="-294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B4F-AEEA-4A2B-A74D-D9779F11237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536-3C6B-4332-B0B5-48B8D9E1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86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B4F-AEEA-4A2B-A74D-D9779F11237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536-3C6B-4332-B0B5-48B8D9E1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B4F-AEEA-4A2B-A74D-D9779F11237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536-3C6B-4332-B0B5-48B8D9E1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61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B4F-AEEA-4A2B-A74D-D9779F11237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536-3C6B-4332-B0B5-48B8D9E1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39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B4F-AEEA-4A2B-A74D-D9779F11237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536-3C6B-4332-B0B5-48B8D9E1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55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B4F-AEEA-4A2B-A74D-D9779F11237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536-3C6B-4332-B0B5-48B8D9E1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18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B4F-AEEA-4A2B-A74D-D9779F11237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536-3C6B-4332-B0B5-48B8D9E1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74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B4F-AEEA-4A2B-A74D-D9779F11237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536-3C6B-4332-B0B5-48B8D9E1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24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B4F-AEEA-4A2B-A74D-D9779F11237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536-3C6B-4332-B0B5-48B8D9E1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17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B4F-AEEA-4A2B-A74D-D9779F11237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536-3C6B-4332-B0B5-48B8D9E1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07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B4F-AEEA-4A2B-A74D-D9779F11237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536-3C6B-4332-B0B5-48B8D9E1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4B4F-AEEA-4A2B-A74D-D9779F11237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30536-3C6B-4332-B0B5-48B8D9E1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81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779912" y="260648"/>
            <a:ext cx="187220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ГЛАВНАЯ СТРАНИЦА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233" y="3560347"/>
            <a:ext cx="1033326" cy="52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КУПИТЬ</a:t>
            </a:r>
            <a:endParaRPr lang="ru-RU" sz="1100" dirty="0"/>
          </a:p>
        </p:txBody>
      </p:sp>
      <p:sp>
        <p:nvSpPr>
          <p:cNvPr id="6" name="Овал 5"/>
          <p:cNvSpPr/>
          <p:nvPr/>
        </p:nvSpPr>
        <p:spPr>
          <a:xfrm>
            <a:off x="153899" y="1905168"/>
            <a:ext cx="1068466" cy="396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ОТЗЫВ</a:t>
            </a:r>
            <a:endParaRPr lang="ru-RU" sz="1100" dirty="0"/>
          </a:p>
        </p:txBody>
      </p:sp>
      <p:sp>
        <p:nvSpPr>
          <p:cNvPr id="7" name="Овал 6"/>
          <p:cNvSpPr/>
          <p:nvPr/>
        </p:nvSpPr>
        <p:spPr>
          <a:xfrm>
            <a:off x="1430770" y="3811520"/>
            <a:ext cx="1008112" cy="476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СТАТЬЯ</a:t>
            </a:r>
            <a:endParaRPr lang="ru-RU" sz="1100" dirty="0"/>
          </a:p>
        </p:txBody>
      </p:sp>
      <p:sp>
        <p:nvSpPr>
          <p:cNvPr id="8" name="Овал 7"/>
          <p:cNvSpPr/>
          <p:nvPr/>
        </p:nvSpPr>
        <p:spPr>
          <a:xfrm>
            <a:off x="768656" y="2424723"/>
            <a:ext cx="1761015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КАРТОЧКА ТОВАРА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3023828" y="242088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КАТАЛОГ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5796136" y="3713305"/>
            <a:ext cx="1008112" cy="55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СТАТЬЯ</a:t>
            </a:r>
            <a:endParaRPr lang="ru-RU" sz="1100" dirty="0"/>
          </a:p>
        </p:txBody>
      </p:sp>
      <p:sp>
        <p:nvSpPr>
          <p:cNvPr id="11" name="Овал 10"/>
          <p:cNvSpPr/>
          <p:nvPr/>
        </p:nvSpPr>
        <p:spPr>
          <a:xfrm>
            <a:off x="5004048" y="2424723"/>
            <a:ext cx="129614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СТАТЬИ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7020273" y="2424723"/>
            <a:ext cx="193744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7974087" y="3726650"/>
            <a:ext cx="824706" cy="57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ОТПРАВИТЬ</a:t>
            </a:r>
            <a:endParaRPr lang="ru-RU" sz="1100" dirty="0"/>
          </a:p>
        </p:txBody>
      </p:sp>
      <p:sp>
        <p:nvSpPr>
          <p:cNvPr id="14" name="Овал 13"/>
          <p:cNvSpPr/>
          <p:nvPr/>
        </p:nvSpPr>
        <p:spPr>
          <a:xfrm>
            <a:off x="74681" y="5373216"/>
            <a:ext cx="72008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101165" y="5400805"/>
            <a:ext cx="72008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205285" y="1043819"/>
            <a:ext cx="120968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ВЕРНУТЬСЯ НА ГЛАВНУЮ</a:t>
            </a:r>
            <a:endParaRPr lang="ru-RU" sz="1100" dirty="0"/>
          </a:p>
        </p:txBody>
      </p:sp>
      <p:sp>
        <p:nvSpPr>
          <p:cNvPr id="17" name="Овал 16"/>
          <p:cNvSpPr/>
          <p:nvPr/>
        </p:nvSpPr>
        <p:spPr>
          <a:xfrm>
            <a:off x="25146" y="1144663"/>
            <a:ext cx="912084" cy="396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ОТПРАВИТЬ</a:t>
            </a:r>
            <a:endParaRPr lang="ru-RU" sz="1100" dirty="0"/>
          </a:p>
        </p:txBody>
      </p:sp>
      <p:cxnSp>
        <p:nvCxnSpPr>
          <p:cNvPr id="19" name="Прямая со стрелкой 18"/>
          <p:cNvCxnSpPr>
            <a:stCxn id="16" idx="6"/>
            <a:endCxn id="4" idx="2"/>
          </p:cNvCxnSpPr>
          <p:nvPr/>
        </p:nvCxnSpPr>
        <p:spPr>
          <a:xfrm flipV="1">
            <a:off x="2414971" y="656692"/>
            <a:ext cx="1364941" cy="783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1045211" y="2214963"/>
            <a:ext cx="177154" cy="411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 flipV="1">
            <a:off x="545793" y="1615382"/>
            <a:ext cx="51155" cy="220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1995438" y="944724"/>
            <a:ext cx="1928490" cy="1476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8" idx="7"/>
          </p:cNvCxnSpPr>
          <p:nvPr/>
        </p:nvCxnSpPr>
        <p:spPr>
          <a:xfrm flipV="1">
            <a:off x="2271776" y="1052736"/>
            <a:ext cx="1868176" cy="1487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9" idx="0"/>
          </p:cNvCxnSpPr>
          <p:nvPr/>
        </p:nvCxnSpPr>
        <p:spPr>
          <a:xfrm flipH="1">
            <a:off x="3779912" y="1052736"/>
            <a:ext cx="50405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3923928" y="1052736"/>
            <a:ext cx="50405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5004048" y="1052736"/>
            <a:ext cx="34203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5184068" y="1052736"/>
            <a:ext cx="32403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12" idx="1"/>
          </p:cNvCxnSpPr>
          <p:nvPr/>
        </p:nvCxnSpPr>
        <p:spPr>
          <a:xfrm>
            <a:off x="5652120" y="800708"/>
            <a:ext cx="1651885" cy="1740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5652120" y="656692"/>
            <a:ext cx="1800200" cy="176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13" idx="0"/>
          </p:cNvCxnSpPr>
          <p:nvPr/>
        </p:nvCxnSpPr>
        <p:spPr>
          <a:xfrm>
            <a:off x="8172400" y="3216811"/>
            <a:ext cx="214040" cy="50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5868144" y="3212976"/>
            <a:ext cx="216024" cy="500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V="1">
            <a:off x="1198925" y="1703467"/>
            <a:ext cx="156473" cy="264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611559" y="3068960"/>
            <a:ext cx="288034" cy="491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1810128" y="3314653"/>
            <a:ext cx="11117" cy="398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9" idx="2"/>
            <a:endCxn id="8" idx="6"/>
          </p:cNvCxnSpPr>
          <p:nvPr/>
        </p:nvCxnSpPr>
        <p:spPr>
          <a:xfrm flipH="1">
            <a:off x="2529671" y="2816932"/>
            <a:ext cx="494157" cy="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>
            <a:off x="2529671" y="2996952"/>
            <a:ext cx="4941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>
            <a:off x="4535996" y="2708920"/>
            <a:ext cx="468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 flipH="1">
            <a:off x="4535996" y="2996952"/>
            <a:ext cx="468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>
            <a:off x="6300192" y="2626812"/>
            <a:ext cx="7200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12" idx="2"/>
            <a:endCxn id="11" idx="6"/>
          </p:cNvCxnSpPr>
          <p:nvPr/>
        </p:nvCxnSpPr>
        <p:spPr>
          <a:xfrm flipH="1">
            <a:off x="6300192" y="2820767"/>
            <a:ext cx="7200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8428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</Words>
  <Application>Microsoft Office PowerPoint</Application>
  <PresentationFormat>Экран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5</cp:revision>
  <dcterms:created xsi:type="dcterms:W3CDTF">2021-04-17T13:08:24Z</dcterms:created>
  <dcterms:modified xsi:type="dcterms:W3CDTF">2021-04-19T12:48:10Z</dcterms:modified>
</cp:coreProperties>
</file>