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8T05:37:23.9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1535 1111 0,'0'0'0,"0"-17"15,17 17 1,-17-18 15,0 0-15,0 1-1,0-1 1,0 0 0,0 1-1,-17-1 1,-19 0-1,19 18 1,-1 0 0,-35 0-1,-17 36 1,52-19-16,-35 19 16,-53 70-1,36-1 1,17 19-1,17-1 1,36-17 0,36-35-1,-19-36 1,54 0 0,-18-35-1,35-17 1,18-54-1,-71 36-15</inkml:trace>
  <inkml:trace contextRef="#ctx0" brushRef="#br0" timeOffset="682.128">1905 847 0,'0'0'0,"0"-18"15,0 0 1,-18 18-1,1 0 17,17 36-17,0 17 1,-18 17 0,18-35-16,0 36 15,-18 141 1,1-71-1,-1-18 1,1-35 0,-1-35-1,18-35 17,0-36-1,0 1-31,0-54 15,53-35 1,17 36 0,1 52-1,-36 18 1,0 18-16,18 35 16,0 17-1,-35 1 1,-18-1-1,0 1 1,0-53 0,-18-18-1,18-18 1</inkml:trace>
  <inkml:trace contextRef="#ctx0" brushRef="#br0" timeOffset="1014.796">2328 1535 0,'0'-18'16,"0"36"-16,0-71 16,18 53-1,0 17 1,-1 36 0,-17 53-1,0-53 1,0 0-1,0-18 1,0-52 31,0-19-47,18-52 16,35 0 15,-18 53-31,18-18 15,-35 35 1,17 18-16</inkml:trace>
  <inkml:trace contextRef="#ctx0" brushRef="#br0" timeOffset="1396.546">2840 1482 0,'0'0'0,"0"-18"31,-18 18-15,1 18-1,-1-18-15,0 17 0,-35 54 16,0 17 15,36 0-15,17-35-1,35 0 1,18-53 0,0-18-1,-18-34 1,-35-54 0,0 17-1,-35 37 1,0 16-1</inkml:trace>
  <inkml:trace contextRef="#ctx0" brushRef="#br0" timeOffset="2061.561">3016 1623 0,'0'17'16,"0"1"0,0 0-1,-17 17 1,17-17-16,0 17 15,0 0 1,-18-35 15,18-35-15,0-18 0,0-35-1,35 17 16,1 36-15,34 70 0,1 36-1,-18-1 1,-18-34 0,-18-19-1,1-17 1,0-53-1,17-35 1,-35 53-16,35-36 16,36-17-1,-1 88 1,1 35 0,-18 54-1,-35-19 16,-18 36-15,0-53 0,-18-18-1</inkml:trace>
  <inkml:trace contextRef="#ctx0" brushRef="#br0" timeOffset="2446.729">3898 1623 0,'35'0'15,"-17"-18"1,0 18-16,-1 0 15,19-35 1,-1-18 0,-17 0-1,-18 18 1,-53 17 0,-18 71-1,18-18 1,18 71-1,35-18 1,18-17 0,34-36-1,54-17 1,-35-53 0</inkml:trace>
  <inkml:trace contextRef="#ctx0" brushRef="#br0" timeOffset="2845.146">4516 1147 0,'0'0'0,"0"-18"0,0 0 16,-18-17-1,0 0 1,1 35 15,-19 53-15,19 35 0,-1 53-1,18-53 1,-18-35-1,18 106 1,0-36 0,0-52-1,18-18 1,-18-36 0,0-34-1,0-19 1</inkml:trace>
  <inkml:trace contextRef="#ctx0" brushRef="#br0" timeOffset="3194.563">4445 1164 0,'0'0'0,"0"-88"16,0 35-1,53 18 1,0 17 15,17 36-15,19 52-1,16 89 1,-34 0 0,-36-18-1,-35-18 1,-53-34-1,-17-54 1,-54-17 0,18-1-1,71-34 1</inkml:trace>
  <inkml:trace contextRef="#ctx0" brushRef="#br0" timeOffset="3560.81">5080 1517 0,'0'0'0,"18"0"0,17 0 31,-17 0-31,17 35 15,-18 18 1,-17 18 0,-17-1-1,-1-34 1,1-1 0,17-53 30,0 1-30,17-19 0,1 1-16,17-18 15,36-35 1,-18 17-16</inkml:trace>
  <inkml:trace contextRef="#ctx0" brushRef="#br0" timeOffset="3761.169">5397 1482 0,'0'0'0,"18"35"16,-18 18 0,0 0-1,0 35 1,0-53 0,0 1-1,0-54 16,0 0-15</inkml:trace>
  <inkml:trace contextRef="#ctx0" brushRef="#br0" timeOffset="3894.264">5503 1270 0,'0'-35'0,"0"70"0,0-88 15,0 0 1,0 36-1,-17 17 1,17 17 0</inkml:trace>
  <inkml:trace contextRef="#ctx0" brushRef="#br0" timeOffset="4243.087">5680 1429 0,'0'35'32,"17"-17"-32,1 35 31,0 17-15,-1 18-1,1-70-15,-18 17 16,18 1-1,17-36 1,-18 0 0,19-36-1,-1-52 1,18-35 0,-18 34-1,0 54 1,-17 35-1</inkml:trace>
  <inkml:trace contextRef="#ctx0" brushRef="#br0" timeOffset="4594.928">6138 1552 0,'0'0'0,"18"35"16,35-35-1,-35 0 1,34-17 0,-34-1-16,35-17 15,-18-36 1,-35 18 0,0 36-1,-35 17 1,-18 17-1,18 36 1,35 36 0,0-19 15,35 1-15,18-36-1,88-35 1</inkml:trace>
  <inkml:trace contextRef="#ctx0" brushRef="#br0" timeOffset="4908.393">6862 1517 0,'0'0'0,"0"-18"16,17 18 0,1 36-1,17 16 1,-35 19-1,0-18 1,0-18 15,0-52 1,18 17-17,17-71 1,0-35-1,1 18 1,-36 17 0,-53 1-1</inkml:trace>
  <inkml:trace contextRef="#ctx0" brushRef="#br0" timeOffset="6106.382">8537 1517 0,'35'-18'15,"-35"1"1,0-1 15,-17 18-15,-1-18 0,-52 18-1,-19 18 1,1 35-1,53-35-15,-18 70 16,35-18 0,54 1 15,34-53-31,18-18 31,-17-36-15,0-52-1,-1-71 1,-17-52 0,-35 52-1,-18 53 1,0 53 0,0 35-1,-18 71 1,18 36-1,0 34 1,0 1 0,0-1-1,0-17 1,18-18 15,17-53-15,-17-35-16</inkml:trace>
  <inkml:trace contextRef="#ctx0" brushRef="#br0" timeOffset="6440.263">8943 1517 0,'0'0'0,"0"-18"0,18-17 32,-18 53-1,17 17-16,-17-17-15,18 34 16,-18 37 0,0-36-1,0-36 1,0-34 31,17-1-32,-17 0-15,36-70 16,17-35 0,35 52-1,-18 1 1,-52 70-16</inkml:trace>
  <inkml:trace contextRef="#ctx0" brushRef="#br0" timeOffset="6623.711">9419 1358 0,'18'18'15,"-18"17"1,0 0 0,0 1-1,0 34 1,0-52 0,0 17-16,0 18 31,-18-35-16,1-18 1</inkml:trace>
  <inkml:trace contextRef="#ctx0" brushRef="#br0" timeOffset="6772.423">9490 1252 0,'17'-35'0,"-34"70"0,34-140 15,-17 52 1,0 35-1,0 0 1,0 36 0</inkml:trace>
  <inkml:trace contextRef="#ctx0" brushRef="#br0" timeOffset="7155.025">9684 1323 0,'0'0'0,"0"18"16,17-18-1,19 52 1,-1 1 0,-17 0-1,17 18 1,0 17-1,-17-70-15,17 17 16,0-17 0,1-18-1,17-53 1,-1-71 15,1 54-15,0-54-1,-35 71 1,0 36 0</inkml:trace>
  <inkml:trace contextRef="#ctx0" brushRef="#br0" timeOffset="7521.86">10407 1446 0,'18'18'16,"-1"-18"15,1 0-15,-18-18-16,17 1 16,1-36-1,0-18 16,-18 36-15,0 17 0,-36 18-1,19 0-15,-18 53 16,17 18 0,18 17-1,18 0 1,17-17-1,0-36 1,0-35 0</inkml:trace>
  <inkml:trace contextRef="#ctx0" brushRef="#br0" timeOffset="7837.86">10724 1411 0,'0'-18'0,"0"36"0,18-36 0,0 18 15,-18 18 1,17 35 0,-17 35-1,0-17 1,0-36 0,0-17-1,0-1 1,0-34-1,18-19 1,0-34 0,17-36-1,0 35 1,53 19 0,-70 34-16,17 18 15</inkml:trace>
  <inkml:trace contextRef="#ctx0" brushRef="#br0" timeOffset="8120.918">11889 1393 0,'0'18'0,"17"-18"47,1 0-47,0 0 16,-1 0-16,18 0 16,18 0-1,-17 0 1,-36 18-1</inkml:trace>
  <inkml:trace contextRef="#ctx0" brushRef="#br0" timeOffset="8268.855">11871 1623 0,'-35'17'16,"70"-34"-16,-70 52 15,70-35 1,53 0-1,0-18 1,1-17 0</inkml:trace>
  <inkml:trace contextRef="#ctx0" brushRef="#br0" timeOffset="9167.896">13229 1323 0,'18'-18'16,"-18"36"15,0 0-31,0-1 0,0 36 15,0 18 17,0-18-17,0-36 1,0-34 15,0-1-15,0-17-16,0-54 15,35 19 1,18-1 0,0 54-1,17 34 1,1 54 0,-18 52-1,-53-52 1,0-1-1,0-34 1,18-36 15</inkml:trace>
  <inkml:trace contextRef="#ctx0" brushRef="#br0" timeOffset="9554.028">13847 1464 0,'-18'0'15,"18"-18"17,18 1-17,-18-1-15,35 0 16,-35 1-16,17-36 15,-17 0 1,0 35 15,-17 18-15,-18 53 0,17 35-1,0 1 1,18-19-1,53-17 1,18-18 0,17-35-1,-18-17-15</inkml:trace>
  <inkml:trace contextRef="#ctx0" brushRef="#br0" timeOffset="10083.843">14411 1376 0,'0'0'0,"0"-18"0,-71 36 47,71-1-31,-17 1-16,-19 35 15,36 0 1,36 0-1,34-36 1,19-17 0,-19-17-1,18-54 1,-70 36 0,-18 53 30,0-1-46,0 19 16,35 16 0,-17-34-16,52 0 31,36-1-15,-18-34-1,-17-36 1,-36-35-1,-17-18 1,-36 0 0,-17 71-1,-18 35 1,35 17 0,1 1-1</inkml:trace>
  <inkml:trace contextRef="#ctx0" brushRef="#br0" timeOffset="11035.006">16863 935 0,'0'0'0,"17"0"15,-17-18 1,0 1 0,-35-1 30,17 18-46,-52 0 0,-36 53 16,0 17 0,18 54-1,35 17 17,71 0-17,35-35 1,35-36-1,18-52 1,-18-53 0,53-106-1</inkml:trace>
  <inkml:trace contextRef="#ctx0" brushRef="#br0" timeOffset="11531.946">17198 776 0,'0'0'0,"-35"-35"0,17 17 16,0 18 15,18 53-15,0 35 0,0 53 15,0 1-16,0-90-15,0 54 16,0 53 0,0-88-1,18-54 1,0-17 0,-1-53-1,19-70 1,16-54-1,19 107 1,35 88 0,17 34-1,-34 54 17,-37 0-17,-34-18 1,-18-35-1,-18-35 1,-17-18 0,18-18-16</inkml:trace>
  <inkml:trace contextRef="#ctx0" brushRef="#br0" timeOffset="11864.107">17833 1288 0,'0'0'0,"0"-18"16,18 0-16,-18 1 15,35 34 1,0 36 0,-17 18-1,-18 17 1,0-35 0,0-18 15,0-52 0,0-19-15,0 1-16,17-71 15,36 0 1,0 36 0,-35 35-1,-1 35 1</inkml:trace>
  <inkml:trace contextRef="#ctx0" brushRef="#br0" timeOffset="12197.334">18239 1217 0,'-18'18'47,"18"-1"-32,-18 1-15,-35 35 16,18 35 0,17 0-1,36-17 1,17-36 0,36-53-1,-36 1 1,1-71-1,-36-18 1,0 0 0,-18 53-1,0 35 1</inkml:trace>
  <inkml:trace contextRef="#ctx0" brushRef="#br0" timeOffset="13161.875">18609 1393 0,'-18'0'0,"1"0"47,17 36-31,-18-19 0,18 19-1,0-1 16,0-17-15,0-1 0,0-34 15,0-1-15,0-35-1,0 35 1,0 1-16,0 34 47,0 1-32,18 0-15,-18-1 16,0 1 0,0-36 46,0 1-62,0-1 16,0-53-1,17-17 1,1 71-16,0-19 16,35 1-1,35 53 1,-18 35-1,1 17 1,-18-35 0,-36 1-1,1-19 1,-18-52 0,18-35-1,-1-36 1,19 18 15,-1 70-15,35 36-1,36 87 1,-70 1 0,-36 0-1,0-35 1,0-36-1,0-18 1,52-69 15</inkml:trace>
  <inkml:trace contextRef="#ctx0" brushRef="#br0" timeOffset="13512.673">19473 1341 0,'0'0'0,"18"0"16,0 0-1,17 0 1,18-36 0,-18 36-16,0-35 15,18-36 1,-53-17-1,0 71 1,-53 34 0,-17 71-1,17 18 1,53 35 0,53-88-1,35-17 1,-17-36 15,34-36-31</inkml:trace>
  <inkml:trace contextRef="#ctx0" brushRef="#br0" timeOffset="13879.122">20020 970 0,'18'-18'0,"-36"36"0,53-88 15,-35 52 17,0 36-1,0-1-31,-35 54 15,17 52 17,1 1-17,17-1 1,0-17 0,0-35-1,0-36 1,0-53-1,0 1 1</inkml:trace>
  <inkml:trace contextRef="#ctx0" brushRef="#br0" timeOffset="14211.079">20020 1111 0,'18'-53'0,"-36"106"0,36-141 0,17-18 15,18 36 1,0 34-1,35 36 17,0 36-17,36 34 1,-36 18 0,-35 71-1,-53-35 1,-53-19-1,0-52 1,-70 0 0,-19-17-1,72-36 1,17 0 0,71-36-1</inkml:trace>
  <inkml:trace contextRef="#ctx0" brushRef="#br0" timeOffset="14609.97">20708 1252 0,'0'0'0,"18"-17"16,-1 17-1,19 0 1,-1 35 0,0 18-1,-35 35 1,0-17 0,0-18-1,-17-18 1,17-53 15,0-17-15,17-36 15,54-34-15,-54 69-16,89-52 15,18 35 1,-54 36-1</inkml:trace>
  <inkml:trace contextRef="#ctx0" brushRef="#br0" timeOffset="14793.894">21325 1147 0,'0'17'32,"0"1"-32,0-1 0,-17 36 15,-1 18 1,18-36-1,-18 18 1,18-18 0</inkml:trace>
  <inkml:trace contextRef="#ctx0" brushRef="#br0" timeOffset="14961.9">21308 1041 0,'0'0'0,"17"-89"16,-17 19-1,0 52 1,18 18 15</inkml:trace>
  <inkml:trace contextRef="#ctx0" brushRef="#br0" timeOffset="15326.074">21502 1129 0,'0'18'31,"0"-1"-16,17 1 1,-17-1-16,18 54 16,17 0-1,1 17 1,-1-53 0,0-17-1,0-18 1,18-53-1,0-35 1,0-18 0,0 18 15,-18 35-15,-17 35-16</inkml:trace>
  <inkml:trace contextRef="#ctx0" brushRef="#br0" timeOffset="15691.622">22066 1235 0,'0'0'0,"18"0"31,35-18-15,0-35-1,-18 18 1,-17 17-16,-1-35 16,-17 18-1,-17 35 17,-36 35-17,0 36 1,35 17-1,18 0 1,53-17 0,18-18-1,17-36 1,-35-17-16</inkml:trace>
  <inkml:trace contextRef="#ctx0" brushRef="#br0" timeOffset="15974.893">22613 1270 0,'18'-18'0,"-36"36"0,106-71 16,-52 53 0,-36 53 15,0-35-31,0 35 16,-18-1-1,0 1 1,1-35-1,17-53 17,0 17-32,0-35 15,17-35 1,54-18 0,-18 36-1,-36 34 1</inkml:trace>
  <inkml:trace contextRef="#ctx0" brushRef="#br0" timeOffset="16440.853">23160 847 0,'0'0'0,"0"-18"0,17-17 16,-17 17 0,-17 18 15,-1 0-31,-35 71 16,36-18 15,-1-36-31,0 89 15,18 18 1,53-1 0,18-52-1,35-36 1,35-35 0</inkml:trace>
  <inkml:trace contextRef="#ctx0" brushRef="#br0" timeOffset="16756.206">23671 741 0,'0'0'0,"36"-35"16,-1 35-1,35 0 1,1 52 0,0 37-1,-54 87 1,-34-70 0,-36 53-1,-36-54 1,19-34-1,-1-53 1</inkml:trace>
  <inkml:trace contextRef="#ctx0" brushRef="#br0" timeOffset="17146.221">24447 970 0,'0'18'31,"-17"-18"-15,17-18 62,0 0-62,0 1-16,0-1 15,-18 18 1,1 0 15,17 18-15,0-1-16</inkml:trace>
  <inkml:trace contextRef="#ctx0" brushRef="#br0" timeOffset="17340.007">24483 1270 0,'0'0'0,"17"18"15,1-1 1,-18 1 0,0 35-1,-71 70 1,-17-35 0,-70-17-1</inkml:trace>
  <inkml:trace contextRef="#ctx0" brushRef="#br0" timeOffset="26822.865">882 2258 0,'0'0'0,"-35"17"16,52-17 62,1 0-63,17 0-15,53 0 16,18 0 15,-70 0-31,52 0 16,53 0-1,53 0 1,141 18 0,-159-18-1,71 0 1,71 18 0,-177-18-1,88 0 1,71 0-1,18 0 1,-36 0 0,-71 0-1,19 0 17,-124 0-17,123 0 1,36 0-1,-36 0 1,0 0 0,-141 0-1,106 0 1,-35 0 0,-71 0-1,36 0 1,-36 0-1,-53 0 1,-17 0 0,-18-18 15</inkml:trace>
  <inkml:trace contextRef="#ctx0" brushRef="#br0" timeOffset="27623.085">5980 2364 0,'0'17'15,"17"-17"-15,36 0 16,53 0 0,70 0-1,71 0 1,36 0 0,34 0 15,-17-17-16,-194 17-15,158 0 16,283 0 0,-141 0-1,-159 0 1,123 0 0,1 0-1,70-36 1,-177 19-1,-17 17 1,-71-18 0,-87 18-1,-54 0 1,0 0 0,0-18 15,1 18-16,-1-35-15</inkml:trace>
  <inkml:trace contextRef="#ctx0" brushRef="#br0" timeOffset="28720.77">10724 2364 0,'89'17'31,"-54"-17"-31,53 0 16,106 0 0,-106 0-16,89 0 15,123 0 1,52 18 0,-87-18-1,35 0 16,17 0-15,-17 0 0,-106 0-1,212-18 1,-18 18 0,-18 0-1,-35 0 1,-17 0-1,35 0 1,123 0 0,-264 0-1,70-17 1,-53-1 0,36 18-1,-1-18 1,54 18 15,-106-17-15,-89 17-1,-52 0 1,-36-18 0,-18 0-1,19 1-15</inkml:trace>
  <inkml:trace contextRef="#ctx0" brushRef="#br0" timeOffset="29975.004">17921 2346 0,'0'0'0,"35"0"0,18 0 15,18 0 1,35-18-1,0 18 1,17 0 0,53 0-1,36-17 1,70-1 0,18 18-1,71-18 1,-89 18 15,18-17-15,17 17-1,-105 0 1,88 0 0,-18-18-1,88 18 1,-70 0-1,0 0 1,-35 0 0,-54-18-1,-17 18 1,18-17 0,0 17-1,-18 0 1,-53 0-1,-35-18 17,52 1-17,54-1 1,-89 18 0,1 0-1,-36 0 1,36 0-1,34 0 1,-69 0 0,-19 0-1,-35 0 1,-17 0 0,0 0-1,-1 0 32,1 0 31,-18-18-62,18 18-16</inkml:trace>
  <inkml:trace contextRef="#ctx0" brushRef="#br0" timeOffset="42583.007">882 3140 0,'0'0'0,"0"-18"0,18 18 0,-1-18 32,-17 1 15,0 34-1,18 1-46,-18 0 0,0 17 16,0 71 0,17 0-1,1 17 1,0-35 0,-18-52-1,0 34 1,17-17-1,-17-35 1,0-36 15,0-17-15,0-36 0,0 18-1</inkml:trace>
  <inkml:trace contextRef="#ctx0" brushRef="#br0" timeOffset="43013.66">564 3157 0,'-52'0'32,"34"0"-32,0 0 15,18-17 16,18 17-31,70-18 16,53 0 0,18 1-1,-18 17 1,-53-18 0,-35 18 15,-35 0-16,-18-17 1</inkml:trace>
  <inkml:trace contextRef="#ctx0" brushRef="#br0" timeOffset="43597.821">1199 2981 0,'18'-18'16,"-18"36"31,18 0-32,-18 17-15,0 18 16,17-18 0,-17 71-16,18 17 31,0 18-16,-1-35 1,-17-17 0,0-37-1,0-34 1,0-36 0,0-34-1,0-37 1,36-17-1,-1 18 1,53 71 0,-35 52-1,0 0 1,0 53 0,-18 1 15,-35-1-16,0-18 1,-18-17 0,1-53-1,52-53 17,18-35-17,-18 53-15</inkml:trace>
  <inkml:trace contextRef="#ctx0" brushRef="#br0" timeOffset="43763.224">1764 3651 0,'70'-53'31,"-140"106"-15,140-88 0,-70 70-1,0-17-15,0 35 16,0 0 0,0 0 15,-17-53-16,17-18 1,0 0-16</inkml:trace>
  <inkml:trace contextRef="#ctx0" brushRef="#br0" timeOffset="43899.139">1905 3422 0,'0'-18'16,"0"36"-16,0-106 15,-35 70 1,35 36 31</inkml:trace>
  <inkml:trace contextRef="#ctx0" brushRef="#br0" timeOffset="44295.779">2117 3422 0,'0'0'0,"17"0"0,1 18 15,0-18 1,-1 0 0,-17 17 31,-35 1-32,17 17 1,1 36-1,17-36 1,0-17-16,35 52 16,0-17-1,-17-18 1,-18 1 0,-18-19-1,-35 19 16,-35-36-15,18 17 0,52-17-1,18-35 1</inkml:trace>
  <inkml:trace contextRef="#ctx0" brushRef="#br0" timeOffset="45044.84">3863 3634 0,'0'-18'16,"0"0"-1,18 1 1,-18-1-16,0-17 15,0 17 1,0 0 0,-53 18-1,0 0 1,0 0 0,-18 36-1,18 34 1,71 19-1,53-1 1,-1-18 0,-17-17-1,-35 0 1,-36-35 0,-70 17-1,-36-35 1,1 0-1,70 0 17,53-35-17,70-36-15</inkml:trace>
  <inkml:trace contextRef="#ctx0" brushRef="#br0" timeOffset="45377.426">4110 3281 0,'0'0'0,"0"-53"16,0 35-1,17 36 32,1 0-47,0 70 16,-1 18-1,-17 35 17,0-106-32,0 106 15,0-70 1,0-1 0,36-17-1,-1-35 1,18-36-1,0-52 1</inkml:trace>
  <inkml:trace contextRef="#ctx0" brushRef="#br0" timeOffset="45560.948">4322 3581 0,'0'0'0,"-18"0"0,0-18 16,1 18-1,34 0 17,36-18-17,18 1 1,-54 17-16</inkml:trace>
  <inkml:trace contextRef="#ctx0" brushRef="#br0" timeOffset="45960.038">4621 3492 0,'0'0'0,"0"-17"15,0-1 1,-17 18 15,-1 18-31,-17-1 16,17 1-16,-35 70 16,36 1-1,-1-19 1,53-35 15,1-17-15,16-36-1,1-70 1,-17-18 0,-36 53-1,-18 106 16,18 0-15,0-17-16,18 52 16,35 0-1,17-53 1,1-35 0,-54 0-16</inkml:trace>
  <inkml:trace contextRef="#ctx0" brushRef="#br0" timeOffset="46243.059">5098 3316 0,'0'0'0,"-18"-53"16,-17 18 0,17 17-1,18 36 1,18 70-1,-1 18 1,-17 53 0,0-18-1,0-18 1,18-35 0,17-52-1,1-36 1,-1-53-1</inkml:trace>
  <inkml:trace contextRef="#ctx0" brushRef="#br0" timeOffset="46427.041">5027 3581 0,'0'0'0,"-53"0"15,0-18 1,36 18-1,52-18 1,71 18 0,35-17-1,-35-1-15</inkml:trace>
  <inkml:trace contextRef="#ctx0" brushRef="#br0" timeOffset="46742.539">5468 3634 0,'0'0'0,"0"17"0,-18 1 31,18 0-15,53-18-1,0-36 1,-17-17-1,-1 0 1,-35 36-16,0-19 16,-18 19-1,-17 52 1,17 18 0,18 35-1,36 0 1,34-35-1</inkml:trace>
  <inkml:trace contextRef="#ctx0" brushRef="#br0" timeOffset="47258.117">5821 3898 0,'0'0'0,"-18"18"15,18-36 16,-17 1-15,17-36 0,0-36-1,0 19 1,35 17 0,18 71-1,17 52 1,-17 1-1,-35-18 1,-1-36 0,1-17-1,-18-35 1,18-53 15,17-18-15,0 18-1,54 88 1,-54 17-16,53 72 16,-53 34-1,-35 1 1,-17-72 0,-1 1-1,18-17 1,0-72-1</inkml:trace>
  <inkml:trace contextRef="#ctx0" brushRef="#br0" timeOffset="47557.988">6421 3757 0,'17'0'47,"1"-18"-47,35 1 16,17-18-1,1-18 1,-36 0 0,-35 35-16,0-17 15,-35 35 1,-36 53-1,1 35 1,52 0 0,53 0-1,89-35 1</inkml:trace>
  <inkml:trace contextRef="#ctx0" brushRef="#br0" timeOffset="47906.668">6985 3969 0,'0'0'16,"-35"0"15,17-18-15,18-35 0,0 0-1,18-35 1,17 0-1,0 70-15,1-17 16,52 53 0,-18 52-1,-17 18 1,-53 18 15,0-18-15,-17-17-1,-1-53 1,0-36 0,18 0-16</inkml:trace>
  <inkml:trace contextRef="#ctx0" brushRef="#br0" timeOffset="48239.906">7497 3334 0,'0'0'16,"0"-36"-16,0 1 16,0 70 31,0 1-47,0 34 31,0-34-31,0 105 15,0 17 1,0-34 0,0-18-1,17-36 1,54-34 0,17-36-1,18-36 1,-71-34-1</inkml:trace>
  <inkml:trace contextRef="#ctx0" brushRef="#br0" timeOffset="48373.139">7602 3739 0,'-35'-17'0,"70"34"0,-88-52 16,71 18-1,53-36 16,34 17-31</inkml:trace>
  <inkml:trace contextRef="#ctx0" brushRef="#br0" timeOffset="49172.859">8925 3687 0,'0'-18'16,"-17"18"0,-1 0 15,18 18-15,0-1-16,-18 54 15,18-54 1,0 54-1,0-18 1,-17-18 0,-1-70 15</inkml:trace>
  <inkml:trace contextRef="#ctx0" brushRef="#br0" timeOffset="49322.612">8819 3528 0,'0'-36'0,"0"72"0,0-124 16,0 35 0,0 35-1,18 18 17,0 0-32</inkml:trace>
  <inkml:trace contextRef="#ctx0" brushRef="#br0" timeOffset="49687.106">9137 3492 0,'0'0'0,"18"18"15,17-18 1,-53 0 31,1 18-47,-1-18 15,0 35 1,18-17-16,0 17 16,0-17-16,18 70 15,17-18 1,0-17 0,-35-17-1,0-1 1,-35-18 15,-35-17-15,-19 0-1,37-17 1,52-18 0</inkml:trace>
  <inkml:trace contextRef="#ctx0" brushRef="#br0" timeOffset="50685.395">10301 3545 0,'0'0'0,"0"-17"16,0-19 31,-18 36-32,1 18-15,-36 53 16,18 17-1,17 18 17,53-36-17,36-17 1,-1-53 0,1-17-1,-18-72 1,0-16-1,-36 34 1,-17 53-16,-17 54 31,-1 17-15,18-1 0,0 19-1,35-36 1,-17-35-16,53 0 15,-1-17 17,1-54-17,-18-35 1,-18 18 0,-35 53-1,-18 17 1,-17 18-1,-18 18 1,53 35 0,0 17-1,18 18 1,35 1 0,-36-36-1,-34-1 1,-19-16-1,1-36 17,-18 0-17,36-18 1</inkml:trace>
  <inkml:trace contextRef="#ctx0" brushRef="#br0" timeOffset="51050.986">11130 3792 0,'18'0'32,"-1"0"-32,1-17 15,35-19 1,-18 1-1,-17-18 1,-18 18 15,-35 17-15,-54 36 0,19 53-1,17-1 1,35 36-1,36-71 1,0-17-16,70 17 16,35-17-1,18-18 1</inkml:trace>
  <inkml:trace contextRef="#ctx0" brushRef="#br0" timeOffset="51585.383">11800 3810 0,'18'-18'0,"-18"1"0,-18 52 0,54-123 16,-36 53 15,0 17-31,-36 18 16,-69 0 0,-19 35-1,18 36 1,36 17-1,70-18 1,35 1 0,53-36-1,18-35 1,-18-17 0,0-54-1,-17-70 1,-18-35-1,-18 34 1,-35 37 15,0 69-15,-35 72 15,17 34-15,1 1-1,-1 52 1,0-87-16,1 87 16,-1-35-1,18-17 1,0-54 0,18-34-16</inkml:trace>
  <inkml:trace contextRef="#ctx0" brushRef="#br0" timeOffset="52183.064">12753 3281 0,'0'0'0,"0"-18"16,0-17-1,0 17 1,0 36 15,-18 0-15,1 70-1,-19 18 1,1 17 0,17 1-1,1-19 1,17-34-1,17-71-15,36 35 16,0-35 15,18-53-31,-36-17 16</inkml:trace>
  <inkml:trace contextRef="#ctx0" brushRef="#br0" timeOffset="52366.726">12577 3492 0,'0'0'0,"-18"0"15,36 0 1,52-17 0,1 17-1,-36 0-15,106-18 16,-106 18-1</inkml:trace>
  <inkml:trace contextRef="#ctx0" brushRef="#br0" timeOffset="52648.691">13088 3440 0,'-18'0'16,"36"0"-16,-36 17 31,-17 1-31,17-1 16,-34 54-1,34 0 1,18-1-1,70-17 1,36-35 0,-17-36-1,-37-35 1,-34-35 0,-18-18-1,-35 36 1,-53 34-1,-18 54 1,70 0 0</inkml:trace>
  <inkml:trace contextRef="#ctx0" brushRef="#br0" timeOffset="53232.492">14305 3263 0,'0'0'0,"35"-70"15,-17 34 1,-18 1 0,0 53 31,0-1-47,0 19 15,0 52 1,-18 35-1,18-17 1,-17 18 0,17-19-1,0-87-15,35 35 16,0-53 15,1-18-15,-19 18-16</inkml:trace>
  <inkml:trace contextRef="#ctx0" brushRef="#br0" timeOffset="53713.889">14905 3510 0,'0'0'0,"17"-18"15,-17-17 1,0 18-1,-52-1 1,-19 18 0,-35 18-1,0 34 1,36 19 0,70 35 15,88-53-16,18-18 1,-18-53 0,-17-34-1,-19-37 1,-16 19 0,-36 34-1,-18 19 1,-17 52-1,17 18 1,1 18 0,34 17-1,18-53 1,-17-17 15,0-18-31</inkml:trace>
  <inkml:trace contextRef="#ctx0" brushRef="#br0" timeOffset="54130.506">15134 3528 0,'0'0'0,"0"-36"16,0 19 0,-17 17-1,-1 35 1,18 36-1,0-1 1,18 1 0,52-18-1,1-36 1,-18-34 0,17-54 15,-35-35-16,-17 36 1,-18 17 0,-18 88 15,1-17-31,17 17 16,0 53-1,35-17 1,71-1-1,-71-52 1</inkml:trace>
  <inkml:trace contextRef="#ctx0" brushRef="#br0" timeOffset="54430.226">15593 3828 0,'0'-18'16,"0"0"-1,0 1-15,35-54 31,0-17-15,1-18 0,-19 71-16,19-18 15,16 35 1,54 71 0,-35 53-1,-54 0 1,-17-18-1,-17-35 1,17-18 0,0-52 15</inkml:trace>
  <inkml:trace contextRef="#ctx0" brushRef="#br0" timeOffset="54712.758">16316 3563 0,'0'0'16,"18"-18"-16,-18-17 16,-18 0-1,-17 35 1,-18 17 0,-18 36-1,18 18 1,53 0-1,0 34 1,36-52 0,16-35-1,37-18 1,34-18 0,-52-17-1</inkml:trace>
  <inkml:trace contextRef="#ctx0" brushRef="#br0" timeOffset="55244.765">16686 3034 0,'0'0'0,"-53"-53"15,36 35 1,-1 18-1,18 53 1,-17 18 0,17 52-1,0 1 1,0 52 0,0-70-1,17-53 1,1-18 15,-1-35-15,36-35-1,-17-53 1,34-18 0,-17 35-1,18 36 1,-36 88-1,18 53 1,-53 35 0,-18-53-1,1-35 1,-19-35 0,19-18-1,-1-18 1,18-17-1</inkml:trace>
  <inkml:trace contextRef="#ctx0" brushRef="#br0" timeOffset="56326.148">17992 3598 0,'0'18'0,"0"0"31,17-18-15,1 0-1,0-18 1,34-35-1,-16 0 1,-36 0 0,0 36-16,-18-1 15,-35 18 1,-17 53 0,17 17-1,35 19 1,18-1-1,35-18 1,36-17 15,17-17-15,-17-54 0,-36 0-16</inkml:trace>
  <inkml:trace contextRef="#ctx0" brushRef="#br0" timeOffset="56826.42">18292 3775 0,'0'17'16,"0"1"0,0-36 31,0 1-32,0-1-15,0-52 16,0-19-1,17 19 1,18 52 0,18 36 15,18 35-15,-18 17-1,-36-17 1,-17-35-16,18-18 31,0-53-15,17-35-1,0-1 1,1 37 0,16 69-1,1 54 1,-17 35-1,-36-1 1,-36-16 0,1-36 15,17-36-31,18 1 16,18-36-16</inkml:trace>
  <inkml:trace contextRef="#ctx0" brushRef="#br0" timeOffset="57159.028">19085 3492 0,'0'0'0,"0"-17"32,-17 17-32,-36 0 15,17 53 1,19 53-1,-1 17 1,-17 18 0,35-17 15,0-19-15,0-16-1,-35-36 1,17-36-1,0-17-15,1-17 16,-1-36 0,18 0-16</inkml:trace>
  <inkml:trace contextRef="#ctx0" brushRef="#br0" timeOffset="57391.879">19015 3581 0,'17'-36'16,"-34"72"-16,52-107 0,36-17 15,-19 70 1,19 36 0,-18 35-1,-35 17 17,-18-34-32,-36 17 15,-52 52 1,0-69-1,35-19 1,35-17-16</inkml:trace>
  <inkml:trace contextRef="#ctx0" brushRef="#br0" timeOffset="57707.61">19614 3104 0,'0'0'0,"0"-17"0,0-36 16,0 35 0,0 36 31,0 70-32,0 36 1,0-36-1,-17 53 1,17-88-16,0 53 16,0-18-1,35-35 1,36-71 0,-18-17-16</inkml:trace>
  <inkml:trace contextRef="#ctx0" brushRef="#br0" timeOffset="58207.31">19861 3545 0,'36'-88'15,"-72"176"-15,89-211 16,-70 141 15,17-1-15,0 36-16,0 18 31,17-54-31,19 19 16,34 17-1,18-53 1,-17-53 0,-18-36-1,-36 1 1,-17 35 0,-17 53-1,-36 18 1,0 70-1,0 53 1,35 71 0,18 0-1,0-1 17,0-17-17,-17-106 1,-54-70-1,-17-18 1,0-35 0,17-36-1,36-35 1,53-35 0,-1 71-16</inkml:trace>
  <inkml:trace contextRef="#ctx0" brushRef="#br0" timeOffset="58424.639">19703 3369 0,'0'0'15,"0"-18"-15,0 1 16,0-19-1,35 19 1,53-1 0,0 1-1,18-19 1</inkml:trace>
  <inkml:trace contextRef="#ctx0" brushRef="#br0" timeOffset="59604.173">21378 3404 0,'18'0'0,"0"0"15,-18-17 32,-18 17-15,0 0-32,-17 0 15,-18 35 1,-35 53-1,17 18 1,54-88-16,17 70 16,35-18-1,53-52 1,0-18 0,1-71 15,-19 1-31</inkml:trace>
  <inkml:trace contextRef="#ctx0" brushRef="#br0" timeOffset="60053.962">21608 3157 0,'0'0'0,"-36"0"16,19 53 15,-1-35-16,18 17-15,0 53 16,0 18 0,0 0-1,18-18 1,-18-52 0,17-36-1,-17-18 1,18-70 15,17-18-15,36 18-1,-36 70 1,53 71 0,-17 35-1,-36 18 1,-17-18-1,-18-35 1,0-18 0,-18-52-1,18-1 1</inkml:trace>
  <inkml:trace contextRef="#ctx0" brushRef="#br0" timeOffset="60355.418">22013 3475 0,'18'-18'15,"-36"36"-15,36-53 0,0 35 16,-1 0 0,36 52-1,-18 1 1,-35 18 0,0-36-1,0-17 1,-17-36-1,17 1 1,0-54 0,0-17-1,53 0 1,17 17 0,18 18-1,-70 53 1</inkml:trace>
  <inkml:trace contextRef="#ctx0" brushRef="#br0" timeOffset="60670.016">22525 3298 0,'0'18'0,"0"-36"0,-35 71 32,17-35-32,-35 35 15,0 17 1,35 1-1,18 0 1,36-36 0,-1-35-1,36-18 1,-54-35 0,1-35-1,-36 0 1,-35 17-1,36 54 17,17 34-17</inkml:trace>
  <inkml:trace contextRef="#ctx0" brushRef="#br0" timeOffset="61169.344">22701 3598 0,'0'18'15,"0"-36"-15,0 71 16,0-35 0,0-53 15,18-36-15,0-17-1,-1 17 1,36 36-1,-35 35 1,35 53 0,0 17-1,-18 1 1,-18-36 0,-17-17-1,18-18-15,0-71 31,17 1-15,0-18 0,1 35-1,16 53 1,1 53 0,-17 52-1,-36-16 1,-36-1-1,1-35 17,35-36-17,53-34-15</inkml:trace>
  <inkml:trace contextRef="#ctx0" brushRef="#br0" timeOffset="61534.081">23548 3457 0,'0'0'0,"18"0"32,-1-17-32,36-1 15,0-17 1,-18 17-1,-17-53 17,-36 54-17,-52 17 1,-18 70 0,35 1-1,53 17 1,70-17-1,-35-54-15,89 19 16,17-36 0,-88-36-1</inkml:trace>
  <inkml:trace contextRef="#ctx0" brushRef="#br0" timeOffset="62867.369">688 4551 0,'0'0'0,"0"-18"0,0 1 16,0-1-1,0 0 1,0 36 15,0 52-15,0 54 0,0 35-1,0-18 1,0-18-1,0-70 1,0-35 0,35-36-1,0-52 17,36-36-17,-18 18 1,-18 52-16,0 19 15,54 52 1,-54 53 0,-35 0-1,-35 1 1,-54-37 0,-16-16-1,-1-36 1,88-36-1</inkml:trace>
  <inkml:trace contextRef="#ctx0" brushRef="#br0" timeOffset="63182.027">1058 4904 0,'0'0'0,"18"-18"0,0 18 15,17 0 1,0 35-1,0 18 1,1 53 0,-1 17-1,-17-87 1,-18-1 0,-18-70 15,18-18-16,0-53 1,53-17 0,-35 87-16,34-52 15,1 53 1</inkml:trace>
  <inkml:trace contextRef="#ctx0" brushRef="#br0" timeOffset="63498.552">1570 4798 0,'0'0'0,"-18"17"0,-17 36 15,0 36 1,-1-1 0,19 0-1,34-35 1,54-18-1,-1-53 1,1-17 0,-36-35-1,-52-54 1,-1 89 0,-17-18-1,-53 0 1,17 53-1,53 0-15</inkml:trace>
  <inkml:trace contextRef="#ctx0" brushRef="#br0" timeOffset="64031.737">1958 4939 0,'-35'53'32,"17"-36"-32,0 1 0,1 88 15,52-36 1,53-34 15,18-36-15,0-18-1,-53-35 1,-53-17 0,0 17-1,-18 53 1,-17 35 0,17 18-1,53 0 1,36 0-1,0-53 1,-1-18 0,-35-35-1,-17 0 1,-18-35 15,-18 18-15,-34 17-1,-37 35 1,54 36 0</inkml:trace>
  <inkml:trace contextRef="#ctx0" brushRef="#br0" timeOffset="64380.988">2769 4939 0,'18'-18'15,"-36"36"-15,54-36 0,-36-17 16,0 17 0,-18 18-1,-17 0 1,-1 36 0,19 17 15,17 17-16,53 1 1,-18-1 0,-17-17-1,-1-35-15,-17 17 16,-53 0 0,-17-35-1,34 0 1,-16-17-1</inkml:trace>
  <inkml:trace contextRef="#ctx0" brushRef="#br0" timeOffset="64713.152">2893 5062 0,'0'0'0,"17"0"15,1 0 1,35-35 0,-35 17-1,17-34 1,-35-1 0,0 17-1,-35 19 1,-18 70-1,35 17 1,18-17 0,0 35-1,53-35 1,35-35 0,-70-18-1</inkml:trace>
  <inkml:trace contextRef="#ctx0" brushRef="#br0" timeOffset="65013.81">3475 5027 0,'0'0'0,"35"-35"15,18 35 1,-35 17 0,-18 54-1,-18 0 1,0-1-1,1-35 1,34-35 15,1-17-31,0-36 16,17-35 0,0-1-1,18-16 16,0 34-15,-53 36-16</inkml:trace>
  <inkml:trace contextRef="#ctx0" brushRef="#br0" timeOffset="67292.951">900 6209 0,'17'0'0,"1"0"32,-18-18-17,0 1 1,0-1 0,-18 0-1,-52 18 1,-54 36-1,-17 17 1,0 70 0,53 0-1,88-17 1,35 0 0,53-53-1,-35-35-15,71 17 16,-1-35-1,1-18 1,-36-52 0,-53 34-1</inkml:trace>
  <inkml:trace contextRef="#ctx0" brushRef="#br0" timeOffset="67792.225">1164 6015 0,'0'-35'0,"0"70"0,0-88 16,0 35-16,-17 1 16,-1 17-1,18 53 1,0 35 0,0 35-1,0 36 1,0-18-1,35-17 1,-35-36 0,0-53 15,18-17-15,-18-54 15,0 1-31,17-18 15,19-53 1,17 71 0,0 35-1,-1 53 1,1 18 0,-17-1-1,-19 1 1,-17-36-1,-17-17 1</inkml:trace>
  <inkml:trace contextRef="#ctx0" brushRef="#br0" timeOffset="68091.53">1570 6562 0,'17'0'15,"-34"0"-15,34-18 0,19 36 32,-19-18-32,19 35 15,-19 35 1,1 19 0,-18-72-1,0 1 1,18-18-1,-18-35 1,0-18 0,0-18-1,17-35 17,36 53-17,18 18 1</inkml:trace>
  <inkml:trace contextRef="#ctx0" brushRef="#br0" timeOffset="68426.187">2081 6491 0,'0'0'0,"-53"35"15,-17 36 1,35-53-16,-1 70 15,19-35 1,70 0 0,35-36-1,-18-17 17,-17-35-17,-35-36 1,-18 1-1,-35-18 1,-18 35 0,-18 53-1,54 0 1</inkml:trace>
  <inkml:trace contextRef="#ctx0" brushRef="#br0" timeOffset="69423.984">2364 6685 0,'0'0'0,"0"18"0,0-1 31,0 1-16,0 0 1,0-1 0,17-17 31,-17-17-1,0-1-30,0 0-16,0-17 16,0 0-1,0 0 1,0 17 15,0 36 16,0-1-47,18 1 16,-18 17-1,0 0 1,18-17 0,-18-36 62,0 1-78,0-1 15,0-17-15,-18-36 16,18 18 0,0 18-1,18-18 1,34 36-1,37 34 1,-19 36 0,-17 18-1,-18-18 1,-17-18 0,0-35-1,-18-18 1,0-17-1,17-36 1,1 1 0,35 52-1,0 71 1,-18-18 0,-17 54-1,-18-19 16,0 1-15,-18-18 0,0-53-1</inkml:trace>
  <inkml:trace contextRef="#ctx0" brushRef="#br0" timeOffset="69789.068">3016 6615 0,'18'0'0,"0"0"16,-1 0 0,18 0-16,18-36 15,-35 19 1,35-19-1,-53-17 1,-35 1 0,-1 34-1,-34 53 1,35 36 0,35 17-1,17-18 1,54-17-1,35-17 1,17-36 0,0-36-1</inkml:trace>
  <inkml:trace contextRef="#ctx0" brushRef="#br0" timeOffset="70105.162">3687 6262 0,'0'0'0,"-18"-53"16,-35 35-1,18 18 1,17 0 0,18 53-1,0 35 1,0 36-1,35-1 1,-35-17 0,18 0-1,-18-53 1,0-35 0,0-36 15</inkml:trace>
  <inkml:trace contextRef="#ctx0" brushRef="#br0" timeOffset="70421.622">3581 6297 0,'17'-53'16,"-34"106"-16,34-159 0,19 18 15,52 17 1,71 54-1,-18 87 1,-36 36 0,-34 0-1,-36 35 1,-52 18 0,-54-71-1,-17-17 16,0-36-15,-18-35 0,53 0-1</inkml:trace>
  <inkml:trace contextRef="#ctx0" brushRef="#br0" timeOffset="70955.895">4322 6509 0,'0'0'16,"17"0"15,1 17-31,-1 19 16,1 34 15,-18-17-15,0-35-16,0 52 15,0-34 1,0-54 15,0 0-15,18-35-1,35-17 1,17-36 0,1 18-1,-18 53 1,-36 35 0,-17 35-1,0-18-15,18 54 31,-18 0-15,18-1 0,-18-35-1,17 18 1,-17-35 0,-17-36-1</inkml:trace>
  <inkml:trace contextRef="#ctx0" brushRef="#br0" timeOffset="71120.576">4710 6332 0,'0'0'0,"0"-35"0,-18-35 16,0 17 0,1 53-1,17 17 16,17 1-31</inkml:trace>
  <inkml:trace contextRef="#ctx0" brushRef="#br0" timeOffset="71485.26">4904 6456 0,'0'17'0,"0"1"15,0 35 1,17 0 0,19 17-1,16-17 1,-52-35-16,36 17 16,-1-17-1,18-18 1,-18-35-1,18-71 17,0 18-17,-35 35 1,17-18 0,-17 36-1,-1 35 1</inkml:trace>
  <inkml:trace contextRef="#ctx0" brushRef="#br0" timeOffset="71802.956">5468 6579 0,'0'0'0,"18"0"0,-1 0 15,1 0-15,17 0 16,1-53-1,-19 0 1,-17-17 15,-17 17-15,-19 35 0,-17 54-1,18 17 1,35 35-1,35 0 1,36-18 0,-36-34-16,71-1 15,17-17 1</inkml:trace>
  <inkml:trace contextRef="#ctx0" brushRef="#br0" timeOffset="72134.864">6015 6473 0,'0'0'0,"35"53"31,-35-17-15,0 34-1,0 1 1,0-36-1,0-17-15,0-36 47,0 0-47,18-35 16,-1-35 0,1 0-1,17 0 1,18 53-1,0-1 1</inkml:trace>
  <inkml:trace contextRef="#ctx0" brushRef="#br0" timeOffset="73965.154">6897 6491 0,'-18'0'16,"18"18"0,-17-18-1,34 0 48,1 0-63,35 0 15,17 0 1,54 0 0,-1 0-1,-52 0 1,-36 0-1,-17 0 1,-18-18 31,17 18-47,1-18 16,0 18-1</inkml:trace>
  <inkml:trace contextRef="#ctx0" brushRef="#br0" timeOffset="74895.944">8343 6297 0,'18'-18'0,"-18"1"15,17-1 1,-17 36 31,0 17-32,-35 53 1,18 0 0,-19 1-1,1-36 1,0-18-1,-1-53 1</inkml:trace>
  <inkml:trace contextRef="#ctx0" brushRef="#br0" timeOffset="75046.699">8008 6156 0,'0'0'0,"0"-35"0,18-71 31,52 35-15,54 36 0,-36 35-1,-35 18-15</inkml:trace>
  <inkml:trace contextRef="#ctx0" brushRef="#br0" timeOffset="75247.353">7867 6615 0,'0'0'0,"-18"17"0,18 1 0,0-1 15,36 19 1,34-36 0,36 0 15,53-18-16,-71-52 1</inkml:trace>
  <inkml:trace contextRef="#ctx0" brushRef="#br0" timeOffset="75563.571">8643 5962 0,'0'0'0,"18"-18"15,-1 18 1,1 18 0,0 52-1,-18-34-15,0 87 16,-36 1 0,19 17 15,17-53-16,0 0 1,17-53 0,19-17-1,17-18 1,-36-35 0</inkml:trace>
  <inkml:trace contextRef="#ctx0" brushRef="#br0" timeOffset="75746.443">8625 6403 0,'-17'0'0,"34"0"0,-34-18 15,17 1 1,70-1 0,36 0-1,0-17 16,-35 17-31</inkml:trace>
  <inkml:trace contextRef="#ctx0" brushRef="#br0" timeOffset="76045.468">9754 6332 0,'0'18'32,"-17"0"-1,17-1-15,0 1-16,-18 52 15,0-17 1,1-17-1,-19-1 17,-16-35-17,34-18-15</inkml:trace>
  <inkml:trace contextRef="#ctx0" brushRef="#br0" timeOffset="76178.76">9613 6297 0,'0'-53'15,"0"106"-15,0-141 0,18 35 16,-18-18 0,17 71-1,1-17 1</inkml:trace>
  <inkml:trace contextRef="#ctx0" brushRef="#br0" timeOffset="76545.309">9984 6209 0,'17'0'31,"-34"18"-15,-1-18 0,-35 17-1,0 18 1,35-17-16,18 0 15,0 35 1,36 17 0,34-17-1,-17-18 1,-35 1 0,-18-1-1,-71-17 1,-35-1-1,18-17 17,35 0-17,53-17-15</inkml:trace>
  <inkml:trace contextRef="#ctx0" brushRef="#br0" timeOffset="77710.056">11183 6350 0,'0'-18'47,"0"1"-31,0-1-1,0 0 1,0 1 0,-18 17-1,1 0 1,-1-18-1,-35 18 1,18 0 0,17 18-16,-52 17 15,-1 18 1,1 18 0,52-1-1,36-17 1,35-18-1,52-17 1,1-36 0,-18-17 15,-17-36-15,-18 1-1,-53 17 1,-35 53 15,35 18-31,-18 35 16,36-1-1,52-16 1,1-19 0,-1-17-1</inkml:trace>
  <inkml:trace contextRef="#ctx0" brushRef="#br0" timeOffset="78257.941">12629 6279 0,'0'-17'16,"-17"17"15,-1 0-15,-52 0-1,-1 35 1,53-17-16,-70 52 16,53 1-1,35-1 1,70-17 0,36-35-1,0-18 1,-18-35-1,-35-1 1</inkml:trace>
  <inkml:trace contextRef="#ctx0" brushRef="#br0" timeOffset="78542.151">12859 5909 0,'0'0'0,"-36"-35"16,19-1-1,17 19 1,35 140 15,-35-87-15,18 16-16,17 107 16,-17-35-1,-1-1 1,1-35-1,0-52 1,17-19 0,-18-17-1</inkml:trace>
  <inkml:trace contextRef="#ctx0" brushRef="#br0" timeOffset="78992.225">13264 6332 0,'0'0'0,"18"-70"16,-18 35 0,0-1-1,-53 36 1,-17 36 0,-19 34-1,36 1 1,71 17-1,53-53 1,-1-35 0,-17 0-1,0-53 17,-35-35-17,-1 17 1,-17 36-1,-17 123 17,17-35-17,0 18 1,35-18 0,0-18-1,-17-35-15,35 0 16,-18-18-1</inkml:trace>
  <inkml:trace contextRef="#ctx0" brushRef="#br0" timeOffset="79325.147">13635 6315 0,'17'-18'0,"1"-52"16,-53 158-16,70-212 16,-35 89-1,0 17 1,-18 18 15,1 18-15,17 0-1,-18-1-15,18 36 16,18 18 0,17-1-1,-17-17 1,-18 0-1,0-18 1,-71-17 0,36-18-1,17 0 17,1-18-32</inkml:trace>
  <inkml:trace contextRef="#ctx0" brushRef="#br0" timeOffset="79656.17">13864 6227 0,'35'-36'0,"-70"72"0,88-89 15,18-18 1,-54 36-16,1-1 16,-18 19-1,-35 17 16,17 17-31,-17 19 16,17 17 0,36 17-1,35 1 1,17-1 15,-35 19-15,-35-37-1,-105-16 1,-19-19 0,-17-17-1</inkml:trace>
  <inkml:trace contextRef="#ctx0" brushRef="#br0" timeOffset="82118.748">864 8167 0,'18'0'0,"35"-18"31,-53 1-31,0-19 32,0 19-17,-18-1 1,-35 0-1,18 18-15,-18 0 16,-70 36 0,-1 34-1,89-17 1,70 0 0,36 0-1,17-53 1,18-18 15,-53-35-15,-18-35-1,-17-35 1,-18 17 0,17 18-1,-17 52 1,0 54 15,0 35-15,0 35-1,0-53-15,0 54 16,0 16 15,0-69-31,0-1 16,0-17-1</inkml:trace>
  <inkml:trace contextRef="#ctx0" brushRef="#br0" timeOffset="82468.188">1058 8114 0,'18'-18'0,"-36"36"0,36-53 15,0 35 1,17 0-1,0 35 1,-17 35 0,-18-17-1,0 0 1,0-35 0,0-36 15,0 1-31,0-1 15,17-53 1,1 36 0,0-53-1,35 17 1,-18 54 0,0 17-1</inkml:trace>
  <inkml:trace contextRef="#ctx0" brushRef="#br0" timeOffset="82634.127">1411 8026 0,'18'17'16,"-54"-70"-16,72 159 15,-54-176-15,36 176 16,-18-89-16,17 18 16,-17 1-1,0-19 16</inkml:trace>
  <inkml:trace contextRef="#ctx0" brushRef="#br0" timeOffset="82785.167">1464 7902 0,'0'-35'15,"0"70"-15,-18-141 16,1 71-1,-1 35 1,0 0 0,18 18-1</inkml:trace>
  <inkml:trace contextRef="#ctx0" brushRef="#br0" timeOffset="83135.555">1658 8026 0,'0'17'0,"18"-17"31,-18 18-31,17 17 16,1-17 0,0 52-1,17-17 1,0 0-1,0-35 1,18-18 0,0-35-1,-17-1 1,-1-52 0,0 0-1,18 35 1,0 0-1,0 53 1</inkml:trace>
  <inkml:trace contextRef="#ctx0" brushRef="#br0" timeOffset="83467.247">2399 8079 0,'0'0'0,"18"0"15,17 0 1,-18-18 0,1 0-1,-18-35 1,-18 18 0,-34 0-1,-1 52 1,17 36-1,19 0 1,17 0 0,35 0 15,53 18-15,-17-71-1,-18 0-15</inkml:trace>
  <inkml:trace contextRef="#ctx0" brushRef="#br0" timeOffset="83766.952">2734 8043 0,'0'0'0,"35"0"16,1 18 0,-36 35-1,0 0 1,0 0-1,0-36 1,17-34 15,-17-19 1,0-16-17,18-19 1,-1 18-1,19 18 1,34 17 0</inkml:trace>
  <inkml:trace contextRef="#ctx0" brushRef="#br0" timeOffset="84232.201">3810 8114 0,'-18'0'0,"36"0"0,-71 0 16,18 0-1,35 18-15,17-18 47,54 0-31,17 0 0,-35 0-16,123 0 15,19-18 1,-19 0-1,-53 18 1,-70-17 0,-35 17-1,-18-18 17,-18 0-1,1 18-31</inkml:trace>
  <inkml:trace contextRef="#ctx0" brushRef="#br0" timeOffset="84515.621">4621 7973 0,'-17'0'15,"34"0"-15,-52-18 16,35 36 31,18-1-32,-18 1-15,35 0 16,0 17 0,18 0-1,-53 18 1,-17 0 15,-54 0-15,53-53-16,-17 18 15,-18-1 1</inkml:trace>
  <inkml:trace contextRef="#ctx0" brushRef="#br0" timeOffset="85430.815">6032 7885 0,'0'0'0,"-17"0"32,17 17-1,-18 1-15,18-1-16,-17 54 15,-1-18 1,18 35-1,-18-17 1,18-36 0,-35-17-1,17-36 1</inkml:trace>
  <inkml:trace contextRef="#ctx0" brushRef="#br0" timeOffset="85613.271">5768 7885 0,'0'0'16,"0"-36"-16,0-17 16,35-17-1,0 52 1,36 18 0,0 0-1,-36 53 1,-53 0-16</inkml:trace>
  <inkml:trace contextRef="#ctx0" brushRef="#br0" timeOffset="85780.761">5592 8255 0,'0'0'0,"0"18"16,0 17-16,35-17 15,53-18 16,0 0-15,0-36 0,-17-34-1</inkml:trace>
  <inkml:trace contextRef="#ctx0" brushRef="#br0" timeOffset="86080.132">6227 7726 0,'0'0'0,"0"-18"16,17 18 15,-17 18-31,0 17 16,0 89 0,-17-54-1,-1 18 16,18 1-15,0-19 0,53-17-1,17-53 1,-17 0 0,-35-18-16</inkml:trace>
  <inkml:trace contextRef="#ctx0" brushRef="#br0" timeOffset="86264.103">6209 8061 0,'0'0'16,"18"-18"-16,70 1 15,53-1 16,0 0-15,-88 18-16</inkml:trace>
  <inkml:trace contextRef="#ctx0" brushRef="#br0" timeOffset="86577.915">7479 8008 0,'0'18'78,"0"-1"-63,0 19-15,0 17 32,0-1-17,-18-34 1,1-18 0</inkml:trace>
  <inkml:trace contextRef="#ctx0" brushRef="#br0" timeOffset="86711.798">7514 7902 0,'0'0'0,"0"-106"31,18 106 0</inkml:trace>
  <inkml:trace contextRef="#ctx0" brushRef="#br0" timeOffset="87060.86">7849 7867 0,'-17'0'16,"17"18"-1,-53-1 1,17-17-1,19 18-15,-18 17 16,35 0 0,17 18-1,71-17 1,1-1 0,-37 0-1,-34-17 1,-88 17-1,-36-35 17,0 18-17,18-18 1,70 0 0</inkml:trace>
  <inkml:trace contextRef="#ctx0" brushRef="#br0" timeOffset="88026.222">9384 7937 0,'0'0'0,"0"-17"16,0-1 0,0 1-1,0-19 1,-35 36 0,17-17-16,-53 17 15,-17 35 1,0 18-1,53 0 1,35-18 15,17 18-15,54-35 0,17-18-1,-53-18 1,1-35-1,-36-18 1,0 54 0,0 34 15,0 19-15,35-1-1,18 18 1,35-18-1,-53-35-15,1 0 16</inkml:trace>
  <inkml:trace contextRef="#ctx0" brushRef="#br0" timeOffset="88691.734">10407 7849 0,'0'0'0,"18"18"47,-18 0-32,17-1-15,-17 54 16,0 17 0,0-70-16,0 35 31,0-36-15,0-34 15,18-1-16,-1-53 1,-17 54-16,53-72 16,0 19-1,0 17 1,-17 53 0</inkml:trace>
  <inkml:trace contextRef="#ctx0" brushRef="#br0" timeOffset="89041.793">10724 7990 0,'0'18'0,"0"-36"0,36 36 16,-19-18 15,-17-18-31,18-17 16,-18-18-1,0 18 1,-35 17 0,-1 36-1,1 35 1,35 35 0,0-53-1,35 1 1,36-19-1,35-17 1,53-35 15,-89 17-31</inkml:trace>
  <inkml:trace contextRef="#ctx0" brushRef="#br0" timeOffset="89407.906">11501 7691 0,'0'0'0,"0"-18"32,17 0-17,1 1-15,17-36 16,-17-18 0,-1 36-1,-17 0 1,-53 35-1,1 35 1,-19 124 0,36-18-1,17-35 17,0 35-17,1 0 1,-1-35-1,-35-36 1,36-70 0,17-17-16</inkml:trace>
  <inkml:trace contextRef="#ctx0" brushRef="#br0" timeOffset="89573.711">11254 8061 0,'0'0'16,"-36"-18"-16,19-17 15,34 17 1,54-17 0,52 17-1,1-17 1,-71 35 0</inkml:trace>
  <inkml:trace contextRef="#ctx0" brushRef="#br0" timeOffset="89923.995">11695 7937 0,'35'18'31,"0"-18"-31,36 0 16,-36-18-1,0-34 1,-35 16 0,0 1-1,-53 17 1,0 36 15,0 53-15,53-19-1,18 19 1,0-53-16,35 17 16,17-17-1,-17-18 1</inkml:trace>
  <inkml:trace contextRef="#ctx0" brushRef="#br0" timeOffset="90225.076">12118 7902 0,'18'18'16,"-1"17"-1,-17 36 1,18-18 0,-18-36-1,0 1 1,0-36 15,0 1-15,17-36-1,19-18 1,-19 18 0,1 36-16,53-36 15,-1 17 1</inkml:trace>
  <inkml:trace contextRef="#ctx0" brushRef="#br0" timeOffset="90538.528">12453 7885 0,'18'0'16,"-1"0"-1,19-18 1,-1-17 0,-35-18-1,0 35 1,-35 18 0,-1 18-1,1 52 1,35-52-16,0 17 15,53 53 1,0-35 0,-18-35-1</inkml:trace>
  <inkml:trace contextRef="#ctx0" brushRef="#br0" timeOffset="90838.59">12718 8096 0,'0'-17'31,"17"-1"-15,-17-17 0,18-18-1,0-18 1,34 1 0,1 34-1,-17 36-15,69 18 16,-16 35-1,-36 0 1,-53 17 0,-36-17-1,1-17 1,17-19 15</inkml:trace>
  <inkml:trace contextRef="#ctx0" brushRef="#br0" timeOffset="91105.609">13494 7796 0,'0'0'0,"-18"-35"16,0 35-1,-34 18 1,16-1-1,1 54 1,-18 35 0,53-53-1,18 0 1,35-18 0,17-35-1,18-18 1</inkml:trace>
  <inkml:trace contextRef="#ctx0" brushRef="#br0" timeOffset="91455.07">13652 7902 0,'0'-17'0,"18"-1"31,0 18-31,17-35 16,0-1 0,-35-17-1,0 1 1,-35 34 0,-18 53-1,35-17 1,-34 70-1,52 0 1,17-17 0,36-18-1,0-18 1,53-35 0,-71 0-16</inkml:trace>
  <inkml:trace contextRef="#ctx0" brushRef="#br0" timeOffset="92136.195">14799 7779 0,'0'0'0,"0"17"47,18 1-47,-1 17 15,19 18 1,16 18 0,-16-18-1,-19-36-15,19 19 16,-19-36-1,1 0 1,17-18 0,-17-53-1,17-17 1,0-53 0,-17 88-1,0 18 16,17 35-31,18 0 16</inkml:trace>
  <inkml:trace contextRef="#ctx0" brushRef="#br0" timeOffset="92568.829">15505 7691 0,'0'-18'0,"0"0"15,-18 18 1,-35 0 0,35 0-16,-70 53 15,35 0 1,18 18 0,35-18-1,53-1 1,35-34-1,-17-18 17,-18-35-17,17-18 1,-35 0 0,-17 0-1,-18 88 16,0-17-31,0 35 16,35 0 0,18-18-1,-17-35 1,-1 0 0</inkml:trace>
  <inkml:trace contextRef="#ctx0" brushRef="#br0" timeOffset="92903.346">15857 7708 0,'0'0'0,"18"0"15,0 18 1,35 35 0,35 35-1,-53-35 1,-35 0-1,0-36 1,-35-52 15,17 17-15,18-52 0,0-1-1,53-17 1,0 35-1,-35 53 1,17-17-16,-18 17 16</inkml:trace>
  <inkml:trace contextRef="#ctx0" brushRef="#br0" timeOffset="93036.687">16298 7673 0,'18'18'0,"0"17"15,-18 35 1,-53-211-16,106 353 15,-89-406-15,72 406 0,-54-177 16,18-18 0,-18-17-1</inkml:trace>
  <inkml:trace contextRef="#ctx0" brushRef="#br0" timeOffset="93217.432">16281 7532 0,'0'0'0,"-18"-71"0,-17 36 31,-1 17-15,1 1 0,88 34 15</inkml:trace>
  <inkml:trace contextRef="#ctx0" brushRef="#br0" timeOffset="93834.342">16563 7638 0,'35'0'32,"-17"-18"-17,-18-17 1,0-1-1,-18 19 1,1 17-16,-72 0 16,1 53-1,0 17 1,70 1 0,54-1-1,52-34 1,0-19-1,-17-34 1,-54-19 0,1-34 15,-1-1-15,-17 36-1,0 88 16,0-35-31,36 52 16,-1 1 0,18-36-1,0-17 1,-18-36 0</inkml:trace>
  <inkml:trace contextRef="#ctx0" brushRef="#br0" timeOffset="94034.069">16951 7126 0,'0'0'0,"-18"-35"16,18 17-16,-17-17 15,17 53 1,-18 34-1,18 72 1,0-18 0,-18 70-1</inkml:trace>
  <inkml:trace contextRef="#ctx0" brushRef="#br0" timeOffset="94350.805">16951 7849 0,'0'36'16,"0"-19"-1,0-70 1,18 106-1,17-70 1,-35-1 0,35-53-1,18 1-15,18-1 32,17 36-17,0 70 1,-35 36-1,-35 17 1,-36 0 0,-35-35-1,-53-18 1,18-35 0,17-17-1,54-36 1</inkml:trace>
  <inkml:trace contextRef="#ctx0" brushRef="#br0" timeOffset="94649.373">17480 7144 0,'0'0'0,"18"-36"15,-18 1 1,0 18-1,0 34 1,17 54 0,-17 70-1,36 88 1,-36-88 0,17-35-1,19-35 1,-1-36-1,0-17 1,18-36 0</inkml:trace>
  <inkml:trace contextRef="#ctx0" brushRef="#br0" timeOffset="94981.576">17815 7691 0,'0'0'0,"0"-18"32,18 0-17,0 18-15,17-35 16,0-18 0,0 0-1,-52 0 1,-71 53-1,52 0-15,-70 71 16,36 35 0,70-1-1,70-34 17,-17-18-17,-17-53 1</inkml:trace>
  <inkml:trace contextRef="#ctx0" brushRef="#br0" timeOffset="95681.187">16969 7532 0,'0'-18'15,"-18"18"1,0 18 31,18-1-32,-17 1 1,-1 0-16,18 35 16,-18 35-1,18 0 1,0-70-16,0 52 15,18-17 1,-18-35 0,35-36 15</inkml:trace>
  <inkml:trace contextRef="#ctx0" brushRef="#br0" timeOffset="96963.058">17745 7691 0,'0'17'15,"17"-17"1,1 0 0,0 0-1,-1 0-15,19 0 16,-1 0 0,-18-17 15,19-19-16,-36 1 1,17-18 0,-17 18-1,0-18 1,-17 35 0,-19 18-1,19 0 1,-18 0-1,17 0 1,0 18 0,-17 17-1,0-17 1,17 17 0,0 0-1,1 1 1,-1-1 15,18 18-15,0 0-1,18-18 1,17 0 0,18-17-1,18-18 1,34 18-1,-34-18 1,-53 0 0,34-18-1,-34 0 1,-18 1 0,0-1-1</inkml:trace>
  <inkml:trace contextRef="#ctx0" brushRef="#br0" timeOffset="98642.448">1005 9225 0,'0'0'0,"-17"0"16,-19 0-1,19 18 1,34-18 31,19 0-47,-19 0 15,72 0 1,-36-18 0,35 18-1,-35 0 1,-36 0-1</inkml:trace>
  <inkml:trace contextRef="#ctx0" brushRef="#br0" timeOffset="98960.032">935 9472 0,'0'0'0,"0"18"16,17-18 31,36 0-32,-35 0-15,70 0 16,-17 0-1,-36 0 1,-17 0 0,-18-18 15,17 18-15,-17-18-16,18 1 15</inkml:trace>
  <inkml:trace contextRef="#ctx0" brushRef="#br0" timeOffset="99575.878">2822 9454 0,'0'0'16,"-17"0"0,-19 0-1,19 0 1,52 0 15,53 0-15,0 0-1,71 0 1,-106-17-16,176-1 16,-52 18-1,-54 0 1,-52 0-1,-54-17 1,-34-1 31,-1 18-31,-17-35-1</inkml:trace>
  <inkml:trace contextRef="#ctx0" brushRef="#br0" timeOffset="99908.189">3616 9278 0,'-35'0'47,"52"0"-31,1 0-1,35 35 1,0-17-1,0 17 1,-36-35-16,1 36 16,-18 16 15,-18-16-15,-70 17-1,0-18 1,0 0-1,70-35 1,18-17 0,18 17-16</inkml:trace>
  <inkml:trace contextRef="#ctx0" brushRef="#br0" timeOffset="100923.038">5027 9207 0,'-18'0'16,"18"18"-16,0 17 16,-17-17-1,-1 35 1,1 70-1,17-52 1,0-18 0,0-35-1,-18-71 17,18-18-17,0 36-15,35-89 16,0-17-1,18 53 1,0 53 0,53 52-1,-18 36 1,-17 35 15,-36 1-15,-35-1-1,0 0 1,0-17 0,-35-54-1,17-17-15</inkml:trace>
  <inkml:trace contextRef="#ctx0" brushRef="#br0" timeOffset="101122.853">5062 9402 0,'0'0'0,"-35"0"0,17-18 15,36 0 1,70 18 0,18-17 15,0-1-16,-36 18-15</inkml:trace>
  <inkml:trace contextRef="#ctx0" brushRef="#br0" timeOffset="101487.951">5644 9296 0,'0'0'0,"18"-18"16,0 0-1,-36 18 32,0 0-31,-17 0-1,18 36 1,17-1 0,17-17-16,18-1 15,18 19 16,-17-1-15,-19 0 0,-17-17-1,-35 17 1,-71 0 0,36-35-1,34 0 1,19 0-16</inkml:trace>
  <inkml:trace contextRef="#ctx0" brushRef="#br0" timeOffset="101872.199">6015 9296 0,'0'-18'0,"0"36"0,17-36 15,-17-17 1,-17 35 15,-1 0-15,1 0-1,-19 0 1,36 35 0,0 0-1,36 1 1,-19-19-16,1 19 15,17-19 1,-35 18 0,-18 18-1,-17-17 1,-53-1 0,17-17-1,19-18 16,52-18-31</inkml:trace>
  <inkml:trace contextRef="#ctx0" brushRef="#br0" timeOffset="102072.301">6085 9384 0,'0'0'0,"18"-18"31,0 18-31,-18 36 31,0-1-15,-18 0 0,18-17-16,0-1 15,-18 1 17</inkml:trace>
  <inkml:trace contextRef="#ctx0" brushRef="#br0" timeOffset="102236.707">6121 9190 0,'0'-18'15,"0"36"-15,0-89 16,0 54 0,0 34-1,0 1 1</inkml:trace>
  <inkml:trace contextRef="#ctx0" brushRef="#br0" timeOffset="102636.908">6544 9243 0,'0'0'16,"-18"0"-1,1 0-15,-1 0 16,-70 17 0,0 36-1,52-17 1,36-1 0,53-17-1,53-18 1,-53-18-1,-18-35 1,-17 18 0,-18 17-1,-35 36 17,35-1-32,-18 72 15,36 87 1,-1 36-1</inkml:trace>
  <inkml:trace contextRef="#ctx0" brushRef="#br0" timeOffset="102803.313">6844 10354 0,'18'71'47,"-54"-71"-31,-52-36-1,194 1-15,-318 0 16,71-53-1,53-36 1,70 71-16,18-53 16,71-123-1,-18 176 1</inkml:trace>
  <inkml:trace contextRef="#ctx0" brushRef="#br0" timeOffset="103237.201">6897 9349 0,'-18'0'16,"18"17"-16,0 1 15,0 0-15,0 17 16,0 0-1,0-17 1,0-36 15,0 0-15,18-34 0,-18 34-16,17-35 15,72-35 1,-36 70-1,17 18 17,1 35-17,-18 36 1,-18 0 0,-35 34-1,-53-52 1,0-35-1</inkml:trace>
  <inkml:trace contextRef="#ctx0" brushRef="#br0" timeOffset="104100.737">6597 9701 0,'0'0'0,"0"18"16,0 17-1,0 1 1,0-1-1,18 18 1,-18-18 0,17 0-1,1 18 1,-1-17 0,19-1-1,-19 0 1,1-17-1,0 17 1,-1-17 15,-17-1-15,0 1 0,18 0-1,0-18 1,-18 35-1,17-18 1,1 1 0,0 0-1,-18-1 1,-18-17 0,0 0-1,1 0 1</inkml:trace>
  <inkml:trace contextRef="#ctx0" brushRef="#br0" timeOffset="105148.763">7461 9349 0,'0'0'0,"0"17"16,0 19 0,0-1-1,-17-18 1,17 19 0,0-1-1,-18-35 32,18-18-31,0 1-16,0-36 15,0-18 1,0 36 0,35 17-1,18 54 1,-18-1-1,1 0 1,-1 0 0,-17-35 15,-18-35 0,0-18-15,35 0-1,-17 36-15,17-19 16,53 36 0,0 18-1,-35 53 1,-53-18 0,0 17-1,0-35 1,-18-17-1,54-36 17</inkml:trace>
  <inkml:trace contextRef="#ctx0" brushRef="#br0" timeOffset="105498.326">8184 9349 0,'18'0'47,"0"0"-47,17-18 15,18-17 1,17-1 0,-52-17-1,-18 1 1,-35 52-1,17 0-15,-52 35 16,-1 18 0,71 35-1,0-53 17,53 36-17,18-18 1,17-18-1,-71-35-15</inkml:trace>
  <inkml:trace contextRef="#ctx0" brushRef="#br0" timeOffset="105798.295">8431 9525 0,'0'-18'16,"18"18"-16,0-35 16,-1-18-1,19 0 1,16-17-1,1-1 1,0 36 0,36 35-1,-72 17-15,71 72 16,-70-1 15,-18 0-15,0-17-1,-18-54 1,1 1 0,17-53-1</inkml:trace>
  <inkml:trace contextRef="#ctx0" brushRef="#br0" timeOffset="106147.575">9190 8978 0,'0'0'0,"17"-17"0,-17-19 15,0 54 32,0 0-31,0 34-1,0-16-15,0 17 16,0 52 0,0 1-1,0-17 1,0-37 0,0 1-1,36-53 1,-1 0-1,-17-17 1,35-19 0</inkml:trace>
  <inkml:trace contextRef="#ctx0" brushRef="#br0" timeOffset="106314.609">9260 9278 0,'-17'0'15,"34"0"-15,-52-18 0,70 1 32,-17-1-32,53 18 15,105-35 1,-105 17-16</inkml:trace>
  <inkml:trace contextRef="#ctx0" brushRef="#br0" timeOffset="106946.768">10583 9119 0,'18'0'0,"-36"0"0,36-17 0,-36 17 63,1 0-63,-54 53 31,53-36-31,-34 36 15,16 35 1,36-17 0,53-36-1,35-17 1,-35-36 0,0-35-1,-17-17 1,-19-36-1,-17 35 1,-35 36 0,-18 35-1,53 35 1,0-17 0</inkml:trace>
  <inkml:trace contextRef="#ctx0" brushRef="#br0" timeOffset="107296.176">10848 9172 0,'0'0'16,"18"-17"-1,-18 34 32,-18 1-47,18-1 16,-18 72-1,18 34 1,-17 1 0,17-54-16,0 124 15,0-88 1,0 0 0,-18-36-1,0-52 16,1-18-15,17-70 0,0-19-1,17 54-15</inkml:trace>
  <inkml:trace contextRef="#ctx0" brushRef="#br0" timeOffset="107545.97">11148 9207 0,'0'0'16,"53"0"-16,35 18 15,18 17 1,-53 1 0,-36 17-1,-70 0 1,-35-1 15,-53-34-15,106 0-16,-36-18 15,36 0 1</inkml:trace>
  <inkml:trace contextRef="#ctx0" brushRef="#br0" timeOffset="108394.408">10971 9207 0,'0'0'0,"0"-17"47,18 17-32,0 0 1,-1 0 0,1-18-1,0 18 1,-36 0 15,0 0-31,1 18 16,-19-18-1,19 0 1,34 17 47,1-17-63,35 0 15,17 0 1,1 0-1,-18 0 1,-35 0-16</inkml:trace>
  <inkml:trace contextRef="#ctx0" brushRef="#br0" timeOffset="109109.989">11818 9225 0,'-18'0'0,"36"0"0,-36 18 31,36-18-16,35 0 1,18-18 0,-19-17-1,-34 17 1,-18 1-16,0-1 16,-53 18-1,0 0 1,-17 53-1,17 0 1,35 35 0,36-35 15,17-18-15,36 0-1,-1-35 1,1-17-16</inkml:trace>
  <inkml:trace contextRef="#ctx0" brushRef="#br0" timeOffset="109426.098">12171 9243 0,'0'0'0,"0"-18"0,17 36 16,19 17-1,-36 18 1,0 0-1,0 0 1,0-18 15,0-53 1,0 1-17,17-18 1,19-36-1,-1 0 1,35 18 0,-17 18-1,-17 35-15</inkml:trace>
  <inkml:trace contextRef="#ctx0" brushRef="#br0" timeOffset="109875.138">12753 9190 0,'0'0'0,"-18"0"47,1 0-47,-36 0 15,-35 35 1,-18 18-1,70-18 1,19-17-16,34 17 16,54 1-1,17-19 1,-17-34 0,-1-36-1,-17 0 1,-35 0-1,-1 53 1,-34 53 15,-1 0 1,18 0-17,0-36-15,0 18 16,35-17-1,18-36 1</inkml:trace>
  <inkml:trace contextRef="#ctx0" brushRef="#br0" timeOffset="110240.873">13212 8925 0,'0'0'0,"0"-17"0,0-1 16,0 0 0,-18 71 31,0 0-32,18-35-15,-17 70 16,-19 18-1,19 0 1,17-53 0,0 35-1,0 0 1,35-70 0,0-18-1,1-18 1,-19 0-16</inkml:trace>
  <inkml:trace contextRef="#ctx0" brushRef="#br0" timeOffset="110707.811">13159 9243 0,'0'0'15,"53"-18"16,-36 0-31,54 1 16,-1 17 0,-17-18-1,-18 18 1,-52 18 31,-1-18-47,-35 53 15,18 0 1,17 17 0,36-17-1,35-18 1,17-35 0,-52 0-1,35-35 1,-18-18-1,-35-35 1,-17 35 0,-1 18-1,-35 0 1,18 35 0</inkml:trace>
  <inkml:trace contextRef="#ctx0" brushRef="#br0" timeOffset="111056.305">13741 9190 0,'17'0'0,"1"35"31,0 18-15,-18 35-1,0-35 1,-18 0 0,18-35-1,18-71 17,-1 35-17,19-70 1,-19 53-16,54-71 15,-18 18 1,-18 70 0,-53 36-1,1-1 1</inkml:trace>
  <inkml:trace contextRef="#ctx0" brushRef="#br0" timeOffset="113103.757">811 10918 0,'18'0'47,"-18"18"-16,0 0-31,0-1 16,0 19-16,-18 52 15,1 0 1,17-17 0,0-36-1,-18-17 1,18-54 31,18-52-32,35-35 1,0 17 0,-1 35-1,1 89 1,-17 35-1,17 53 1,0-18 0,-53 0-1,0-35 1,0-35-16,-18 17 16,36-53 15</inkml:trace>
  <inkml:trace contextRef="#ctx0" brushRef="#br0" timeOffset="113504.034">1305 11130 0,'18'0'15,"0"0"-15,-1 0 16,18 0 0,-17-18-16,0-17 15,-1-35 1,-17-1 0,-17 36-1,-36 35 1,18 35-1,-1 71 17,19-18-17,17 0 1,35-17 0,35-18-1,19-53 1,16 0-1,-69-18-15</inkml:trace>
  <inkml:trace contextRef="#ctx0" brushRef="#br0" timeOffset="114035.238">1746 11112 0,'0'0'0,"-17"0"16,17 18-1,-18 35 17,-17 0-17,35 0 1,17-18 0,54-17-1,17-18 1,0-35-1,18-18 1,-53 0 0,-35 35-1,-36 36 1,0-1 0,18 19-1,18-1 1,35-17-1,35-18 17,18-18-17,-53-35 1,-35-18 0,-36-17-1,-17 18 1,-1 34-1,-17 19 1,18 17 0,106 0-1</inkml:trace>
  <inkml:trace contextRef="#ctx0" brushRef="#br0" timeOffset="115015.79">3528 11095 0,'0'0'0,"-18"0"0,-35 0 16,0 0-1,18 0 1,17 0 0,71-18 31,35 18-32,159 0 1,36 0-1,-1-35 1,-70 17 0,-160 18-16,19-17 15,-18 17 1,-53-18 15,-18 18-15,1-18-1,17 1-15,-18-1 16,0 18 0,18-18 15,-17 1-15,17-18-1,-18-1 1,0 19-1,1 17 1,17 17 62,17-17-62,1 18-16,-18 0 0,35 17 15,1 18 1,17 0 0,-36 0-1,-17-1 17,-53 37-17,-35-54 1,-18-17-1,36-18 1</inkml:trace>
  <inkml:trace contextRef="#ctx0" brushRef="#br0" timeOffset="117075.456">5733 10777 0,'17'0'63</inkml:trace>
  <inkml:trace contextRef="#ctx0" brushRef="#br0" timeOffset="117478.656">5750 10777 0,'0'-17'94,"0"-1"-16,0 0-31,0 1-16,-17 34 63,17 1-78,0 0-16,0 17 0,-18 53 31,0-88-31</inkml:trace>
  <inkml:trace contextRef="#ctx0" brushRef="#br0" timeOffset="117580.145">5644 11165 0,'0'36'32,"0"-72"-17,0 54 17,0-36-32,-17 1 15</inkml:trace>
  <inkml:trace contextRef="#ctx0" brushRef="#br0" timeOffset="117763.288">5486 10707 0,'0'0'0,"0"-53"16,106-18-16,-106 36 16,52 0-1,1 35 1,0 0 15,-35 70-15</inkml:trace>
  <inkml:trace contextRef="#ctx0" brushRef="#br0" timeOffset="117961.997">5221 11271 0,'0'0'0,"18"0"0,17-17 16,36 52 0,17-35-1,18 0 1,-18-18 0,-71 1-1</inkml:trace>
  <inkml:trace contextRef="#ctx0" brushRef="#br0" timeOffset="118228.281">5944 10566 0,'18'0'15,"-36"0"-15,36 17 47,-18 1-31,-18 0-16,1 17 0,-19 88 16,1 18-1,0-123 1</inkml:trace>
  <inkml:trace contextRef="#ctx0" brushRef="#br0" timeOffset="118265.457">5838 11060 0</inkml:trace>
  <inkml:trace contextRef="#ctx0" brushRef="#br0" timeOffset="118343.511">5503 11359 0,'441'-17'47,"-370"-18"-31,-36-1-1,-17 1-15</inkml:trace>
  <inkml:trace contextRef="#ctx0" brushRef="#br0" timeOffset="118494.14">5962 11095 0,'-18'-18'15,"18"1"1,36-19 0,-54 107-16,88-159 15,-52 88 1,17-36-16</inkml:trace>
  <inkml:trace contextRef="#ctx0" brushRef="#br0" timeOffset="119193.043">5786 10742 0,'0'0'0,"0"18"16,0 17-1,-18 36 1,0-19 0,18 19-1,-35-18 1,35-35-16,0 17 15,-18 18 1,18-18 0,-17-35-1,17 18 1,0-36 0</inkml:trace>
  <inkml:trace contextRef="#ctx0" brushRef="#br0" timeOffset="120145.67">5980 10548 0,'-18'0'46,"18"18"-30,-18-1 0,18 1-16,0 0 15,0-1 1,-17 36 0,-1-18-1,18 18 1,-18-17-16,1-1 15,17 0 1,0 18 0,0-18 15,0 1-15,0-1-1,-18 18 1,18-36-1,0 1 1,0 17 0,0-17-1,0 0 1,0-1 0,0 1-1,0 0 1,0-1 15,0 1-15,18-18-1,-1 0 1,1 0 0,17 0-1,1-18 1,-1-17-1,-18 17 1,-17-52 0</inkml:trace>
  <inkml:trace contextRef="#ctx0" brushRef="#br0" timeOffset="120359.07">5838 11042 0,'18'0'16,"0"0"0,17-18-1,18 1 1,-35-1-16</inkml:trace>
  <inkml:trace contextRef="#ctx0" brushRef="#br0" timeOffset="120874.194">7073 11007 0,'0'17'47,"0"1"-32,0 17 1,-53 18-1</inkml:trace>
  <inkml:trace contextRef="#ctx0" brushRef="#br0" timeOffset="120924.865">6773 11871 0,'177'-388'31,"-124"264"-31,-283 636 0,460-1076 16</inkml:trace>
  <inkml:trace contextRef="#ctx0" brushRef="#br0" timeOffset="121089.327">7091 10760 0,'0'0'0,"0"-18"0,0 0 16,17 18 31,19 0-47,-19 0 15</inkml:trace>
  <inkml:trace contextRef="#ctx0" brushRef="#br0" timeOffset="121490.251">7444 10848 0,'0'0'0,"-18"0"47,0 18-47,-17-1 16,17 1-1,1 17 1,17-17 0,0-1-1,17-17-15,1 18 16,17 0 0,1 17 15,-36 0-16,17 0 1,-17 1 0,-17-19-1,-19 1 1,1-18 0,0 0-1,17 0 1,18-35-1</inkml:trace>
  <inkml:trace contextRef="#ctx0" brushRef="#br0" timeOffset="123136.111">7108 11007 0,'0'-18'31,"18"0"-15,-18 1 0,0 34 46,0 1-46,-18 0-16,1 35 15,-1 17 1,18 1 0,0-18-1,0-36 1,0 1 0,0-36 30,0 1-46</inkml:trace>
  <inkml:trace contextRef="#ctx0" brushRef="#br0" timeOffset="124069.286">8855 10830 0,'0'0'0,"0"-17"16,17-1 0,-17-17-1,0 17 1,0 0-1,-53 18 1,-17-17 0,-18 70-1,52-36-15,-34 72 16,52-1 0,53-18-1,36-34 1,17-19 15,-52-17-15,34-53-1,-35-35 1,-17 18 0,-18 34-1,0 72 16,0 16-15,0-34-16,35 35 16,18-18-1,18-17 1,-36-18 0</inkml:trace>
  <inkml:trace contextRef="#ctx0" brushRef="#br0" timeOffset="124534.468">10089 10495 0,'18'-35'0,"-18"17"16,-18 71-16,36-141 16,-18 106 15,0 17-16,0 18 1,0-18-16,18 53 16</inkml:trace>
  <inkml:trace contextRef="#ctx0" brushRef="#br0" timeOffset="124634.496">10125 11165 0,'141'-17'15,"-141"34"-15,-53-17 0,-35 0 0,141 0 16,-89-17-1,54-19 1</inkml:trace>
  <inkml:trace contextRef="#ctx0" brushRef="#br0" timeOffset="124985.41">10372 10813 0,'17'-18'0,"-34"36"0,34-54 15,-17 19-15,0-19 16,0 19-1,-17 17 1,-19 17 0,-17 36-1,1-17 1,34-19 0,0 36-1,18-18 1,0 1-1,36 17 1,-1-18 0,0 18 15,18-36-15,-18-17-1,-17 0 1,-18-35-16</inkml:trace>
  <inkml:trace contextRef="#ctx0" brushRef="#br0" timeOffset="125867.215">10054 10442 0,'0'-17'31,"0"34"32,0 1-47,18-1-16,-18 1 15,0 0 1,17 35-1,1 0 1,-18 17 0,0-17-1,0-35-15,0 35 16,0-18 0,0 0-1,0 18 1,0-18-1,0 1 1,0-1 0,0 0 15,0 0-15,18-17-1,-18 0 1,0-1-1,0 1 17,0-36 30,0 1-62,17-19 16,1 1-16,-18 18 15</inkml:trace>
  <inkml:trace contextRef="#ctx0" brushRef="#br0" timeOffset="126647.902">10407 10654 0,'-18'18'31,"1"-1"-15,17 1-16,-18-18 15,-17 53 1,-1-18-1,-16 0 1,16 1 0,19-19-16,-1 1 15,18-1 1,0 1 0,0 0 46,18-18-46,-1 17-1,1-17-15,17 18 16,-17 17 0,35-17 15,-36 17-16,1-35-15,0 35 16,-1-17 0,-17 0-1,18-18 1,-18 17 0,0-34 30,0-1-30,0 0-16,18 1 16</inkml:trace>
  <inkml:trace contextRef="#ctx0" brushRef="#br0" timeOffset="127215.149">10548 10883 0,'18'0'16,"-1"0"-16,1 0 15,-18-17-15,18-19 16,-1-17 0,-17 0 15,0 36-16,0-1 1,-35 18 0,17 18-1,-17 35 1,35 0 0,-18 35-1,18 0 1,18-35-1,17 0 1,1-36 0,17 1-1,-18-18 1,0-18 0,0-17-1</inkml:trace>
  <inkml:trace contextRef="#ctx0" brushRef="#br0" timeOffset="127696.257">10918 10742 0,'0'0'16,"-17"0"-1,-1 18 1,1 35-1,-1 0 1,18-1 0,35 1-1,18-17 1,35-36 0,-17-36 15,-36 19-16,36-71 1,-18-1 0,-18 19-1,-35 35 1,-53 70 31,35 0-47,-35 53 15,18 0 1,35-52-16,-18 105 16,18 18-1,0-36 1</inkml:trace>
  <inkml:trace contextRef="#ctx0" brushRef="#br0" timeOffset="127762.349">11130 11695 0,'-53'70'46,"18"-70"-30,17 0-16</inkml:trace>
  <inkml:trace contextRef="#ctx0" brushRef="#br0" timeOffset="127880.838">10795 11677 0,'0'-18'16,"335"54"-16,-688-107 0,336 36 16,17-71-1,35 300-15,-70-423 0,52 193 16,160-140-1,-1 52 1</inkml:trace>
  <inkml:trace contextRef="#ctx0" brushRef="#br0" timeOffset="128895.379">11571 10724 0,'0'-17'31,"0"-1"-31,-18 18 31,1 0-15,17 18-1,-35 17 1,17 53 0,18-17-1,0 17 1,53-35 0,0-18-1,17-35 1,-17 0-1,0-53 17,18-35-17,-36 0 1,-17 70-16,-18-17 16,0 0-1,0 52 16,0 36-15,-18 0 0,18 18-1,0-54-15,35 36 16,36-17 0,-18-36-1,17 0 1,-17-36-1,-35-17 17,-1-35-17,-17-35 1,0 52 0,-35 36-1,0 35 1,35 18 15,18-18-15</inkml:trace>
  <inkml:trace contextRef="#ctx0" brushRef="#br0" timeOffset="129360.897">12435 10672 0,'0'-18'16,"-17"18"15,-1 0-15,0 0-16,18 18 16,-35-1-1,35 1-15,-17 52 16,-1 1-1,18-1 1,35 1 0,0-53-1,36-1 1,0-34 0,-18-19-1,-18-34 1,0-36-1,-35 18 1,-53 17 15,-17 18-15,17 53 0,0 18-1,53 0 1,0-1-1</inkml:trace>
  <inkml:trace contextRef="#ctx0" brushRef="#br0" timeOffset="129745.457">12753 10689 0,'53'35'31,"-36"1"-15,1-1-16,-18 0 15,0 36 1,0-18 0,0-36-1,0 1 1,0-53 15,0-36-15,0-35-1,35 18 1,1 18 0,-36 52-16,17 0 15,19 18 1,-1 0-1</inkml:trace>
  <inkml:trace contextRef="#ctx0" brushRef="#br0" timeOffset="130309.045">13370 10672 0,'0'-18'31,"-17"0"-15,-1 18 0,-17 0-1,17 0-15,-52 0 16,-19 53 0,36 35-1,53 1 1,18-19-1,53-17 1,-1-18 15,1-35-15,-1-53 0,-17-35-1,0-53 1,-35-18-1,-36-35 1,0 124 0,-17 17-1,35 35 1,-17 36 0,17 70-1,17 88 1,1-34-1,-18-1 1,0-36 0,-53-34 15,35-53-31</inkml:trace>
  <inkml:trace contextRef="#ctx0" brushRef="#br0" timeOffset="131590.293">11236 11395 0,'0'-18'15,"0"36"95,0-1-95,-18-17 1,18 18-1,-17-18 17,-1 0-1,18-18-15,-18 18-16,1-17 15,-1-1 1,0 18-16,18-18 15,-17 18 1,17 18 78,17 0-79,-17-1 1,0 1-16,0 0 16,0-1-1,0 36 1,0-35 0,0 17-1,-52-17 1,104-18-16,-16 35 15,-54 0 1,0-17 0,-17 0-1,0-18 1</inkml:trace>
  <inkml:trace contextRef="#ctx0" brushRef="#br0" timeOffset="132704.638">14287 10354 0,'0'0'0,"0"-18"0,0 1 16,18 17-1,0 0 16,-18 17-15,17 19 0,-17-19-16,0 54 15,0 17 1,0 18 0,18 0 15,-36-36-16,71 18 1,-17-52 0,-19-36-1,36 0 1,0-71 0,-18 18-1</inkml:trace>
  <inkml:trace contextRef="#ctx0" brushRef="#br0" timeOffset="132905.916">14411 10619 0,'0'0'0,"-35"0"0,17 0 31,18-18-31,18 0 31,52 1-15,36-19 0,-18 19-1</inkml:trace>
  <inkml:trace contextRef="#ctx0" brushRef="#br0" timeOffset="133220.893">14781 10495 0,'0'18'15,"-17"-18"-15,-19 53 16,19 0 0,17 0-1,0-36-15,53 36 16,35-35 0,-18-18-1,1-53 16,-36 0-15,-35 0 0,-53 0-1,-52 18 1,-1 35 0,18 0-1,70 0-15</inkml:trace>
  <inkml:trace contextRef="#ctx0" brushRef="#br0" timeOffset="137631.815">16087 10548 0,'17'0'16,"1"-18"-1,0 1 1,-1 17 15,-34 0 1,-1 0-32,-35 17 31,-53 19-16,0 52 1,71-35 0,17-36-16,1 72 15,17-36 1,106-18 0,-1 0-1,19-35 1,-18-70-1</inkml:trace>
  <inkml:trace contextRef="#ctx0" brushRef="#br0" timeOffset="137997.578">16351 10636 0,'0'-17'0,"0"34"0,18-52 16,0 35-1,-1 0 1,18 35 0,-35-17-1,18 52 1,-18 1 0,-18-18-1,18-35-15,-17-1 16,17-34 15,0-36-15,17-18-1,19-17 1,17 17 0,17 18-1,-17 36 16,-18 17-31</inkml:trace>
  <inkml:trace contextRef="#ctx0" brushRef="#br0" timeOffset="138347.379">16757 10619 0,'18'0'15,"-1"-18"1,-17 0 0,18-17-1,-18 17 1,-18 18 15,1 0-31,-36 53 31,0 18-15,35-1 0,18 1-1,35-18 1,18-18 0,35-52-1,-17-1-15</inkml:trace>
  <inkml:trace contextRef="#ctx0" brushRef="#br0" timeOffset="139876.674">17198 10601 0,'0'-18'15,"18"18"1,-18-17 0,0-1 15,-18 18-16,0-18-15,-17 18 32,-18 0-17,-17 0 1,34 18 0,1 35-1,17 0 1,18-35-16,0 34 15,18 1 1,35 0 0,17-35-1,1-36 1,-18-17 0,0-71-1,-36 53 1,-17 36-1,-17 17 32,17 53-31,0-36-16,0 36 16,35 0-1,0-18 1,18-35-1,-35-17 1</inkml:trace>
  <inkml:trace contextRef="#ctx0" brushRef="#br0" timeOffset="140259.084">17621 10266 0,'0'0'0,"0"-18"0,0-35 16,0 36 15,0 52 1,0 0-17,-17 36 1,-1 35-1,-17-18 1,17 18 0,18-1-1,35-16 1,18-36 0,0-18-1,0-35 1,-35-18-16,35-35 15,-36 18 1</inkml:trace>
  <inkml:trace contextRef="#ctx0" brushRef="#br0" timeOffset="140443.098">17604 10548 0,'-53'-18'16,"106"36"-16,-124-53 0,53 17 15,18 0 1,36 1 0,17-1-1,17 18 1,1-17 0</inkml:trace>
  <inkml:trace contextRef="#ctx0" brushRef="#br0" timeOffset="140992.646">17939 10513 0,'0'17'15,"17"-17"1,19 0-16,-1-17 16,18-19 15,0 1-15,-53 0-1,-18 17 1,0 18-1,-87 36 1,52 34 0,17 1-1,54 17 1,35-35 0,-35-36-16,52 19 15,-17-36 1,-35 0-1</inkml:trace>
  <inkml:trace contextRef="#ctx0" brushRef="#br0" timeOffset="141874.455">19121 10460 0,'17'-18'31,"1"18"-31,-18-17 16,0-1 0,-18 18 15,-35-18-31,18 18 16,-53 18-1,-18 17 1,53 36-1,53 17 1,53-35 0,35 0-1,53-18 1,-53-53 0,-35-34-1,-17-37 1,-36 36-1,0 18 1,-18 70 15,53 18-15,36 0 15,-1 0-15,19-35-1,-72-18-15,19 0 16</inkml:trace>
  <inkml:trace contextRef="#ctx0" brushRef="#br0" timeOffset="142605.452">20144 10477 0,'0'18'31,"0"17"-31,0-17 16,0 35-16,17-18 31,-17 1-15,0-19-1,0-34 17,0-1-32,-17-53 15,17-17 1,53 35 0,35 18-1,18 53 1,-36 17-1,54 53 1,-72-35 0,-52 0-1,0-18 1,-35-17 0,35-36 15</inkml:trace>
  <inkml:trace contextRef="#ctx0" brushRef="#br0" timeOffset="142989.354">20708 10513 0,'0'0'0,"18"0"0,17 0 15,18 0 1,0 0 0,-18-53-1,-17 18 1,-36-18 15,-35 53-15,-17 17-1,34 36 1,36 18 0,18-1-1,53 1 1,-19-18 0,37-36-1,-19-17 1,1-17-1</inkml:trace>
  <inkml:trace contextRef="#ctx0" brushRef="#br0" timeOffset="143506.439">21237 10513 0,'0'0'0,"0"-18"0,-17 18 47,-1 35-32,18 1 1,0-1 0,18-17-16,17 35 15,18-36 1,0-17 0,-18-35-1,0-18 1,1-18-1,-36 36 1,0 53 15,0 17-15,0 0 0,52 1-1,-34-19-15,70-17 31,18 0-15,-53-17 0,18-54-1,-36-17 1,-53 0 0,-70 17-1,0 71 1,17 0-1,36 18 1</inkml:trace>
  <inkml:trace contextRef="#ctx0" brushRef="#br0" timeOffset="144986.261">5786 12347 0,'0'-35'31,"17"17"-31,-34 18 63,-1 0-63,-17 36 16,-36 34-1,1 18 1,70-70-1</inkml:trace>
  <inkml:trace contextRef="#ctx0" brushRef="#br0" timeOffset="145185.26">5503 12612 0,'230'53'32,"-142"-53"-17,0-18 1,-494-17-16,847 52 0,-405-69 16,-19-37-1,-17 1 1,-53 35 15,-17 36-15,-1 17-1,54 17 1,34 1 0</inkml:trace>
  <inkml:trace contextRef="#ctx0" brushRef="#br0" timeOffset="145752.63">6209 11924 0,'0'-18'0,"0"36"0,0-53 16,0 17 0,-18 18-1,18 18 1,0 35 0,0 17-1,0 71 1,0 53-1,0-106 1</inkml:trace>
  <inkml:trace contextRef="#ctx0" brushRef="#br0" timeOffset="146084.202">6209 12665 0,'0'0'31,"0"-18"0,0 0-31,0-17 16,35-53-1,18 0 1,0 35 0,35 70 15,0 19-15,-35 34-1,-35 1 1,-36-18-1,-35-18 1,-35-17 0,0-18-1,53 0-15,-1 0 16,36-36 0,0-16-1</inkml:trace>
  <inkml:trace contextRef="#ctx0" brushRef="#br0" timeOffset="146367.378">6844 12347 0,'0'0'0,"18"0"0,-18-17 16,0-1-1,-18 18 32,18 18-47,-18 17 16,-17 53 0,17-17-1,18-36-15,0 71 16,-17-71-1</inkml:trace>
  <inkml:trace contextRef="#ctx0" brushRef="#br0" timeOffset="146532.347">6862 13000 0,'-36'70'31,"36"-52"-31,0 17 32,-35-17-17,106-159-15,-195 282 16,71-176-1,18-18 1,17-35 0,36-54-1</inkml:trace>
  <inkml:trace contextRef="#ctx0" brushRef="#br0" timeOffset="146750.239">6897 12136 0,'0'0'0,"-18"-53"31,18 35-31,-17 0 16,-1 18 15,0-17 0</inkml:trace>
  <inkml:trace contextRef="#ctx0" brushRef="#br0" timeOffset="147182.327">7197 12347 0,'17'0'16,"1"0"0,0 0-1,-1 0-15,18-17 16,1-36-1,-36 35 1,-18 0 0,0 18-1,-34 36 1,16 34 0,1 18-1,35-17 1,35-18-1,18-18 1,0-17 0,18-18-1,-1-35 1</inkml:trace>
  <inkml:trace contextRef="#ctx0" brushRef="#br0" timeOffset="147498.417">7620 12294 0,'0'0'16,"0"-17"-1,-18 17 17,-17 17-17,0 54 1,0-1-1,17 1 1,18-18 0,18-18-1,-1-17-15,36 17 32,18-35-32,-18 0 31,17-35-16,1-18-15</inkml:trace>
  <inkml:trace contextRef="#ctx0" brushRef="#br0" timeOffset="147848.277">8043 12030 0,'0'0'0,"-17"-53"15,17 35-15,-18-17 16,18 17-1,0 54 17,18 34-17,-18 18 1,0 36 0,0-1 15,0-88-31,17 71 15,1-35 1,17-18 0,18-18-1,0-17 1,18-18 0,17-36-1,-53-16 1</inkml:trace>
  <inkml:trace contextRef="#ctx0" brushRef="#br0" timeOffset="147997.23">8149 12347 0,'0'0'0,"-35"-35"16,70 35 15,71 0-15,17-18-1,-87 18-15</inkml:trace>
  <inkml:trace contextRef="#ctx0" brushRef="#br0" timeOffset="149172.259">6720 12612 0,'0'17'78,"0"1"-78,0 0 16,18-18-1,-18 17 1,18 1-1,-1 0 1,-17-1 0,18 1-1,-18 0 17,18-1-17,-18 1 16,0-36-15,35 212 140</inkml:trace>
  <inkml:trace contextRef="#ctx0" brushRef="#br0" timeOffset="149221.128">6791 13000 0</inkml:trace>
  <inkml:trace contextRef="#ctx0" brushRef="#br0" timeOffset="175436.865">794 14058 0,'17'0'16,"-17"-17"-16,0-1 31,18 18-31,-36 0 47,1 0-32,-1 0 1,0 0-16,-17 0 16,-18 0-1,0 18 1,0-1-1,36 1-15,-18 35 16,-1 0 0,19 17-1,17-17 1,17 18 0,36-36-1,18 0 16,17-35-15,0-17 0,0-19-1,-17-17 1,-54 36-16</inkml:trace>
  <inkml:trace contextRef="#ctx0" brushRef="#br0" timeOffset="176068.47">988 13741 0,'-18'0'31,"18"17"-15,0 1-1,0 0 1,0-1-16,0 36 16,0 18-1,18 17 1,-1 0-1,19-17 1,-19-1 0,1-35-1,-18 1 1,0-54 31,-18 18-47,18-53 15,0 36 1,0-36 0,36-18-1,52 53 1,-18 18 0,1 36-1,-36-1 1,-17 36-1,-1-19 1,-17-16 0,0-19-1</inkml:trace>
  <inkml:trace contextRef="#ctx0" brushRef="#br0" timeOffset="176436.435">1517 14129 0,'18'0'31,"-18"17"-31,0 1 16,17 35-1,-17 0 1,-35 70 0,17-87-16,36-36 15,17-36 1,-35 1 0,0-18-1,0 0 1,18-35-1,17 17 17,-17 19-17,-18 34 1</inkml:trace>
  <inkml:trace contextRef="#ctx0" brushRef="#br0" timeOffset="176818.036">1817 14058 0,'-18'0'16,"1"0"-16,-19 18 15,1 35 1,35-36-16,-18 72 15,18-54 17,53 35-17,18-52 1,-1-18 0,-17-35-1,-35-18 1,-18 18-16,0-18 15,-53-18 1,-18 18 0,19 53-1,16 0 1,36 18 0</inkml:trace>
  <inkml:trace contextRef="#ctx0" brushRef="#br0" timeOffset="177484.863">2117 14199 0,'0'0'0,"0"18"16,0 0-1,0 17 1,0 18 0,17-53-16,-17 17 15,18-17 1,-18-17 15,-18-19-15,1-34-1,-1 70-15,18-35 16,35 35 31,18 17-31,-18 19-1,-17-36 1,0 0-1,-18-18 1,0 0 0,-18-17-1,0-18 1,36 0 0,35 36-1,-18 17-15,71 35 16,-18 18-1,-35-18 1,-35 36 15,-18-19-15,0 1 0,0-35-1,-18-18 1,18-18-16</inkml:trace>
  <inkml:trace contextRef="#ctx0" brushRef="#br0" timeOffset="177884.227">2734 14199 0,'0'0'0,"18"-17"32,-18-1-17,35 0 1,-35-35 0,18 1-1,-18 16 1,-36 19-1,1 34 1,-18 54 0,35 17-1,18-17 1,36-19 0,17-16-1,17-36 1,18 0-1,-35-36 1,0 19-16</inkml:trace>
  <inkml:trace contextRef="#ctx0" brushRef="#br0" timeOffset="178349.228">3175 13758 0,'0'0'0,"-18"0"16,1 0 15,17 18-15,0 17-1,0 36 1,17 17-1,36 18 1,0-18 0,-70-35-1,34-35-15,18 34 16,-17-34 0,0-18-1,-18-18 1</inkml:trace>
  <inkml:trace contextRef="#ctx0" brushRef="#br0" timeOffset="178682.018">3175 13776 0,'0'0'0,"0"-35"15,35 17 1,71 18-1,35 35 1,-17 18 0,-36 35-1,-53 18 1,-35-18 0,-53-17-1,-35 0 1,-18-36-1,18 0 1,53-35 0,35-18-1,70-34 1</inkml:trace>
  <inkml:trace contextRef="#ctx0" brushRef="#br0" timeOffset="179098.098">3828 14058 0,'0'0'0,"17"0"31,-17 18-15,18 17-16,0 0 16,-18-17-16,17 35 15,1-18 1,-1-17 15,-17-36 0,0 1-15,0-19 0,0 19-16,0-54 15,36 1 1,17 34 0,-18 1-1,-17 17 1</inkml:trace>
  <inkml:trace contextRef="#ctx0" brushRef="#br0" timeOffset="179271.108">4163 14005 0,'17'36'15,"-34"-89"-15,17 70 0,17 54 16,-17-18 15,18 0-15,0-18-1</inkml:trace>
  <inkml:trace contextRef="#ctx0" brushRef="#br0" timeOffset="179447.044">4127 13794 0,'0'0'0,"-17"-18"0,-1-17 16,1 35 15,17 17-31,0 19 16,0-19 0</inkml:trace>
  <inkml:trace contextRef="#ctx0" brushRef="#br0" timeOffset="179865.446">4269 13970 0,'0'0'0,"17"0"0,-17 18 15,18-1 1,0 1 0,17 35-1,0 17 1,36-17 0,-36-17-1,0-36 16,0 0-15,-17-36 0,0-34-1,-18-1 1,0 18 0,0 0-1,0 36 1,0-1-1</inkml:trace>
  <inkml:trace contextRef="#ctx0" brushRef="#br0" timeOffset="180230.798">4851 14041 0,'17'0'16,"1"0"0,35 0-1,-18-36 1,-35 1 0,0-18-1,-35 35 1,0 18-1,-18 36 1,53 17 0,0-36-16,0 54 15,53-18 1,0-18 0,-1 0-1,19-35 1</inkml:trace>
  <inkml:trace contextRef="#ctx0" brushRef="#br0" timeOffset="180528.736">5239 14023 0,'17'0'0,"1"0"16,17 18-1,-105-18-15,176 52 16,-212-122-16,247 176 15,-141-71-15,17 0 16,1 1 0,-18-54 15,-18 0-15,-17-52-1,35 52 1,0-35-1,0-17 1,18-1 0,17 18-1</inkml:trace>
  <inkml:trace contextRef="#ctx0" brushRef="#br0" timeOffset="180895.811">5909 13705 0,'0'0'0,"-18"0"31,1 0-31,-1 0 15,-17 18 1,17-18-16</inkml:trace>
  <inkml:trace contextRef="#ctx0" brushRef="#br0" timeOffset="181045.619">5680 13988 0,'17'88'32,"19"-35"-17,-1-18-15,-123-211 0,211 370 0,-70-159 16,35 0 15,18-35-15,-35-35-1,-36 35-15</inkml:trace>
  <inkml:trace contextRef="#ctx0" brushRef="#br0" timeOffset="181294.312">6297 13670 0,'0'0'0,"0"-35"16,0 52-1,53 36 1,18 36 0,-36-36-16,18 70 15,-36 0 1,-70-17-1,1-70 17,-19 16-17,18-52-15</inkml:trace>
  <inkml:trace contextRef="#ctx0" brushRef="#br0" timeOffset="181878.046">5803 13741 0,'0'-18'0,"-17"18"94,-1 18-94,0-1 16,-17 19-1,0 17 1,17 35-1,18-35 1</inkml:trace>
  <inkml:trace contextRef="#ctx0" brushRef="#br0" timeOffset="182925.395">7355 13970 0,'0'0'0,"-17"18"0,-1-18 16,-17 0 0,0 0-1,17 17 1,36-17 31,-1 0-47,107 0 15,70 0 1,106-17 0,-124-1 15,-88 18-31,89 0 16,-72-18-1,-69 18 1,-36-17-1,0-1 1,-53 0 0,0 1-1,-18-1 1,36 1 0,17 17-1,18 17 48,18-17-63,35 18 31,-18 35-15,0 0-1,-35 17 1,-35-35-1,18-17-15,-36 35 16,0-35 0,35-18-1</inkml:trace>
  <inkml:trace contextRef="#ctx0" brushRef="#br0" timeOffset="183807.2">9190 13652 0,'0'-17'16,"-18"17"-1,1 0 1,-1 0 0,18 17-1,0 19 1,-18 52 0,36 35-1,-18 19 1,18-107-1,-18 0 1,0-53 15,0 1-31,0-18 16</inkml:trace>
  <inkml:trace contextRef="#ctx0" brushRef="#br0" timeOffset="184007.208">8925 13529 0,'0'0'0,"18"-35"0,35-1 16,17 19 0,1 17-1,-36 17 1,0 54-1,-35-53 1</inkml:trace>
  <inkml:trace contextRef="#ctx0" brushRef="#br0" timeOffset="184190.977">8855 14129 0,'0'0'0,"35"17"15,18 1 1,17-18 0,-17 0-1,18-18 1,-1-35 0</inkml:trace>
  <inkml:trace contextRef="#ctx0" brushRef="#br0" timeOffset="184606.041">9384 13406 0,'0'0'0,"0"17"62,0 1-62,0 35 16,18 35 0,-18 18-1,0-36 1,17 36-1,18-18 1,1-17 0,-36-53-16,35 17 15,18-35 1,0 0 0,0-35 15,-53 17-31</inkml:trace>
  <inkml:trace contextRef="#ctx0" brushRef="#br0" timeOffset="184772.087">9454 13829 0,'-17'0'0,"34"0"0,-34-18 15,52 18 1,89-35-1,-1 0 1,-70 35 0</inkml:trace>
  <inkml:trace contextRef="#ctx0" brushRef="#br0" timeOffset="185238.923">10530 13723 0,'0'0'0,"0"18"78,0-1-78,18 1 16,-18 35-1,0-35-15,0 34 16,0-16 0,0-1-1,-18-53 16</inkml:trace>
  <inkml:trace contextRef="#ctx0" brushRef="#br0" timeOffset="185388.416">10425 13582 0,'0'-18'0,"0"36"0,-18-71 0,18 18 15,0 17 1,18 18 15,-1 0-31</inkml:trace>
  <inkml:trace contextRef="#ctx0" brushRef="#br0" timeOffset="185754.549">10813 13617 0,'0'18'31,"-18"-18"-31,0 17 16,-17 1-1,17 0-15,1 17 16,17 18 0,17-18-1,19 1 16,52 16-15,-18-16 0,-34-1-1,-54 0 1,-52-17 0,-1-18-1,-17 0 1,53-18-1</inkml:trace>
  <inkml:trace contextRef="#ctx0" brushRef="#br0" timeOffset="186470.097">12171 13652 0,'0'0'0,"0"-17"15,-18-1 17,1 18-17,-1 0-15,-35 18 16,-70 52 0,52-17-1,36 0 1,52-17-1,72-1 1,34-18 0,-70-34-1,35-54 1,-53 1 0,-35 34-1,0 19 1,-17 34-1,17 36 17,0 36-17,53-37 1,0-16 0,17-36-1,-52-18-15</inkml:trace>
  <inkml:trace contextRef="#ctx0" brushRef="#br0" timeOffset="187069.602">13300 13652 0,'0'-17'15,"-18"17"1,0 0 0,1 0-1,-1 0-15,-35 35 16,0 18 0,18-18-1,0 36 1,35-1-1,70-17 1,1-35 0,70-18-1,-53-18 1,-35-17 0</inkml:trace>
  <inkml:trace contextRef="#ctx0" brushRef="#br0" timeOffset="187368.161">13582 13758 0,'0'-17'0,"-18"17"16,-17 0-16,0 35 31,123-53-31,-194 89 16,106-18 0,35 0-1,-17-53-15,17 17 16,18-17-1,-35-17 1,-1-19 0,-17-34-1,-35-18 1,0-1 0,-18 72-1,53 34 16</inkml:trace>
  <inkml:trace contextRef="#ctx0" brushRef="#br0" timeOffset="187734.222">13758 13917 0,'0'-18'62,"0"1"-62,0-36 16,0-18 0,36 1-1,52 34 1,18 54-1,-1 35 1,1 18 0,-70-1 15,-36 1-15,-18-36-1,-35-17 1</inkml:trace>
  <inkml:trace contextRef="#ctx0" brushRef="#br0" timeOffset="188152.043">14429 13741 0,'17'-36'15,"-17"19"1,-17 17 15,-1 0-15,-17 0 0,17 35-1,0 0 1,36 18-1,17 0 1,36 0 0,-18 0-1,-36-35-15,19 17 16,-54-17 0,-17-1-1,-53-17 1,-18 0-1,18-17 1,70 17-16</inkml:trace>
  <inkml:trace contextRef="#ctx0" brushRef="#br0" timeOffset="188782.75">14711 13317 0,'0'0'0,"17"-53"16,-17 18 0,18 35 15,-18 35-15,0 36-1,0 35 1,0 17-1,0 1 1,0-36 0,18-17-1,-1-54 1,36 36 0,18-35-1,-36-18 1,18 0-1,0-18 1,0-35 0,-35 36-16</inkml:trace>
  <inkml:trace contextRef="#ctx0" brushRef="#br0" timeOffset="188965.402">14834 13670 0,'0'-18'0,"0"36"0,-17-36 16,17 1 0,17 17-1,54-18 17,-18 1-17,-18 17-15</inkml:trace>
  <inkml:trace contextRef="#ctx0" brushRef="#br0" timeOffset="189282.92">15099 13635 0,'18'17'16,"-36"-34"-16,53 52 16,-35-17-16,35 17 15,-17 36 1,0-18-1,-18-18 1,0-53 31,0 1-31,0-1-1,0-35 1,17-35-1,19 0 1,-19 35 0,-17 35-16</inkml:trace>
  <inkml:trace contextRef="#ctx0" brushRef="#br0" timeOffset="189847.582">15487 13600 0,'-18'-18'16,"1"36"15,17-1-31,-18 1 16,-17 52 0,35-17-1,0 0 1,53-17-1,17-19 1,18-17 0,-17-35-1,-18-18 1,-18-35 0,-17 17-1,-18 54 1,0-19-1,-35 89 17,35 0-17,0 18 1,0-54-16,35 54 16,-18-53-1,19-18 1</inkml:trace>
  <inkml:trace contextRef="#ctx0" brushRef="#br0" timeOffset="190214.056">16087 13617 0,'0'0'0,"17"-17"16,1-1 0,-89 36 15,36 17-15,-35 18-1,52 17 1,18-17-1,35 0 1,53-18 0,18-35-1,-18 0 1,-17-35 0,-53 18-1</inkml:trace>
  <inkml:trace contextRef="#ctx0" brushRef="#br0" timeOffset="190530.474">16439 13194 0,'-17'-18'16,"34"142"-16,-34-301 16,34 248-16,-34-159 0,17 105 31,0 1-31,0 70 15,0-17 1,-18 87 0,18-34-1,0 35 1,0-106 0,53 17 15,0-35-16,0-35 1,-18-17 0,-17-18-16</inkml:trace>
  <inkml:trace contextRef="#ctx0" brushRef="#br0" timeOffset="190713.198">16369 13547 0,'0'0'0,"-18"-18"16,54 18 0,52 0-1,-35 0 1,17-35 0,-35 35-1</inkml:trace>
  <inkml:trace contextRef="#ctx0" brushRef="#br0" timeOffset="191029.278">16775 13476 0,'-18'0'31,"0"18"-15,54-36-16,-125 89 16,54-18-1,35 17 1,0-17-1,53 0 1,-35-35-16,35-1 16,-18-34-1,-18-19 1,1-34 0,-18-18-1,-18 17 1,-17 36 15,-18 17-15</inkml:trace>
  <inkml:trace contextRef="#ctx0" brushRef="#br0" timeOffset="191362.02">17057 13564 0,'0'0'0,"17"0"0,1 36 15,17 34 1,-35 1 0,0-18-1,0 0 1,0-36-1,18-17 17,-18-17-17,0-1-15,0-35 16,35-35 0,1 0-1,16-1 1,37 19-1</inkml:trace>
  <inkml:trace contextRef="#ctx0" brushRef="#br0" timeOffset="191945.116">18221 13423 0,'0'0'0,"0"-17"15,-53 17 1,-35 35-1,17 18 17,36 35-17,53-18 1,-1-52-16,89 35 16,0-35-1,-35-18 1,-36-53-1,-35 0 1,-18-53 0,-35 0-1,36 36 1,17 52 0</inkml:trace>
  <inkml:trace contextRef="#ctx0" brushRef="#br0" timeOffset="192295.11">18627 13282 0,'17'0'16,"-34"0"-16,87-35 16,-17-18-1,0-35 1,-53-1-1,0 37 1,-18 34-16,-35-17 16,1 35-1,-1 35 1,0 35 0,35 89-1,18 35 1,0 0-1,18-35 1,-18-53 15,-36-71-31</inkml:trace>
  <inkml:trace contextRef="#ctx0" brushRef="#br0" timeOffset="192493.367">18574 13670 0,'0'0'0,"17"0"16,89 0-1,18-18 1,-18 1-1</inkml:trace>
  <inkml:trace contextRef="#ctx0" brushRef="#br0" timeOffset="193558.725">11518 14975 0,'-17'-17'31,"-19"17"-15,-52 0 0,53 0-16,-36 17 15,-88 54 1,36 0-1,70-1 1,35 18 0,71 0 15</inkml:trace>
  <inkml:trace contextRef="#ctx0" brushRef="#br0" timeOffset="193626.163">11518 15522 0,'71'-17'31,"-1"-36"-16,-211 123-15,318-158 0,-107 17 16</inkml:trace>
  <inkml:trace contextRef="#ctx0" brushRef="#br0" timeOffset="193841.401">11924 14764 0,'0'0'0,"-18"0"15,1 17 32,-1 19-47,0 52 16,18 18 15,0-71-31</inkml:trace>
  <inkml:trace contextRef="#ctx0" brushRef="#br0" timeOffset="194125.796">11906 15205 0,'-35'35'32,"70"-70"-1,212 17 63,-229 18-79,-18 18-15,17-1 0,54 36 16,-36 35 15,-17-17-15,-53 0-1,-54-54 1</inkml:trace>
  <inkml:trace contextRef="#ctx0" brushRef="#br0" timeOffset="195305.886">11448 14975 0,'-18'0'47,"0"0"-31,-35 18-1,-35 0 1,0 17 0,0-17-1,35-1 1,18 19-1,-18-1 1,17 0 0,1 0-1,18 1 1,17-19 0,-18-17-1,18 36 1,0-1-1,0-18 1,0 1 0,0 0-1,18 17 1,-1 0 0,1 1-1,-1-19 1,19 18 15,17-17-15,-36-18-1,19 18 1,16-18 0,37 0 15,-1 0-16,0 0 1,-70-18-16,70 0 16,-35 1-1,17-1 1,-17 18 0,-35-17-1,0 17 1,-18-18 15,0 0-15,17-17-1,1 17-15</inkml:trace>
  <inkml:trace contextRef="#ctx0" brushRef="#br0" timeOffset="196996.203">11871 14799 0,'0'18'78,"0"-1"-62,0 1-16,0 0 16,0-1-1,0 36 1,0 0 0,0 0-1,18-35-15,-18 52 16,17-52-1,-17 35 1,18-18 0,-18 0-1,0-17 1,18 0 0,-18 17-1,17-35 16,-17 17-15,0 1 0,0 0-1,0-1 1,18-17 15,-18 18-15,0-36 124,0 1-108,0-1-17,-18 18 79,18-18-78,0 1-1,-17-1 1,-1 1 0,0-19-1,18 19-15,18-36 16,17 0 15,-17 35-15,17 1-1,-17 17 1,-1 0 0,19 0-1,-1 0 1,-17 17-1,-1 1 1,1-1 0,-1 1-1,-17 17 1,0 1 0,0-19-1,0 19 1,0-1 15,0 0-15,0 0-1,0-17 1,0 0 0,0-1-1,18-34 16</inkml:trace>
  <inkml:trace contextRef="#ctx0" brushRef="#br0" timeOffset="197452.675">12312 15187 0,'0'-18'31,"18"18"-15,-1 0-1,1 36 1,17 17-1,-17 0 1,-18-1 0,17 1-1,-17-35 1,0-36 31,0 1-47,0-36 15,18-18 1,35 1 15,-18 17-15,1 18 0,-1 35-16</inkml:trace>
  <inkml:trace contextRef="#ctx0" brushRef="#br0" timeOffset="197818.113">12771 15117 0,'0'17'16,"-18"1"-1,0-1-15,1 36 16,-1 0-1,18-35-15,0 35 32,71 0-17,-1-36 1,-17-17 0,18-17-1,-36-36 1,-53-53-1,-35 18 1,-17 35 0,17 35-1,0 18 1,53 18 0</inkml:trace>
  <inkml:trace contextRef="#ctx0" brushRef="#br0" timeOffset="198706.232">13159 15240 0,'0'35'31,"0"1"-15,0-1 0,0 0-1,0-17-15,0-1 16,17-17 0,-17-17 187,0-1-188,-17 0-15,17 1 16,0-36 0,0-18-1,35 18 1,-17 36-16,17 17 15,35 35 1,-17 18 15,-17 0-15,-19-18 0,1-17-1,-18-36 16,17-17-15,19-36 0,-19-17-1,36 53 1,-17 35 0,-19 0-16,18 53 15,1 17 1,-36 19-1,0-19 1,0-35 0,-18 1 15,18-54 0</inkml:trace>
  <inkml:trace contextRef="#ctx0" brushRef="#br0" timeOffset="199082.923">13794 15293 0,'0'0'0,"17"0"0,1 0 16,-18-18-16,35 18 15,0-35 1,-17-18 0,-18 18 15,-18 0-15,-34 35-1,-1 35 1,17 53-1,36-17 1,18-1 0,35-17-1,35-35 1,-17-36 0,-36 18-16</inkml:trace>
  <inkml:trace contextRef="#ctx0" brushRef="#br0" timeOffset="199582.168">14235 14922 0,'0'0'0,"-18"-17"31,18 34 0,18 1-15,-1 17 0,18 54-1,-17-1 1,17-18 0,-123-52-1</inkml:trace>
  <inkml:trace contextRef="#ctx0" brushRef="#br0" timeOffset="200032.24">14552 14817 0,'0'0'0,"18"0"16,17 17-16,71 19 15,0 34 1,-36 18-1,-52-17 1,-18 35 0,-18 17-1,-35-70 1,-17 0 15,17-53-15,-35 0-1,35 0 1,53-18 0,0 1-16</inkml:trace>
  <inkml:trace contextRef="#ctx0" brushRef="#br0" timeOffset="200680.087">14182 14852 0,'0'0'0,"17"-18"32,1 18-17,0 0-15,17 0 16,18 0 0,0 0-1,17 0 1,1 0-1,-18 18 1,-18 0 0,-17-18-1,-36 17 1</inkml:trace>
  <inkml:trace contextRef="#ctx0" brushRef="#br0" timeOffset="201484.345">14235 14817 0,'0'0'16,"17"0"15,-17 17-15,18-17-1,-18 18-15,0 0 0,17 17 16,1 18 0,-18-18-1,0 18 16,0 0-15,18 0 0,-1 0-1,1 0 1,0-18 0,-18 0-1,0-17 1,0 17-1,0-17 1,0-1 0,0 1-1,0-36 48,0 1-48</inkml:trace>
  <inkml:trace contextRef="#ctx0" brushRef="#br0" timeOffset="202245.323">15134 15152 0,'18'0'31,"-18"17"-15,0 1 0,0 0-1,0 35 1,0 0 0,0-18-1,0-18 1,17-17 15,-17-17-15,18-36-1,0 18 1,17-36 0,-17 53-16,17-34 15,0 34 1,0-17-1</inkml:trace>
  <inkml:trace contextRef="#ctx0" brushRef="#br0" timeOffset="202477.842">15540 15134 0,'0'0'0,"0"18"15,0 35 1,0 0 0,0-36-16,0 1 15,-18 17 1,18-17 0,-35-18-1</inkml:trace>
  <inkml:trace contextRef="#ctx0" brushRef="#br0" timeOffset="202660.34">15469 14905 0,'0'0'0,"-17"-53"15,-1 35 1,18 54 31,0-1-47</inkml:trace>
  <inkml:trace contextRef="#ctx0" brushRef="#br0" timeOffset="203044.233">15681 15117 0,'18'0'16,"-1"17"0,1 1-1,17 35 1,-17 0-1,17 0 1,0-18 0,1-18-1,-19-17-15,19 0 16,16-17 0,-16-36-1,-1 0 1,0-18-1,1 1 1,-19 35 15</inkml:trace>
  <inkml:trace contextRef="#ctx0" brushRef="#br0" timeOffset="203391.961">16210 15187 0,'0'0'0,"35"0"31,18-35-15,-17 0-1,-19-1 1,-17 19-16,0-19 15,0 19 1,-53 34 15,18 36-15,17 0 0,18 18-1,18-18 1,35-18-1,35-17 1,-17-18 0</inkml:trace>
  <inkml:trace contextRef="#ctx0" brushRef="#br0" timeOffset="203709.046">16651 15099 0,'0'35'16,"0"0"-16,0 36 15,18-36 17,-18-17-32,0 0 15,0-1 1,17-17-1,-17-53 1,18 18 0,0-36-1,17-17 1,-17 35 0,-18 0-1</inkml:trace>
  <inkml:trace contextRef="#ctx0" brushRef="#br0" timeOffset="204491.059">17798 14852 0,'0'0'0,"17"0"0,-17-18 16,0 1 31,-17 17-47,-19 0 16,-52 17-1,0 19 1,0 16-1,70 19 1,18-18 0,71 0-1,35-35 1,17-1 0,-35-17-1,-17-53 1,-18 18-1</inkml:trace>
  <inkml:trace contextRef="#ctx0" brushRef="#br0" timeOffset="204807.1">18045 14376 0,'0'-36'16,"0"72"-16,0-89 0,0 70 31,0 36-15,17 36-1,1 34 1,-18-70-16,17 35 16,1 36-1,-18-19 1,18-52-1,-18-17 1,17-19 0,19-34-1,-19 17 1</inkml:trace>
  <inkml:trace contextRef="#ctx0" brushRef="#br0" timeOffset="205290.065">18521 14852 0,'0'0'15,"0"-18"-15,17 1 16,-17-1 0,-17 0-1,-18 18 1,-36 0-1,0 36 1,19 17 0,16-1-1,36 1 1,36-17 0,16-36 15,1 0-16,0-36 1,-17-17 0,-1 1-1,-35 34 1,-18 88 15,18-34-15,0 17-1,35-18 1,1-35 0,-1 0-1</inkml:trace>
  <inkml:trace contextRef="#ctx0" brushRef="#br0" timeOffset="205723.005">19015 14764 0,'0'0'0,"0"-36"15,0 19 1,-18 17 0,-17 0-1,0 17 1,-1 19-1,1-1 1,35 18 0,18 17-1,17-17 1,0-17 0,0 17 15,-35-36-16,-35 19 1,-35-19 0,-1-17-1,18 0 1,18 0 0,35-17-1</inkml:trace>
  <inkml:trace contextRef="#ctx0" brushRef="#br0" timeOffset="206072.832">19403 14764 0,'0'0'0,"0"-18"0,17-17 15,-17 17 16,-35 1-15,-18 17 0,36 17-1,-36 18 1,53 36 0,17 17-1,1-35 1,0 18-1,-1-18 1,-17-18 0,-53-17-1,-105-18 1,-19 0 0</inkml:trace>
  <inkml:trace contextRef="#ctx0" brushRef="#br0" timeOffset="214042.264">776 16722 0,'0'0'0,"0"-18"16,0 0-1,0 1 1,0-1 0,0 36 30,-18-1-30,1 36-16,-18 35 16</inkml:trace>
  <inkml:trace contextRef="#ctx0" brushRef="#br0" timeOffset="214193.207">723 17410 0,'0'0'0,"-17"0"47,17-18-31,-18 0-1,0-52 1,18 17 0</inkml:trace>
  <inkml:trace contextRef="#ctx0" brushRef="#br0" timeOffset="214525.117">35 16898 0,'-17'-18'16,"34"36"-16,-52-53 15,35-1 1,0 19-1,71-36 1,87 0 0,54 18-1,-18 17 1,-35 0 0,-71 18-1,-70 0 1,-18 18-1,-36 17 1,19-17 0</inkml:trace>
  <inkml:trace contextRef="#ctx0" brushRef="#br0" timeOffset="-214405.973">600 16704 0,'0'0'0,"0"-18"0,17 1 32,1-1-17,-18 36 1,0-1-1,0 19 1,0 17 0,0-18-16,-35 53 15,-1 36 1,36-19 0,0-16-1,0-19 1,0-17-1,0-18 1,0-17 0,18-36 31,0 1-32,-1 17-15</inkml:trace>
  <inkml:trace contextRef="#ctx0" brushRef="#br0" timeOffset="-213822.845">1376 17074 0,'0'0'0,"0"-52"32,0 34-17,-18-17 1,-17 35-1,-36 17 1,-17 36 0,35 35-1,36-17 1,34-18 0,36-36-1,18-17 1,-36-17-1,0-36 1,-35 35-16,18-52 16,-18 34-1,0 19 17,0 52-17,0 36 1,18-18-1,17-1 1,0-34 0,18-18-1,-18-18 1</inkml:trace>
  <inkml:trace contextRef="#ctx0" brushRef="#br0" timeOffset="-213496.691">1746 16986 0,'18'-17'15,"-18"-1"-15,0 0 16,-18 107-16,18-125 0,0-34 16,-17 70-1,-19 0 1,19 35 15,-1 36-15,18-1-1,53 1 1,0-1 0,-35-35-1,-54-70 79</inkml:trace>
  <inkml:trace contextRef="#ctx0" brushRef="#br0" timeOffset="-212808.949">2134 16563 0,'0'0'15,"0"-18"1,0 1 0,0 34-1,0 36 1,0 71 0,0 17-1,247-106 235,-264-35-234,-1 18-1,0-18-15,-35 35 16,-17 18 0,-1 17-1,54-17 1,34 0 0,19 0-1,52-18 16,-35-17-15,-18 0-16,36-1 16,17-17-1,-71-35 1</inkml:trace>
  <inkml:trace contextRef="#ctx0" brushRef="#br0" timeOffset="-212175.277">2011 16528 0,'-18'0'32,"18"17"-17,0 1 16,0 35-15,0-18 0,0 36-1,0-54-15,0 36 16,0 35 0,0 1-1,18-1 1,-1-35-1,-17 0 1,18 17 0,-18-52-1,18 52 1,-89-70 0</inkml:trace>
  <inkml:trace contextRef="#ctx0" brushRef="#br0" timeOffset="-212000.66">2064 17445 0,'0'0'31,"0"-18"78,17 18-109,-17-17 0</inkml:trace>
  <inkml:trace contextRef="#ctx0" brushRef="#br0" timeOffset="-211444.419">2364 16986 0,'-18'0'78,"0"18"-78,1-18 16,-19 18-1,-17 17 1,18-18 0,35 1-16,-53 0 15,36 17 1,17-17 15,0-1-15,35 36-1,0-35 1,0 17 0,36 0-1,0-17 1,-18 0-1,-36-18 1,1 0 0,-18-18 15</inkml:trace>
  <inkml:trace contextRef="#ctx0" brushRef="#br0" timeOffset="-210444.97">3210 17039 0,'0'0'0,"-17"18"16,-1-18 0,36 17 46,-1-17-62,36 0 16,0 0-16,212 36 15,-177-36-15,106 17 32,53-17-17,-106-17 1,-53 17 0,-35 0-1,-53-18 32,-18 18-47,1-35 16,-1 0-1,1-1 1,17-17 0,-18 36-1,18-1-15,0 36 63,0-1-63,35 36 31,0 0-15,1 0-1,-36 18 1,-18-18-1,-17-18 1,-53 0 0,17-35-1,53 0-15</inkml:trace>
  <inkml:trace contextRef="#ctx0" brushRef="#br0" timeOffset="-207732.341">5503 16880 0,'0'0'0,"-17"0"31,34 0 31,1 0-46,0 0-16,-1-17 0,19-19 16,-19 19-1,18-54 1,1 1-1,-36-1 1,-18 36 0,-70 35-1,0 35 1,17 53 0,36 1-1,88-1 1,0-35-1,53 0 1,-71-36 0,-35 1-1,-71 17 17,-35 18-17,18-18 16,53 1-31,-53-1 16</inkml:trace>
  <inkml:trace contextRef="#ctx0" brushRef="#br0" timeOffset="-207630.285">5221 17357 0,'124'17'47,"17"-17"-32,-406-17-15,583 17 16,-283-18-16,53-17 15</inkml:trace>
  <inkml:trace contextRef="#ctx0" brushRef="#br0" timeOffset="-207034.731">6050 17145 0,'0'0'0,"0"-18"16,0 1-1,-35-1 1,17 0 0,1 18-16,-54 18 15,-17 35 1,53-18-1,17 18 1,36 0 0,52-35-1,18-18 1,-17 0 0,-36-71-1,-17 1 16,17-89-15,-17-18 0,-18 107-1,0 35 1,-18 105 15,18 1-15,0 70-1,0-88-15,0 35 16,18 18 0,-18-36-1,17-34 1,36-36 0,-17 0-1</inkml:trace>
  <inkml:trace contextRef="#ctx0" brushRef="#br0" timeOffset="-206534.516">6579 17074 0,'0'-35'31,"-17"35"-15,-54 0-1,1 35 1,-1 1-1,36-1 17,35-17-32,17 17 15,72 0 1,-1-35 0,-53-17-1,0-36 1,-35-18-1,-53 18 1,53 106 15,0 53-15,0-18 0,-17 36-1</inkml:trace>
  <inkml:trace contextRef="#ctx0" brushRef="#br0" timeOffset="-206368.602">6562 17727 0,'-36'0'16,"19"0"-16,70 0 0,-142 0 15,1-18 1,0 1 0,53-1-1,0-17 1,35 17-16,70-52 15,-35 34-15</inkml:trace>
  <inkml:trace contextRef="#ctx0" brushRef="#br0" timeOffset="-206002.634">6826 17251 0,'18'-18'16,"-36"36"-16,71-53 15,0 17 1,0-35 0,-53 0-1,-18 18 1,1 35-1,-36 17 1,0 54 0,35 17-1,18 0 1,36-35 0,52-17-1,-35-19 1,35-70-1</inkml:trace>
  <inkml:trace contextRef="#ctx0" brushRef="#br0" timeOffset="-205237.333">7549 16810 0,'0'0'0,"-17"0"16,17 17 15,0 1-16,0 17-15,0 36 16,-18 52 0,18-17-1,-17 0 1,17-53 0,0-35-1,0-36 16,0 0-31</inkml:trace>
  <inkml:trace contextRef="#ctx0" brushRef="#br0" timeOffset="-205037.581">7532 16722 0,'0'0'0,"17"-53"16,36 35-1,36 18 1,34 88 0,-35 0-1,-17 54 1,-54-1 0,-17-106-1</inkml:trace>
  <inkml:trace contextRef="#ctx0" brushRef="#br0" timeOffset="-204870.691">7708 17392 0,'0'0'32,"441"-265"77</inkml:trace>
  <inkml:trace contextRef="#ctx0" brushRef="#br0" timeOffset="-204571.612">8202 17145 0,'18'0'32,"-36"0"-32,53 35 0,-35 1 15,0 34 1,0-17-1,0-18 1,0-17 0,0-36 31,18-35-32,17 0 1,18-35-1,-35 53-15,52-36 16,-17 36 0,-35 18-1,17 17-15</inkml:trace>
  <inkml:trace contextRef="#ctx0" brushRef="#br0" timeOffset="-204154.307">8484 16757 0,'0'0'0,"-17"-35"0,-1-54 16,18 72 15,35 70 0,1 0-15</inkml:trace>
  <inkml:trace contextRef="#ctx0" brushRef="#br0" timeOffset="-203688.444">8678 17110 0,'0'17'78,"-17"19"-78,17-19 15,-18 1-15,18 0 0,-18-1 32</inkml:trace>
  <inkml:trace contextRef="#ctx0" brushRef="#br0" timeOffset="-203622.356">8590 17357 0,'35'0'31,"-17"0"-31</inkml:trace>
  <inkml:trace contextRef="#ctx0" brushRef="#br0" timeOffset="-203224.028">8978 17145 0,'0'0'0,"0"18"16,0-1-1,0 36 1,18 0-1,-1-18 1,1-35-16,0 18 16,17-18-1,18-18 1,0-35 0,-18 1-1,0-37 1,-17 1-1,0 71 1,-18-1 0</inkml:trace>
  <inkml:trace contextRef="#ctx0" brushRef="#br0" timeOffset="-202840.249">9437 17092 0,'17'0'0,"1"0"15,17-35 1,1 17 0,-36 1-16,35-36 15,-35 0 1,0 35-1,-18 0 1,-35 54 0,36 52-1,17 18 1,17 0 0,36-36 15,18-35-16,17-17 1,-17-36 0</inkml:trace>
  <inkml:trace contextRef="#ctx0" brushRef="#br0" timeOffset="-202557.943">9895 17074 0,'0'18'15,"18"0"-15,-36-54 0,36 142 16,0-35 0,-18-36-1,0-17 1,17-18 15,-17-18-15,18-35-1,0 0 1,35-35 0,17-35-1,-17 52 1,-35 36 0</inkml:trace>
  <inkml:trace contextRef="#ctx0" brushRef="#br0" timeOffset="-198463.653">11871 17233 0,'0'0'0,"18"0"16,-18-17-1,-18-1 1,-53 0 0,-123-52-1,71 17 1,-1 0-1,36-35 1,106-36 0,52 18-1,-17 53 17,36 18-17,-1 35 1,-53 18-1,-53 35 1,-35 35 0,-70 88-1,70-87 1,0 34 0,53-52-1,35-19 1,18-52-1,0 0 1,35-35 0,36-88-1,-71 52 17,17-52-17,-52 70 1,0 35-1,-1 18 1,19 18 0,-36-1-16</inkml:trace>
  <inkml:trace contextRef="#ctx0" brushRef="#br0" timeOffset="-197899.199">13053 16722 0,'0'-18'0,"0"36"0,0-18 62,0 17-62,0 71 16,-18 1 0,-35 52-1</inkml:trace>
  <inkml:trace contextRef="#ctx0" brushRef="#br0" timeOffset="-197854.468">12841 17180 0</inkml:trace>
  <inkml:trace contextRef="#ctx0" brushRef="#br0" timeOffset="-197798.944">13000 17357 0,'-35'-89'63</inkml:trace>
  <inkml:trace contextRef="#ctx0" brushRef="#br0" timeOffset="-197630.479">12982 16810 0,'18'-141'16,"35"53"0,-265 687-16,477-1251 15,-177 599 1,-282 935-16,441-1782 16,-141 900-1,-71 18-15,-441 317 0,865-653 16,-442 354-1</inkml:trace>
  <inkml:trace contextRef="#ctx0" brushRef="#br0" timeOffset="-197431.565">13070 17004 0,'0'0'0,"36"18"15,-1-18 1,36 0 0,34 0-1,-69 0-15,17-18 16,-1 0-16</inkml:trace>
  <inkml:trace contextRef="#ctx0" brushRef="#br0" timeOffset="-197230.792">13600 16880 0,'-36'0'16,"36"18"0,18-18-16,0 35 15,-18-88-15,0 159 16,0-35 0,0-1-1,0-34 16,-18-19-31,0-17 16,-17-17 0</inkml:trace>
  <inkml:trace contextRef="#ctx0" brushRef="#br0" timeOffset="-197115.834">13652 16686 0,'0'0'0,"0"-35"16</inkml:trace>
  <inkml:trace contextRef="#ctx0" brushRef="#br0" timeOffset="-197034.374">13635 16581 0,'17'0'62,"-17"17"-62</inkml:trace>
  <inkml:trace contextRef="#ctx0" brushRef="#br0" timeOffset="-196615.807">13794 17022 0,'17'0'16,"1"17"15,-18 1-31,18 52 16,-1 1-1,-17-18 1,0-36 15,0 1-15,18-18-1,-1-18 1,1-34 0,35-37-1,35-34 1,-17 52-1,-18 36 1,-36 17-16</inkml:trace>
  <inkml:trace contextRef="#ctx0" brushRef="#br0" timeOffset="-196283.578">14464 17004 0,'18'-18'0,"-36"36"0,53-53 15,-17 35 1,-18-36 0,0 19-16,-18 17 15,-35 17 1,-35 54-1,53 17 1,35 0 0,53-35-1,0-35 1,70-1 0,-88-34-1</inkml:trace>
  <inkml:trace contextRef="#ctx0" brushRef="#br0" timeOffset="-195935.058">14922 16616 0,'0'0'15,"18"-35"-15,0-18 16,-36 17 0,0 19-1,-17 17 1,0 70-1,17-34 1,1 69 0,-19 72-1,19-1 1,-54-88-16</inkml:trace>
  <inkml:trace contextRef="#ctx0" brushRef="#br0" timeOffset="-195853.102">14728 17357 0,'-70'-18'46,"140"36"-30</inkml:trace>
  <inkml:trace contextRef="#ctx0" brushRef="#br0" timeOffset="-195752.306">14676 17127 0,'0'0'0</inkml:trace>
  <inkml:trace contextRef="#ctx0" brushRef="#br0" timeOffset="-195384.854">14870 17039 0,'158'-35'47,"-87"17"-31,-300 71-16,493-123 0,-229 52 15,-17 0-15,-18 1 16,0-1-1,-18 18 1,-34 35 0,-1 36-1,0-1 1,35 19 0,53-19-1,36-35 1,-18-35-1,0-17 17,-36-71-17,-17 35 1,0-35 0,-35 17-1,0 53 1</inkml:trace>
  <inkml:trace contextRef="#ctx0" brushRef="#br0" timeOffset="-195069.138">15363 17022 0,'0'0'0,"18"17"0,0 18 16,-1 1-1,-17-19-15,0 54 32,0-18-17,-17-36 1,17 1 0,17-71 15,19 18-16,17-53 1,17-36 0,-17 18-1,-35 53 1</inkml:trace>
  <inkml:trace contextRef="#ctx0" brushRef="#br0" timeOffset="-194619.803">15575 16951 0,'0'-18'15,"-18"18"16,1 18-15,17 0-16,-35 52 16,35 18 15,17-17-15,54-1-1,17-34 1,-53-19-16,1-17 15,16 0 1</inkml:trace>
  <inkml:trace contextRef="#ctx0" brushRef="#br0" timeOffset="-193838.622">14781 16951 0,'0'-18'0,"0"36"62,-17 0-46,17-1-16,-18 1 16,0 35-16,-34 17 15,16 19 17,36-54-17,-17-18-15,17 36 16,0-17-1,17-36 1,1 0 0,17 0-1</inkml:trace>
  <inkml:trace contextRef="#ctx0" brushRef="#br0" timeOffset="-193173.218">15981 16722 0,'0'-18'15,"0"36"-15,17-71 16,-17 70 31,0 1-47,0 35 16,-17-18-16,-1 53 15,1 54 1,-1-37-1,18-16 1,0-37 0,18-16-1,-18-54 17</inkml:trace>
  <inkml:trace contextRef="#ctx0" brushRef="#br0" timeOffset="-192855.168">15998 16651 0,'0'0'0,"53"-35"16,36 35 0,-1 0-1,35 70 1,-35 54-1,-52 17 1,-54-18 0,-35-17-1,-17-53 1,-36-18 0,0-35 15,53 0-16,0 0 1,71 0 0</inkml:trace>
  <inkml:trace contextRef="#ctx0" brushRef="#br0" timeOffset="-192473.404">16616 17110 0,'0'0'0,"17"0"0,1 0 15,17 53 1,-35 17 15,-17-35-15,-19 18-1,36-35 1,-17 0 0,17-36-1,0 0 1,0 1 0,0-1-16,35-52 15,18 17 1,18-18-1,-19 18 1,-34 53-16</inkml:trace>
  <inkml:trace contextRef="#ctx0" brushRef="#br0" timeOffset="-192323.61">16933 17127 0,'0'18'0,"0"17"16,0 1-1,0 16 1,0-193-16,0 300 0,0-141 16,-17-1-1,-1-17 1</inkml:trace>
  <inkml:trace contextRef="#ctx0" brushRef="#br0" timeOffset="-192157.957">16898 16863 0,'0'0'0,"0"-88"16,18 52-1,-18 72 32,17-19-47</inkml:trace>
  <inkml:trace contextRef="#ctx0" brushRef="#br0" timeOffset="-191790.874">17057 17039 0,'0'0'0,"17"35"15,1 18 1,17 18 0,-35-18-1,18-18 1,0-35 0,-1 0-1,1-18 16,17-34-15,18-19 0,18-52-1,-36 87 1,18 1 0,-18 35-1</inkml:trace>
  <inkml:trace contextRef="#ctx0" brushRef="#br0" timeOffset="-191441.913">17674 17057 0,'0'0'0,"18"0"0,17-35 31,18-36-15,-53 36 0,0-36-1,-18 53 1,-35 36 0,18 53-1,0-1 1,35 36-1,0-35 1,35-36 0,0 0-1,36-35 1</inkml:trace>
  <inkml:trace contextRef="#ctx0" brushRef="#br0" timeOffset="-191108.771">18097 17039 0,'0'0'0,"-17"88"16,17-17-1,0-18 1,0-36-1,0 1 1,17-18 0,19-53-1,17-17 1,17-19 0,1-16-1,-36 34 1,-17 36 15,-18 17-31</inkml:trace>
  <inkml:trace contextRef="#ctx0" brushRef="#br0" timeOffset="-121028.034">19032 16986 0,'0'0'0,"0"-17"15,0-1 1,18 0-1,0 1 1,-1 17 0,-17 17-1,0 36 1,0 18 0,-17 88-1,17-89 1,53-70-1,-1 0 1,1-18 0,18-17 15,17-18-15,18-70-1,17-18 1,-17 0-1,-35 70 1,-36 18 0,-17 35 15,-18 1-15</inkml:trace>
  <inkml:trace contextRef="#ctx0" brushRef="#br0" timeOffset="90236.002">2787 16933 0,'0'0'0,"0"18"16,-18-18-1,18-18 95,0 1-95,0-1 1,0 0-16,0 1 16,0-1-16,0-17 15,0-18 1,18 0 0,-18 35-1,0 1 1,0 34 46,0 1-46,18 17 0,-18 1-1,17-1 1,1 35-1,-18-52-15,17 53 16,1-36 0,0 35-1,-1 19 1,1-19 0,0 1-1,-18-36 1,17 0-1,-17-17 17,0 0-1,-17-1 47,-1-17-78,0 0 16,18 18-1,-17-18-15,17 17 32,17-17 46,1-17-78,0 17 15,17-18 1,0 1 0,36 17-1,-18-18 1,-36 18-16,19 0 15,-19 0 1,-17-18 47,-17 1-48,17-1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8T05:42:44.5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1005 670 0,'0'0'15,"0"-17"-15,0-1 0,0-17 16,18 35-1,-18-18 1,0 36 31,0-1-47,0 1 0,0 53 16,-71 17 15</inkml:trace>
  <inkml:trace contextRef="#ctx0" brushRef="#br0" timeOffset="51.371">988 1111 0,'0'36'31,"0"-72"-31,0 54 0</inkml:trace>
  <inkml:trace contextRef="#ctx0" brushRef="#br0" timeOffset="148.76">1005 1288 0,'0'0'15,"0"-18"17,0-17-17,0-53 1,0 35-1</inkml:trace>
  <inkml:trace contextRef="#ctx0" brushRef="#br0" timeOffset="498.233">582 617 0,'0'0'0,"-35"0"0,17 0 16,1 0-1,34-17 1,71-19 0,71 1-1,53-35 1,-89 52-1,-70 0 1,-18 18 0,-52 18 31,-1 0-47,1-18 0,17 17 15</inkml:trace>
  <inkml:trace contextRef="#ctx0" brushRef="#br0" timeOffset="864.281">988 653 0,'0'0'0,"0"-36"15,0 19 1,0-1 0,17 18-1,-17 18 32,0-1-47,0 54 16,0-1-1,0 19 1,0-19 0,0-35-16</inkml:trace>
  <inkml:trace contextRef="#ctx0" brushRef="#br0" timeOffset="980.786">970 1199 0,'0'0'15,"0"-17"48,0-1-63,18 1 0,-1-19 16</inkml:trace>
  <inkml:trace contextRef="#ctx0" brushRef="#br0" timeOffset="1563.011">1482 882 0,'0'0'0,"17"-18"31,-17 1-31,0-1 32,-17 18-17,-1 0 1,-17 0-16,-18 18 31,0 35-15,35 17-1,18-52-15,18 52 16,35-34 0,17-19-1,1-34 1,-18-19-1,0-34 1,-53 34 0,0 19-1,-36 52 17,36 0-17,0 36 1,18-18 15,35-18-15,-35-17-16</inkml:trace>
  <inkml:trace contextRef="#ctx0" brushRef="#br0" timeOffset="1912.623">2170 776 0,'0'0'0,"-18"0"16,0 0 0,1 0-1,17 18 1,-18 35 0,18 0-1,18 17 1,17 1-1,0-18 17,-35-18-17,0 0 1,-17-17-16,-36-1 16,-36 19-1,1-36 1,18 0-1,52 0 1</inkml:trace>
  <inkml:trace contextRef="#ctx0" brushRef="#br0" timeOffset="2246.176">2487 476 0,'0'0'0,"0"-35"0,18-18 32,-1 71-1,-17-1-15,18 72-1,0 34 1,-18-70-16,0 88 15,0-35 1,0 0 0,0-36-1,0-34 1,0-19 0</inkml:trace>
  <inkml:trace contextRef="#ctx0" brushRef="#br0" timeOffset="2594.879">2769 776 0,'0'0'0,"0"-18"16,18 1 0,-36 17 15,1 17-16,-36 19 1,17-1 0,1 0-1,35 1 1,0-19-16,0 36 16,18-18-1,35 1 1,-18-1 15,18 0-15,-35-17-1</inkml:trace>
  <inkml:trace contextRef="#ctx0" brushRef="#br0" timeOffset="3261.307">3404 794 0,'-17'0'0,"-1"-18"15,0 18 1,1-18-16,-1 1 15,18-18 1,53-18 0,18 35-1,-36 18-15,18 0 16,35 35 0,-70 36-1,-36 17 1,-35 0-1,-35-17 17,17-18-17,18 0 1,36-36 0,-1-17-1,71 0 16,-18-17-31,53-1 16,124 18 0,-88 0-1,-54 0 1,-52 0 0,-36 0-1</inkml:trace>
  <inkml:trace contextRef="#ctx0" brushRef="#br0" timeOffset="3942.853">1199 1658 0,'0'0'0,"-35"0"16,-18 18 0,-35-1-1,53-17 1,-18 0-1,35 0 1,71 0 15,88 0-15,-88 0-16,229 0 16,142-17-1,87-1 1,-193 18-1,176-18 1,0 1 0,-300 17 15,-124 0-15,-35 0-1,-35-18 16,0 0-15,18 1 0,0-18-1</inkml:trace>
  <inkml:trace contextRef="#ctx0" brushRef="#br0" timeOffset="5307.945">5556 1058 0,'0'0'0,"-17"0"0,-1 0 16,-17 0-16,-54 0 15,19 0 1,35 0 15,17 0-15,36 0-1,17 0 1,124 0 0,88 0-1,-18 0 1,-159 0-16,107 0 16,-18 0-1,-36 0 1,-52 0-1,-54-17 1,-17-1 0,-17 18-1,-19-18 1,19 1 15,-19-19-15,19 19-1,-18-1 1,17 1 0,36 34 31,-1 1-32,18-1 1,-17 1-16,17 35 15,-17 0 1,-71-35 0</inkml:trace>
  <inkml:trace contextRef="#ctx0" brushRef="#br0" timeOffset="5374.343">6368 1270 0,'-36'0'16,"19"0"0,70 0-16,-124 18 0</inkml:trace>
  <inkml:trace contextRef="#ctx0" brushRef="#br0" timeOffset="6306.504">6438 900 0,'0'-18'0,"0"36"0,-17-36 15,-36 0 1,35 1 0</inkml:trace>
  <inkml:trace contextRef="#ctx0" brushRef="#br0" timeOffset="6754.936">6262 847 0,'0'0'0,"0"17"47,17-17-32,-17 18 1,18 0-16,0-1 16,35 18-1,0-17 1,17 17 0,18 1-1,-35-19 1,0 1-1,-35 0 1,-18-1 31,-18-17-47,-35 36 16,-17-1-1,-71-18 1,70 36 15,0 0-15,36 0-1,18-53-15,17-17 47,52-19-31</inkml:trace>
  <inkml:trace contextRef="#ctx0" brushRef="#br0" timeOffset="30516.854">7408 758 0,'0'-17'16,"0"-1"-16,18 1 31,-18 34 47,-18 1-62,18-1-16,-17 1 15,-36 53 1</inkml:trace>
  <inkml:trace contextRef="#ctx0" brushRef="#br0" timeOffset="31948.237">7444 829 0,'0'18'16,"0"-1"-16,0 1 16,-18 0-1,18-1 1,0 18 0,0 18-1,-18-17 1,18-1-1,0 18 1,0-18 0,0 0-1</inkml:trace>
  <inkml:trace contextRef="#ctx0" brushRef="#br0" timeOffset="32563.907">7444 1305 0,'0'0'16,"17"18"-1,1 0 16,0-18-15,-1 0 0,18 0-1,-35-18-15,18 0 16,0-52 0,-1 17-1,1-18 1,-18 18-1,18 0 1,-18 36 0,0 34 46,0 1-46,0 0-1,0 35 1,35 17 0,-17-35-1,-1-17-15,18 35 16,18-18 0,0-17-1,-17-18 1,16 0-1,1-35 1,-17-18 0,-36-35-1,0-1 1,-36-17 0,-52 18 15,35 71-16,18 17 1,17 17 0,18 19-16</inkml:trace>
  <inkml:trace contextRef="#ctx0" brushRef="#br0" timeOffset="33013.279">8273 1041 0,'17'0'16,"1"0"-16,0 17 15,-18 1 1,35 35 0,-35-18-1,17-17-15,-17 35 16,18-18 0,-18-17-1,18-18 1,-18-36-1,17-17 1,19-35 0,-19 18-1,1 17 1,0 35 0</inkml:trace>
  <inkml:trace contextRef="#ctx0" brushRef="#br0" timeOffset="33212.065">8661 1076 0,'0'0'0,"35"106"31,-35-71-15,0 0 0,0 1-1</inkml:trace>
  <inkml:trace contextRef="#ctx0" brushRef="#br0" timeOffset="33395.848">8696 829 0,'0'0'0,"-18"-53"15,-17 0 1,17 18 0,18 53 15,0 17-16</inkml:trace>
  <inkml:trace contextRef="#ctx0" brushRef="#br0" timeOffset="33678.299">9013 758 0,'0'0'0,"36"-17"31,-36 34 16,0 1-47,0 0 16,17 70-1,-17 0 1,0-53-16</inkml:trace>
  <inkml:trace contextRef="#ctx0" brushRef="#br0" timeOffset="33812.497">9119 1323 0,'0'0'0,"0"18"16,18 17 0,17-18-1,18-17 1,0-17-1,-18-36 17,1-35-32</inkml:trace>
  <inkml:trace contextRef="#ctx0" brushRef="#br0" timeOffset="33995.497">9172 1005 0,'-17'-17'0,"34"34"0,-70-34 15,36-1 1,34 0 0,36 1-1,18 17 1,35-35 0,-36 35-1</inkml:trace>
  <inkml:trace contextRef="#ctx0" brushRef="#br0" timeOffset="34344.263">9631 988 0,'0'0'16,"17"0"-1,19-18 1,-1-17 0,-35 17-16,0-17 15,0 0 1,-35 35 0,-1 35-1,-16 18 1,34 53-1,36-36 17,70-17-17,0-18 1,-70-35-16</inkml:trace>
  <inkml:trace contextRef="#ctx0" brushRef="#br0" timeOffset="34860.294">9155 829 0,'0'18'47,"0"-1"-32,0 1-15,-18 35 16,0-36 0,1 54-1,17 17 1</inkml:trace>
  <inkml:trace contextRef="#ctx0" brushRef="#br0" timeOffset="35908.989">11518 900 0,'0'0'0,"18"-18"0,-18-17 16,0 17 15,-18 0-15,-35 18-1,-53 0 1,-52 53-1,69 18 1,72-1 0,87 19-1,36-54 1,18-17 0,-36-36-1,-18-70 1,-52 17-1,-18 18 1,-18 53 0,1 18 15,17 35-15,17 35-1,54-35 1,-18-18-1,-18-35-15</inkml:trace>
  <inkml:trace contextRef="#ctx0" brushRef="#br0" timeOffset="37273.077">13088 776 0,'0'0'0,"18"0"15,-1 0 1,1-18 0,17-17-1,-17 18 1,-18-1 0,-18 18-1,-52 0 1,-1 35-1,-17 18 1,70 0 0,18 0-1,53 0 1,-35-36-16,52 19 31,1-1-15,-36 0-1,-35-17 1,-17 0 0,-72 17-1,19-35 1,-1 18 0,36-18-1,53-36 1,-1 36-16</inkml:trace>
  <inkml:trace contextRef="#ctx0" brushRef="#br0" timeOffset="37623.075">13547 758 0,'0'0'15,"0"-17"-15,0-1 32,-18 18-17,0 0 1,-17 35 0,-18 18-1,0 0 1,53-17-16,-17 34 15,17-17 1,53 18 0,17-36-1,1-35 1,-18 0 0,-1-35-1</inkml:trace>
  <inkml:trace contextRef="#ctx0" brushRef="#br0" timeOffset="37955.623">13741 882 0,'17'-18'15,"-34"36"-15,34-53 0,1 35 16,0 0 0,17 35-1,-17 35 1,-1 1-1,-17-18 1,0-18 0,0-17-1,0-53 17,0 17-17,0-17 1,0-36-1,18-17 1,35 17 0,-18 36-1,-17 17-15</inkml:trace>
  <inkml:trace contextRef="#ctx0" brushRef="#br0" timeOffset="38139.104">14235 811 0,'17'71'32,"-17"-18"-32,0 17 15,0 1 1,-17-36 0,-19-35-1,19 0 1</inkml:trace>
  <inkml:trace contextRef="#ctx0" brushRef="#br0" timeOffset="38304.461">14270 741 0,'0'-35'0,"0"70"0,0-106 16,17 36-16,-17-53 15,0 53 1,-17 35-1,-1 17 1,-17 18 0</inkml:trace>
  <inkml:trace contextRef="#ctx0" brushRef="#br0" timeOffset="38539.842">14587 811 0,'0'0'0,"18"0"15,-18 18 32,0 0-47,0 35 16,0 70-1,-71 1 1</inkml:trace>
  <inkml:trace contextRef="#ctx0" brushRef="#br0" timeOffset="38657.88">14764 1782 0,'0'0'0,"0"-18"15,-18 0 1,18 1-16,-18-36 31,1 17-31</inkml:trace>
  <inkml:trace contextRef="#ctx0" brushRef="#br0" timeOffset="38904.474">14746 829 0,'0'0'0,"35"-53"16,18 53-1,53 18 1,-18 35 0,-35 17-1,-53 18 1,-70 18 0,-19-53-1,1-35 1,71-18-1</inkml:trace>
  <inkml:trace contextRef="#ctx0" brushRef="#br0" timeOffset="39386.676">15222 494 0,'0'-18'16,"18"18"-1,0 0 1,-18 18 0,17 0-1,-17 52 1,-17 18 0,-19 18-1,36 0 1,-17 0-1,17-89-15,0 72 16,0-19 0,35-17-1,0-35 1,36-36 0,-1-35-1,-52 0 1</inkml:trace>
  <inkml:trace contextRef="#ctx0" brushRef="#br0" timeOffset="39536.373">15275 847 0,'0'0'0,"0"-18"16,0 0-1,53 18 1,18-17-1,-36 17-15</inkml:trace>
  <inkml:trace contextRef="#ctx0" brushRef="#br0" timeOffset="40534.469">14693 794 0,'0'0'0,"18"0"31,-18 17 16,-18-17-32,18 18-15,0 17 16,-17 18 0,17 0-1,0 0 1,0-35-16,0 35 16,0 0-1,0-18 1,-18 0-1,18-17 1,0 17 15,0 0-15,0 1 0,0-1-1,0-18 1,0 19-1,0-19 1,0 19 0,0-1-1,0-17 1,0-1 0,0 18-1,18-17 1,-18 0-1,0-1 17,0 1-1,0-36 16,0 1-32,17 17-15,-17-18 0</inkml:trace>
  <inkml:trace contextRef="#ctx0" brushRef="#br0" timeOffset="41399.376">16757 423 0,'0'0'0,"0"-17"0,0-19 15,0 54 48,0 0-63,0-1 16,0 36-1,-18 53 1,18-71-16,-35 71 15,17 18 1,18-19 0,0-16-1,0-36 1,18-18 0,17-35-1,18-18 1,0-35-1</inkml:trace>
  <inkml:trace contextRef="#ctx0" brushRef="#br0" timeOffset="41600.661">16598 794 0,'0'0'0,"-17"0"16,-1 0-1,18-18 1,35 18 0,18 0-1,-18-18-15,54 1 16,-1-1 0</inkml:trace>
  <inkml:trace contextRef="#ctx0" brushRef="#br0" timeOffset="41899.275">16969 688 0,'0'18'47,"-18"-18"-32,0 35-15,1 53 16,17-17 15,17-19-15,1-34-16,35 17 15,35-35 1,-35-35 0,-35-18-1,-18-35 1,-53 17 0,-53 19-1,0 69 1,53 1-1</inkml:trace>
  <inkml:trace contextRef="#ctx0" brushRef="#br0" timeOffset="42515.755">18344 423 0,'0'0'0,"0"-17"16,0-54 0,0 53-16,0-17 15,0 18 1,0 69 15,0 54-15,0-70-16,-35 105 15,0-18 1,17-17 0,18-18-1,0-35 1,18-18 0,35-35 15,-18 0-31</inkml:trace>
  <inkml:trace contextRef="#ctx0" brushRef="#br0" timeOffset="42997.328">18785 741 0,'0'-18'15,"0"1"-15,0-19 16,0 19-1,-35 17 1,-18 0 0,-35 17-1,0 71 1,70-17 0,36 0 15,35-19-16,17-34 1,-17-18 0,0-53-1,-18-17 1,-35-19 0,0 54-1,-17 35 1,-1 35-1,18 18 1,0 36 0,53-19-1,0-35 1,0-17 0,-18-18-1</inkml:trace>
  <inkml:trace contextRef="#ctx0" brushRef="#br0" timeOffset="43413.306">19279 741 0,'0'0'0,"-17"-18"0,-19 1 16,1-1 0,-18 36-1,53 52 1,0 1-1,35-1 1,18-17 0,18-35-1,17-18 1,0-36 0,-35-16-1,-17-37 1,-36 36 15,0 18-15,-18 53 15,0-1-31,18 54 16,0 0-1,36-1 1,-1 1-1,0-54-15</inkml:trace>
  <inkml:trace contextRef="#ctx0" brushRef="#br0" timeOffset="43729.724">19756 1058 0,'0'0'0,"0"-17"0,0-1 16,0-17 15,17 17-31,1-35 16,17-17-1,18 17 1,0 35 0,0 18-1,0 53 1,-18 53-1,-35-36 1,-18 1 0,1-36-1,-1-35 1</inkml:trace>
  <inkml:trace contextRef="#ctx0" brushRef="#br0" timeOffset="43997.356">20391 900 0,'0'0'0,"0"-36"15,0 1 1,-18 17 0,-17 18-1,-54 36 1,19 17-1,52 17 1,36 1 0,35-18-1,17-18 1,19-35 0,34-35-1</inkml:trace>
  <inkml:trace contextRef="#ctx0" brushRef="#br0" timeOffset="44496.052">20920 406 0,'0'0'0,"-18"-18"16,0-70-1,1 88 1,-1 17-1,-17 107 1,35-1 0,0 19-1,0-37 1,18 1 0,-1-35-1,-17-18 1,18-53-1,35-71 32,-53 36-47,17 17 16,36-70 0,35 17-1,1 89 1,-19 35-1,-35 35 1,-35-17 0,-35-1-1,-18-17 1,0-17 0,0-36-1</inkml:trace>
  <inkml:trace contextRef="#ctx0" brushRef="#br0" timeOffset="47473.373">22031 847 0,'0'17'78,"0"1"-78,0 0 16,0-1-16,0 54 16,0-1-1,0-17 1,0-35-1,0-36 32,0 1-47,0-1 0,0-53 16,0-17 15,35 18-15,18 52-1,18 18 1,-1 71 0,18 17-1,-70-35 1,0-36 0,-1-17-1,-17-17 1,18-19-1,17-34 1,18-18 0,0 52-1,18 54 1,-1 35 0,-34 17 15,-19 1-16,-17 0 1,-17-18 0,-19-18-1</inkml:trace>
  <inkml:trace contextRef="#ctx0" brushRef="#br0" timeOffset="47940.187">22913 900 0,'0'0'0,"0"-36"0,0 19 15,0-1 17,-18 53-1,1 36-16,17-36 1,17 36 0,19-18-1,-19-53-15,36 17 16,18-34 0,-18-19-1,-1-52 1,-16 0-1,-36 0 1,-18 105 15,0 54-15,18-1 0,18 19-1,35-36 16,-35-36-31,35 19 16,0-54 0,-36 18-16</inkml:trace>
  <inkml:trace contextRef="#ctx0" brushRef="#br0" timeOffset="48289.428">23566 388 0,'0'0'0,"0"-18"0,0-35 15,0 36 1,0 34 15,0 1-15,0 35-1,17 71 1,1-1 0,-1 18-1,1-17 1,17-36 0,-17-35-1,17-18 1,1-35-1,-19-18-15</inkml:trace>
  <inkml:trace contextRef="#ctx0" brushRef="#br0" timeOffset="48638.359">24007 423 0,'0'0'15,"0"-88"1,-18 18 0,18 52-1,0 53 17,0 53-17,18 36 1,-18-71-16,0 35 15,17 88 1,-17-70 0,18-18-1,-1-35 1,19-17 0,-19-36-1,1-18 1</inkml:trace>
  <inkml:trace contextRef="#ctx0" brushRef="#br0" timeOffset="48838.335">24007 776 0,'0'0'0,"-18"-18"0,0 18 15,71-17 16,18 17-15,17-18 0,18 1-1,-71 17-15,0-18 16</inkml:trace>
  <inkml:trace contextRef="#ctx0" brushRef="#br0" timeOffset="49003.93">24412 688 0,'0'18'15,"0"-1"1,0 36 0,0-35-16,-17 35 15,17 0 1,0-18 0</inkml:trace>
  <inkml:trace contextRef="#ctx0" brushRef="#br0" timeOffset="49154.712">24465 547 0,'0'0'0,"0"-71"16,0 1 0,-18 52-1,18 36 1,-17-18-1</inkml:trace>
  <inkml:trace contextRef="#ctx0" brushRef="#br0" timeOffset="49505.634">24624 688 0,'18'0'16,"-18"18"31,0-1-47,17 36 15,-17 53 1,0 0-1,0 17 1,-17-17 15,17-35-15,0-36-16,0 0 16,0-52 15</inkml:trace>
  <inkml:trace contextRef="#ctx0" brushRef="#br0" timeOffset="49770.073">24659 794 0,'0'0'16,"35"-71"-16,18 18 15,0 36 1,0 52-1,-18 18 1,-17-18 0,0 53-1,-18-17 1,-36-18 0,-16-18-1,-1-35 1</inkml:trace>
  <inkml:trace contextRef="#ctx0" brushRef="#br0" timeOffset="50069.56">25206 459 0,'0'0'0,"18"-71"0,-1-17 16,-17 70-1,0 36 32,0-1-47,18 36 16,0 71 0,-18 52-1,0-52 1,0-18-1,0-54 1,35-16 0,0-36-1</inkml:trace>
  <inkml:trace contextRef="#ctx0" brushRef="#br0" timeOffset="50419.444">25594 794 0,'0'-18'0,"18"18"31,-1 0-15,19-18 0,-1 1-1,18-18 1,-18-18-1,-35 35-15,0-17 16,-35 17 0,-36 36-1,1 52 1,17 18 0,53 1-1,88-19 1,18-35-1,17-52 1</inkml:trace>
  <inkml:trace contextRef="#ctx0" brushRef="#br0" timeOffset="51333.842">26705 88 0,'0'0'0,"0"-35"0,0 17 15,-17 106 32,-1 1-47,18 52 32,0 0-17,0-88-15,0 35 16,18 71-1,-18-71 1,0-18 0,0-34-1,0-19 1,0-52 15,0-18-15,0 36-16,35-72 15,35 19 1,19 52 0,-1 18 15,18 88-15,-71-17-1,-35-18 1,-53-18-1,-35-17 1,-18-1 0,35-17-1,54-35 1</inkml:trace>
  <inkml:trace contextRef="#ctx0" brushRef="#br0" timeOffset="51683.941">27217 723 0,'0'0'0,"70"35"31,-70-17-31,18 0 16,-18 35-1,0 0 1,-18-1-1,1-16 1,17-19 0,0-52 15,0 0-15,17-36-1,36-17 1,18 35-1,-36 36-15,36 17 16,-18 0 0</inkml:trace>
  <inkml:trace contextRef="#ctx0" brushRef="#br0" timeOffset="52033.276">27640 758 0,'-18'0'31,"1"0"-15,-1 18-1,-17 17 1,0 36 0,35-53-16,0 34 15,35 1 1,18-17-1,-18-36 1,18 0 0,-35-53-1,-1-71 1,-34 36 15,-1 18-15,-17 34-1</inkml:trace>
  <inkml:trace contextRef="#ctx0" brushRef="#br0" timeOffset="52598.526">27958 706 0,'-18'0'16,"18"17"-16,-35 36 15,35 0 17,-18 18-17,53-1 1,36-17-1,-53-35-15,52-18 16,-17 0 0,18-53-1,-19 0 1,-16-18 0,-36 54-1,0 34 1,-18 19-1,36 16 1,35-16 0,35-19-1,0 1 1,-17-36 15,-1-52-15,-35-1-1,-35-17 1,-70 0 0,-1 53-1,1 35 1,35 0 0</inkml:trace>
  <inkml:trace contextRef="#ctx0" brushRef="#br0" timeOffset="52982.515">28928 723 0,'0'-17'0,"0"34"0,17-34 16,-17-1-16,18-17 16,-18 17-1,-18 18 16,1 0-15,-19 18 0,36 35-1,0 17 1,36 1 0,-19-1-1,1-52-15,-18 17 16,0 0-1,-35-17 1,-53-18 0,-1-18-1,19 1 1,70-1 0</inkml:trace>
  <inkml:trace contextRef="#ctx0" brushRef="#br0" timeOffset="53381.094">29263 776 0,'0'-18'15,"18"18"1,-18-17-16,35-1 16,0-35-1,-35 18 1,0 17-16,-18-17 16,-34 35 15,16 35-16,1 54 1,35-19 0,0 18-1,35-35 1,18 0 0,18-53-1,-54 0-15</inkml:trace>
  <inkml:trace contextRef="#ctx0" brushRef="#br0" timeOffset="53730.025">29722 688 0,'35'18'31,"-35"17"-31,0 35 31,-35 1-15,17-18 0,18-18-1,-18-35 1,18-18 0,18 1-1,17-36 1,18-35-1,18-18 1,-18 35 0,-18 18-1,-18 36-15,1-1 16,0 18-16</inkml:trace>
  <inkml:trace contextRef="#ctx0" brushRef="#br0" timeOffset="54048.237">30233 547 0,'0'0'0,"18"0"31,-18-18-15,-18 18 15,0 0-31,-17 0 15,17 35 1,18 18 0,0-35-16,18 35 15,35 17 1,-35 1 0,-36 0-1,-35-36 1,-141-18 15,53-17-15</inkml:trace>
  <inkml:trace contextRef="#ctx0" brushRef="#br0" timeOffset="68167.717">30745 758 0,'0'0'0,"0"-17"62,0-1 16,0 1 78,0-1-140</inkml:trace>
  <inkml:trace contextRef="#ctx0" brushRef="#br0" timeOffset="70553.669">794 2575 0,'0'0'0,"0"-17"15,0-19 1,17 19 0,-17 34 31,0 19-32,0-19-15,0 19 0,0 87 16,-17-35-1,-89 336 48,106-442-32,0 0-15,0-17-1,0-53 1,0 53 0</inkml:trace>
  <inkml:trace contextRef="#ctx0" brushRef="#br0" timeOffset="70920.155">317 2540 0,'0'0'0,"-35"-18"16,35 1-1,53-19 1,88-16-1,53 16 1,0 1 0,-70 35-1,-54 0 1,-70-18 0,0 36 15,-17-18-31,17 18 0,-36 17 15</inkml:trace>
  <inkml:trace contextRef="#ctx0" brushRef="#br0" timeOffset="71502.613">1358 2787 0,'0'0'0,"18"-18"16,-18 1-1,0-1 1,-18 0-1,-35 1 17,0 17-17,-35 17 1,18 89 0,52-18-1,36 1 1,35-36-1,-1-36 1,19-17 0,-53-53-1,-1-17 1,-17-1 0,0 53-1,0 71 32,0-35-47,0 17 0,0 18 31,18-17-15,17-1 0,-17-35-1,-1 0-15</inkml:trace>
  <inkml:trace contextRef="#ctx0" brushRef="#br0" timeOffset="71867.787">1640 2857 0,'0'0'0,"0"-17"0,0-18 16,0-18 0,-17 53 30,-1 17-30,18 1 0,0 17-16,0 18 31,18-35-31,17 35 16,0 0-1,-35-18 1,-17 18-1,-36-18 1,-18-17 0,1-1-1,17-17 1,35-17 0</inkml:trace>
  <inkml:trace contextRef="#ctx0" brushRef="#br0" timeOffset="72218.275">2046 2487 0,'0'0'0,"0"-18"0,0-17 15,18 0 1,-18 17-16,0 1 15,0 52 17,17 35-17,1 72 1,-18-1 0,-18 17-1,-17-87 1,35-36-16,-18 53 15,18-35 1,18-70 31,0-1-47</inkml:trace>
  <inkml:trace contextRef="#ctx0" brushRef="#br0" timeOffset="72618.274">2328 2787 0,'0'0'0,"18"-35"16,-18 17-1,0 0 1,-18 36 31,18 0-47,-35 17 15,0 18 1,17-36-16,18 19 16,0 17-1,0 0 17,0-18-17,18 0 1,-1-17-1,19-1 1,17-17 0,-18 18-1,0-18 1,-17 0 0,-1-18-1</inkml:trace>
  <inkml:trace contextRef="#ctx0" brushRef="#br0" timeOffset="73232.335">2910 2699 0,'0'0'0,"-17"0"16,17-36-1,0-16 1,35-1-1,18 35 1,18 36 0,-36 35-1,-18-18 1,-17 35 0,-35-17-1,-18 18 1,0-36-1,36-17 1,52-18 15,-17 0-31,52 0 16,-17 17 0,0 36-1,-35 0 1,-18-17-1,-18-1 1,-88 0 0,18-35-1,35 0 17,53-18-32</inkml:trace>
  <inkml:trace contextRef="#ctx0" brushRef="#br0" timeOffset="73848.281">4110 2822 0,'-18'0'32,"36"0"30,-1 0-62,19 0 16,87 0-1,71-17 1,106-1 0,-194 0-16,194 18 15,-124 0 1,-105 0 0,-54 0 15,-17-17 0,0-1-15,-35 18-1,35-18-15,-35 1 16,17-1-16</inkml:trace>
  <inkml:trace contextRef="#ctx0" brushRef="#br0" timeOffset="74114.531">5345 2628 0,'0'-17'16,"-18"-1"-16,0-17 15,1 17 1,17 36 31,17-1-31,19 19-16,-19-1 15,18 0-15,36 53 31,-36-35-15,-52 18 0,-72-36-1,-69 0 1,-72-17 0,160 0-16</inkml:trace>
  <inkml:trace contextRef="#ctx0" brushRef="#br0" timeOffset="74996.392">670 3581 0,'0'0'0,"-70"17"15,-18 1 1,17-18-1,53 0 1,71 0 15,106 0-15,17 0 0,-70 0-16,265 0 15,70 0 16,0-35-15,-89 17 0,-105 0-1,-88 18 1,-71 0 0,-35 0-1,-35 0 16,-1 0-15,1 0 0,0 0 15,-1-17-31,1-19 16,0 36-1</inkml:trace>
  <inkml:trace contextRef="#ctx0" brushRef="#br0" timeOffset="76545.131">6050 2487 0,'0'0'0,"0"-18"16,-18 36 62,18 0-78,0-1 0,-35 72 31,18 34-15,17 18-1,0-17 1,0-36-1,0-53 1,35-17 0,0-36-1,36-52 1,-18-19 0,-18 54-1,-35 53 16,0-1-31,18 36 16,17 0 15,18 0-15,17-35 0,36-1-1,-18-17 1,0-53-1,-70 36-15,35-54 16,-53-52 0,-18-18-1,-70 0 1,0 52 0,-35 36-1,17 71 1,53 17-1,53-17 1</inkml:trace>
  <inkml:trace contextRef="#ctx0" brushRef="#br0" timeOffset="76944.454">6914 2875 0,'0'0'0,"0"18"16,18-18-16,17 17 16,-17 19-1,0 17 1,-18 0-1,0-36 1,0 18 0,0-17-1,-18-18 1,18-35 15,18-18-15,35-53-1,-1 18 1,1 17 0,-17 36-1</inkml:trace>
  <inkml:trace contextRef="#ctx0" brushRef="#br0" timeOffset="77126.402">7285 2822 0,'17'18'0,"-34"-36"0,34 71 15,-17-35-15,0 35 16,0 0 0,0 0 15,0-36-15,-17-17-1</inkml:trace>
  <inkml:trace contextRef="#ctx0" brushRef="#br0" timeOffset="77292.16">7267 2469 0,'0'0'0,"-17"-88"16,-19 71-1,19 17 1</inkml:trace>
  <inkml:trace contextRef="#ctx0" brushRef="#br0" timeOffset="77726.057">7567 2328 0,'0'0'15,"0"-17"1,18 17 15,-1 0-15,-17 17-16,18 36 15,-18 71 1,0-89-16,0 106 16,-18-17 15,18-1-15,0-35-1,0-17 1,0-18-1,18-36 1,35-17 0,35-35-1,0-35 1,-35 34-16</inkml:trace>
  <inkml:trace contextRef="#ctx0" brushRef="#br0" timeOffset="77892.694">7761 2840 0,'0'0'0,"-53"-18"16,18 1 15,35-1-15,70-17-1,36-1 1,-18 19-16</inkml:trace>
  <inkml:trace contextRef="#ctx0" brushRef="#br0" timeOffset="78241.242">8273 2787 0,'0'0'0,"17"0"15,1 0 1,0 0-16,34-35 16,-34 17-16,35-35 15,-35 0 17,-18 36-17,-71 34 1,1 36-1,-1 35 1,71 0 0,18-17-1,52-36 1,54 1 0,-19-54-1</inkml:trace>
  <inkml:trace contextRef="#ctx0" brushRef="#br0" timeOffset="78973.455">9772 2734 0,'0'0'0,"0"-35"31,0 17-15,-18-17-1,-35 35 1,18 0-16,-18 0 16,-53 70-1,36 1 1,70-1 0,35 1-1,36-36 1,17-17-1,0-36 1,-53-52 0,1-1-1,-36 18 1,0 36 15,-36 70-15,1-1-1,35 19 1,71-18 0,17-18-1,-18-35 1,-17-17-16</inkml:trace>
  <inkml:trace contextRef="#ctx0" brushRef="#br0" timeOffset="79722.675">11236 2734 0,'0'0'0,"18"0"31,-18-35-16,17-1 1,-17 19 0,0-1-16,0 1 15,-35-1 1,-53 18 0,0 18-1,35 34 1,35 19-1,89 35 1,17-36 0,-18-17-1,-52-35 1,-18 17 0,-88-35-1,-18 18 16,-18-18-15,19 0 0,34 0-1,89-18 1</inkml:trace>
  <inkml:trace contextRef="#ctx0" brushRef="#br0" timeOffset="80071.396">11553 2752 0,'0'0'0,"18"-18"0,0-17 16,-1 35-1,-70 0 32,18 17-31,-35 19-1,-1 34 1,53 1 0,1-1-1,70-17 1,35 0-1,18-35 1,-71-18-16,53 0 16,-35-35-1</inkml:trace>
  <inkml:trace contextRef="#ctx0" brushRef="#br0" timeOffset="80404.534">11924 2769 0,'0'-17'0,"0"34"0,18-52 15,-18 17 1,35 36 0,-18 53-1,1-1 1,-18 1 0,0-1-1,-35-34 1,17-36-1,1 0 1,17-18 0,17-17-1,18-54 1,71-16 0,-35 34-1,-18 36 16,-36 35-31</inkml:trace>
  <inkml:trace contextRef="#ctx0" brushRef="#br0" timeOffset="80571.502">12312 2752 0,'0'0'16,"0"53"0,0 17-1,0-17 1,0 0-1,0-18 1,-18-35 0</inkml:trace>
  <inkml:trace contextRef="#ctx0" brushRef="#br0" timeOffset="80754.398">12382 2575 0,'0'0'0,"0"-53"0,0-52 32,0 52-17,-17 35 1,-18 18 0,35 35-1,-18-17-15</inkml:trace>
  <inkml:trace contextRef="#ctx0" brushRef="#br0" timeOffset="81104.544">12612 2716 0,'0'18'47,"0"0"-32,0-1-15,0 54 16,17-36-16,-17 89 16,18-1-1,0 18 1,-18-53-1,0-17 1,0-36 0,0-70 15,-18 17-31,18-17 16</inkml:trace>
  <inkml:trace contextRef="#ctx0" brushRef="#br0" timeOffset="81320.06">12753 2681 0,'0'0'0,"18"-18"0,52-17 31,18 35-15,-17 71-1,-54-1 1,-17 18-1,-17-70-15,-36 35 16,-18-18 0,1-35-1</inkml:trace>
  <inkml:trace contextRef="#ctx0" brushRef="#br0" timeOffset="81704.738">13212 2328 0,'0'0'0,"17"-17"0,18-1 16,-17 18-1,-18-18 1,0 54-1,0 34 1,0 36 0,0 35-1,-35 18 1,35-71 0,0 18-1,0-35 1,17-54-1,36 1 1,18-18 15,17-71-15</inkml:trace>
  <inkml:trace contextRef="#ctx0" brushRef="#br0" timeOffset="81869.199">13229 2734 0,'0'0'0,"-35"0"0,17 0 16,18-18-1,53 18 1,35-35 0,-52 35-16</inkml:trace>
  <inkml:trace contextRef="#ctx0" brushRef="#br0" timeOffset="82667.447">14534 2258 0,'0'0'0,"0"-18"0,0 0 16,18 1-1,0 34 17,-18 1-17,0 35 1,0 35-1,-36 36 1,19 17 0,-1-35-1,18-18 1,18-18 0,35-34-1,-36-19-15,19-17 16,52-17-1,-35-54 1</inkml:trace>
  <inkml:trace contextRef="#ctx0" brushRef="#br0" timeOffset="82851.687">14358 2540 0,'0'0'0,"-18"-18"16,177 18 15,-124 0-15,71-17 0,-70 17-16</inkml:trace>
  <inkml:trace contextRef="#ctx0" brushRef="#br0" timeOffset="83183.804">15046 2469 0,'0'0'0,"-18"18"47,1 17-32,-36 36 1,0-1-1,53 19 1,17-19 0,1-52-16,53-1 15,17-17 1,-18-35 0,-34-35-1,-36-36 1,-36 18-1,-69 52 1,-19 54 0</inkml:trace>
  <inkml:trace contextRef="#ctx0" brushRef="#br0" timeOffset="85280.16">16334 2152 0,'0'0'0,"0"-18"16,0 36 62,-18 0-78,18 17 0,0-18 16,-18 19-16,1 105 15,-19 0 1,19 18 0,17-53-1,0-18 1,35-18 0,36-70-1,-18-17 16,-1-1-31</inkml:trace>
  <inkml:trace contextRef="#ctx0" brushRef="#br0" timeOffset="85747.59">16722 2646 0,'0'0'0,"17"-35"16,1-1-1,0 1 1,-18 0 0,-53 17-1,0 36 1,-35 35 0,35 17-1,35 36 1,53 0 15,53-53-15,-17-53-1,-18-18 1,-18-35 0,-35-53-1,0 18 1,0 53-1,0 53 1,-17 52 0,17 1-1,35-1 1,18-35 0,-18-17-1</inkml:trace>
  <inkml:trace contextRef="#ctx0" brushRef="#br0" timeOffset="86179.217">17163 2593 0,'-18'-18'0,"36"36"0,-54-53 16,19 35-1,-1 0-15,18 17 16,-18 54-1,18 17 1,36 0 0,52 0-1,-35-70 1,53-18 0,-53-35-1,-18-18 1,0-53 15,-35 18-15,0 35-1,-18 53 1,18 70 0,0 1-1,0 17 1,53-35-1,18-18 1,-36-17 0</inkml:trace>
  <inkml:trace contextRef="#ctx0" brushRef="#br0" timeOffset="86528.402">17745 2875 0,'0'18'0,"0"-1"15,0-34 48,0-1-47,0 0-16,0-17 15,17-35 1,1 34-16,53-34 15,-19 52 1,37 18 0,-19 71-1,-17-1 1,-53 1 0,0 17-1,-18-70 1,1-18-1</inkml:trace>
  <inkml:trace contextRef="#ctx0" brushRef="#br0" timeOffset="86844.428">18574 2716 0,'0'0'0,"0"-35"16,0-18-1,-18 36 1,-17-1 0,-18 53-1,0 18 1,18 18 0,35 17-1,0-35 1,70 0-1,1-18 1,17-35 15,0-35-15,0-36-16</inkml:trace>
  <inkml:trace contextRef="#ctx0" brushRef="#br0" timeOffset="87311.942">18909 2117 0,'0'0'0,"0"-18"0,-18 0 15,1 18 1,17 18 0,0 53-1,17 34 1,1 72-1,17-1 1,-35 1 15,0-89-15,0-53 0,18-17-1,-1-36 1,19-35-1,17-35 1,17-36 0,18 54-1,18 52 1,35 106 0,-70 18-1,-53-18 1,-36 1-1,-35-54 1,-18-35 0</inkml:trace>
  <inkml:trace contextRef="#ctx0" brushRef="#br0" timeOffset="90938.189">20461 2522 0,'0'-17'0,"0"34"0,18-34 16,-18-1-1,0 36 48,0-1-48,-18 19-15,0-1 16,1 35 0,17 1-1,0-53 1,0 35-1,53-18 1,35-18 0,-18-17-1,19-35 1,-1-18 0,-35-35-1,-36-18 1,-17 71-1,0 17 1,-17 36 0,-1 35-1,18 17 1,0 1 0,35-18-1,1-18 1,-1-35 15,18-17-15,-35 17-16</inkml:trace>
  <inkml:trace contextRef="#ctx0" brushRef="#br0" timeOffset="91287.819">21237 2469 0,'0'-17'16,"0"34"-16,18-69 15,-18 34-15,0 0 16,0 1 0,-35 34 15,17 19-15,0 16-1,18 19 1,0 17-1,36-17 17,-1-18-17,-35 0 1,0-18 0,-35-18-1,-36-17 1,53 0-16,-35 0 15,36-17-15</inkml:trace>
  <inkml:trace contextRef="#ctx0" brushRef="#br0" timeOffset="91653.295">21484 2558 0,'0'-18'0,"53"-17"31,-53 17-15,18 18-16,-18-53 15,0 18 1,-18 17-1,-35 18 1,18 36 0,0 34-1,35 54 1,0-36 0,35-18-1,18-34 1,0-19-1</inkml:trace>
  <inkml:trace contextRef="#ctx0" brushRef="#br0" timeOffset="91969.983">21855 2575 0,'0'0'0,"52"-35"15,-34 35 1,0 53-1,-1 17 1,-17 19 0,0-36-1,18-36 1,-18 1 0,18-36-1,-1-17 1,-17 17-16,18-88 31,17 1-15,-35 16-1,36 37 1,-1 34-16</inkml:trace>
  <inkml:trace contextRef="#ctx0" brushRef="#br0" timeOffset="92652.558">23142 2540 0,'0'0'0,"35"-35"16,-17 17-1,-18-35 1,-18 18-1,-34 35 1,-37 0 0,-16 88-1,52 0 1,53 0 0,35-17-1,35-18 1,1-53-1,0-53 1,-19-35 15,1-71-15,0 0 0,-35 36-1,-18 52 1,-18 54-1,1 17 1,-1 35 0,18 53-1,0 36 1,0 17 0,18 17-1,-18-87 1,35-53-1</inkml:trace>
  <inkml:trace contextRef="#ctx0" brushRef="#br0" timeOffset="93051.133">23618 2558 0,'18'-18'47,"0"18"-32,-18-18-15,35 1 16,-35-1-16,18-17 16,-1-18-1,-17 0 1,-35 35-1,-18 36 1,-17 53 0,34 87 15,36-70-15,36 1-1,16-36 1,19-36-1,-18-52 1</inkml:trace>
  <inkml:trace contextRef="#ctx0" brushRef="#br0" timeOffset="93400.83">24077 2452 0,'0'-35'15,"0"70"-15,0-88 0,18 35 0,-18-17 16,0-18-1,-18 53 17,-35 0-1,18 35-15,0 36-1,35 17 1,35 0-1,18-17 1,0-36 0,-18 18-1,-35-35 1,0-1-16,-53 1 16,-17 0-1,-36-18 1,35-18-1</inkml:trace>
  <inkml:trace contextRef="#ctx0" brushRef="#br0" timeOffset="93618.344">24289 2522 0,'17'-17'15,"-34"34"-15,34-52 0,1 17 16,0 18-1,-18 18 1,-18 35 0,0 35-1,1-35 1,-1 0 0</inkml:trace>
  <inkml:trace contextRef="#ctx0" brushRef="#br0" timeOffset="93800.352">24342 2346 0,'0'-35'16,"0"70"-16,17-123 0,-17 17 31,0 54-31,0-1 16,0 36 15,0-1-31</inkml:trace>
  <inkml:trace contextRef="#ctx0" brushRef="#br0" timeOffset="94149.348">24518 2452 0,'0'0'0,"18"17"0,-1-17 0,1 53 16,17 18-1,-35-1 17,0 1-17,-35-36 1,35 1-1,-18-36 1,18-18 0,36-53-1,-1-34 1,35-19 0,72 1-1,-1 52 1,-71 53-1</inkml:trace>
  <inkml:trace contextRef="#ctx0" brushRef="#br0" timeOffset="94499.841">24959 2452 0,'0'0'0,"18"17"16,17 1-1,-17-18-15,-1 0 16,54-18 0,-36-34-1,-17-1 1,-18 0 0,-36 35-1,-34 36 1,-1 70-1,71 0 1,0 0 0,53-17-1,53-1 1,35-52 0,-53-18-1</inkml:trace>
  <inkml:trace contextRef="#ctx0" brushRef="#br0" timeOffset="95065.813">25806 2417 0,'0'0'0,"17"-18"16,-17 0-16,0-17 16,-17 0-1,-54 35 1,1 0-1,-19 35 1,1 53 0,53 18-1,53 0 1,34-36 0,19-52 15,-18-18-16,0-71 1,0-34 0,0-36-1,0-18 1,-18 18 0,-35 52-1,0 37 1,0 34-1,-18 53 1,1 36 0,-19 35-1,19 17 1,-19 18 15,19-17-15,-1-36-1,18-35 1,0-36 0,18-17-16</inkml:trace>
  <inkml:trace contextRef="#ctx0" brushRef="#br0" timeOffset="95880.032">26564 2011 0,'0'-18'0,"0"36"0,18-71 16,-18 35-16,17-17 15,-34 53 32,17-1-47,-18 71 31,18 36-15,0 35 0,18-1-1,-1-16 1,-17-37 0,0-69-1,0-19 1,-17-34-1,17-72 1,35-16 0,36-1-1,-36 71-15,18-1 16,53 36 0,-36 53 15,-17 53-16,-35-18 1,-36-17 0,-35-36-1,-88-35 1,35 0 0,53-18-1,53 1-15</inkml:trace>
  <inkml:trace contextRef="#ctx0" brushRef="#br0" timeOffset="96229.188">27182 2417 0,'70'0'15,"-140"0"-15,158 17 16,-71 36-16,-17 35 31,0 0-15,0-70-16,-35 35 15,17-18 1,18-17 0,18-71 15,17-18-16,18-52 1,0 17 0,0 36-1,0 17 1</inkml:trace>
  <inkml:trace contextRef="#ctx0" brushRef="#br0" timeOffset="96561.679">27570 2328 0,'0'18'16,"-36"0"0,19 35-1,-19 17 1,36 18-1,0 0 1,53-35 0,0-35-1,-18-18 1,-17-18-16,17-52 16,-17-36-1,0-17 1,-18 34-1,-36 36 17,36 36-32</inkml:trace>
  <inkml:trace contextRef="#ctx0" brushRef="#br0" timeOffset="97112.418">27958 2328 0,'0'0'0,"-18"0"0,-17 18 16,-1 35-1,36 17 1,0-17-1,0-17 1,36 17 0,52-1-1,-18-52 1,1-17 0,0-54-1,-19-35 1,-16 36-1,-36 52 1,-18 71 0,18 18-1,35-18 1,71 17 0,0-52-1,-18-36 1,-35-35-1,-18-35 1,-35 0 15,-17 35-15,-54 18 0,1 17-1</inkml:trace>
  <inkml:trace contextRef="#ctx0" brushRef="#br0" timeOffset="97777.658">28981 2381 0,'17'0'31,"-17"-17"-15,18 17 0,0-18-1,-1 0 1,19-17 0,-1 17-1,-35 1-15,17-19 16,-34 36 31,-18 0-47,-36 18 31,53-18-31,-17 35 16,17 1-1,18 52 1,53 0-1,-17 0 1,-1-35 0,-35-18-1,-18 1 1,-35-36 0,-35-18-1,35-17 1</inkml:trace>
  <inkml:trace contextRef="#ctx0" brushRef="#br0" timeOffset="98144.879">29333 2399 0,'0'0'0,"18"-18"16,0 1-1,-1-19 1,-17 1 0,18 17-1,-18 1 1,-35 17-1,-18 35 1,35 36 0,18 17 15,0-18-15,35 1-1,18-36 1,0-35-1</inkml:trace>
  <inkml:trace contextRef="#ctx0" brushRef="#br0" timeOffset="98492.012">29651 2275 0,'0'0'0,"18"0"0,-1 18 15,-17 53 1,0 17 0,0 0 15,-17-70-31,-1 35 16,18-18-1,18-53 16,17-35-15,0-35 0,36-18-1,-1 18 1,-17 35 0,-53 35-16</inkml:trace>
  <inkml:trace contextRef="#ctx0" brushRef="#br0" timeOffset="143521.714">952 4410 0,'0'0'0,"0"17"15,0-34 79,18 17-94,-18-18 0,35-17 31,-17-18-15,-18 0 0,-18 53-1,1 0 1,-89 18 0,53-1-16,-35 19 15,-89 34 1,107 1-1,70-18 1,70 17 0,36 1-1,0-1 1,-18-17 0,-52 0-1,-54 0 16,-53-18-15,-70 1 0,-17-36-1,16 0 1,54 0 0,88-36-1,88 1 1,-52 17-16</inkml:trace>
  <inkml:trace contextRef="#ctx0" brushRef="#br0" timeOffset="143937.661">1129 4762 0,'0'-17'16,"18"17"-1,-18-18 1,17-17 0,1 0-1,-1-1 1,-17 19-1,-35 17 1,18 17-16,-19 19 16,1 34-1,17 18 1,18 1 0,36-36-1,17-1 1,-36-34-1,54-18 1,-18-35 0,-18 0-16</inkml:trace>
  <inkml:trace contextRef="#ctx0" brushRef="#br0" timeOffset="144237.408">1570 4357 0,'0'0'0,"-18"-53"15,1 18 1,-1 17 0,18 53 15,0-17-31,0 52 16,18 36-1,-18 18 16,-18 17-31,18-18 32,-18-34-17,1-19 1,52-105 15</inkml:trace>
  <inkml:trace contextRef="#ctx0" brushRef="#br0" timeOffset="144619.316">1887 4762 0,'0'0'0,"0"18"15,18-36 16,17 1-15,-17 17 0,17-53-1,-17 0 1,-18 18 0,-18 35-1,-52 0 1,-1 53-1,18 17 1,53 18 0,35-17-1,54-18 1,16-35 0,-16-18-1</inkml:trace>
  <inkml:trace contextRef="#ctx0" brushRef="#br0" timeOffset="144985.927">2258 4904 0,'0'0'0,"0"35"31,-18-35-15,18 18-1,0-36 1,0 0-1,35-35 1,-17-35 0,35 18-1,-53 52-15,71-17 16,-1 35 0,18 70-1,-35 1 1,-18 17-1,-35-17 1,0-19 15,-17-16-15,-1-36 0</inkml:trace>
  <inkml:trace contextRef="#ctx0" brushRef="#br0" timeOffset="145184.751">2787 4780 0,'0'0'0,"18"-18"0,-18 1 16,0 52 15,0 18-15,0 18-1,0-36 1,0 0-16,0 0 15,-36-17 1</inkml:trace>
  <inkml:trace contextRef="#ctx0" brushRef="#br0" timeOffset="145351.278">2805 4639 0,'0'-53'16,"0"106"-16,0-176 15,0 70 1,0 70 15,0 1-15,0 0-16</inkml:trace>
  <inkml:trace contextRef="#ctx0" brushRef="#br0" timeOffset="145901.962">3052 4674 0,'0'0'16,"-18"0"-1,0 0 17,1 18-17,17 35 1,0 35-1,0 0 1,17-17 0,36-36-1,35-35 17,-17-35-17,17-36 1,-70 54-16,35-89 15,-36 35 1,-17 36 0,0 70 15,0 36-15,0-54-16,0 54 15,18-18 1,17-18-1</inkml:trace>
  <inkml:trace contextRef="#ctx0" brushRef="#br0" timeOffset="146916.722">3651 4780 0,'-17'0'31,"17"18"-15,0-1 0,0 19-1,-18-1 1,18 18-1,0-35-15,0 17 16,0 0 15,0-53 1,18 18-32,-18-17 15,0-1 1,0 1 93,0-1-109,0 0 16,0-17-1,17-53 1,1 17 0,35 18-1,17 36 1,19 70 0,-19 35-1,-35-18 1,-17 1-1,0-53 1,-18-36 15,0-17-15,0 17-16,17-88 16,36 36 15,-18 17-16,54 35 1,-72 18-16,72 35 16,-37 36-1,-34 17 1,-18 0 0,-18-17-1,-17-36 1,-18-17-1,18-18 1</inkml:trace>
  <inkml:trace contextRef="#ctx0" brushRef="#br0" timeOffset="147913.78">5327 4445 0,'0'0'0,"0"-18"15,35-17 1,-35 17 0,0 71 31,-17-35-47,-1 17 0,0 53 15,1 18 16,17 0-15,0-18 0,35-52-1,18-36 1,17-53 0,-17-18-1,18-17 1,-53 88-1,-18 35 17,35 36-17,0-18 1,18-18 0,0-35 15,17 0-16,-34-53 1,17-18 0,-36-34-1,-17-1 1,0 71-16,-35-54 16,-18 36-1,0 36 1,18 34-1,35 19 1</inkml:trace>
  <inkml:trace contextRef="#ctx0" brushRef="#br0" timeOffset="148330.096">6138 4604 0,'0'0'0,"0"17"15,0 1 1,18-18 0,0 0-1,17-18 1,0-17-1,-17 17-15,-1-34 16,-17 16 0,-35 19-1,-18 52 1,0 35 0,36 19-1,17-1 16,17-35-15,54 0 0,17-53-1,-17-18 1</inkml:trace>
  <inkml:trace contextRef="#ctx0" brushRef="#br0" timeOffset="148863.783">6738 4251 0,'0'0'0,"-35"-53"15,17 53 1,0 18 0,1-18-16,-1 53 31,18 35-31,0 18 31,0-1-15,-17 19-1,17-36 1,0-35 0,0-35-1,35-54 16,18-52-15,-36 53-16,36-71 16,18 36-1,-1 52 1,-17 53 0,0 53-1,-35 18 1,-36-18 15,-52-35-15,-36-17-1,0-36 1,35-36 0,54 1-16</inkml:trace>
  <inkml:trace contextRef="#ctx0" brushRef="#br0" timeOffset="149228.518">7232 4410 0,'0'0'15,"0"-18"-15,0 36 47,0-1-31,-18 36 0,1 35-1,17 18 1,0 0-1,0 0 1,0-35 0,0-54-1,0-34 1,0-19 0</inkml:trace>
  <inkml:trace contextRef="#ctx0" brushRef="#br0" timeOffset="149528.307">7214 4374 0,'0'-17'0,"0"34"0,0-69 15,18 34-15,17-35 16,36 53 0,17 35-1,0 36 1,-17 35-1,-54-1 1,-17 1 0,-53-18-1,-17 1 1,-18-54 0,-1-17-1,19-36 1</inkml:trace>
  <inkml:trace contextRef="#ctx0" brushRef="#br0" timeOffset="150126.736">7779 4586 0,'17'0'47,"1"0"-31,0 18-16,-1-1 15,1 19 1,-18-19-16,0 54 16,0 17-1,0-35 1,0-18 0,0-52 30,0-19-46,0 1 16,18 0-16,34-71 31,19 35-15,-18 18 0,0 36-1,-35 17 1</inkml:trace>
  <inkml:trace contextRef="#ctx0" brushRef="#br0" timeOffset="150310.039">8237 4604 0,'0'0'15,"18"35"1,0 18 0,-18-18-16,0 18 15,0 0 1,17-18-1,-17-17 1,-17-18 0</inkml:trace>
  <inkml:trace contextRef="#ctx0" brushRef="#br0" timeOffset="150476.209">8167 4427 0,'0'0'15,"17"-17"-15,1-36 16,-18 70 31,0 1-47</inkml:trace>
  <inkml:trace contextRef="#ctx0" brushRef="#br0" timeOffset="150859.225">8502 4621 0,'0'0'0,"18"0"16,-1 18-1,18-18 1,-17 35-1,0 53 1,-1-17 0,1-18-1,17 0 1,-17-35 0,17-18-1,1-53 1,-1-18-1,0-35 1,0 18 0,-17 53 15,-18 17-15,18 18-16</inkml:trace>
  <inkml:trace contextRef="#ctx0" brushRef="#br0" timeOffset="151209.602">9049 4674 0,'0'0'0,"17"18"31,19-18-15,-19-18-1,19-17 1,-19 0-1,-17-18 1,-17 18 0,-1 35-16,-35 17 31,18 18-15,35 18-1,0 18 1,17-1-1,36 1 1,-17-36 0,-1-17-1,0-36 1</inkml:trace>
  <inkml:trace contextRef="#ctx0" brushRef="#br0" timeOffset="151542.669">9507 4657 0,'18'-18'0,"-36"36"0,36-54 16,0 36 0,-1 36-1,-17 52 17,0 0-17,0-35 1,0 0-1,0-35 1,0-36 0,0 0-1,0-35 1,36-35 0,-1-18-1,-18 89-15,19-54 16,-36 36-1,-18 17 1</inkml:trace>
  <inkml:trace contextRef="#ctx0" brushRef="#br0" timeOffset="152540.107">10742 4374 0,'0'-17'15,"0"34"-15,0-52 0,0 18 16,0 34 15,0 18-15,-18 36-1,-17 35 1,35 0 0,0-18-1,0-53-15,0 18 16,0 18 0,0-54-1,0-52 1,18-53-1,17-53 1,0-36 0,36-52-1,-36 123 1,-35 53 15,53 88-15,18 54-1,-18-19 1,35 89 0,-53-36-1,-35-34 1,0-1 0,0-35-1,-35-36 1,17-17-1,18-17-15</inkml:trace>
  <inkml:trace contextRef="#ctx0" brushRef="#br0" timeOffset="152740.294">10777 4604 0,'0'0'0,"-70"0"31,52 0-31,1 0 16,34-18 0,54 18-1,52-18 1,18-17 0,-105 35-16</inkml:trace>
  <inkml:trace contextRef="#ctx0" brushRef="#br0" timeOffset="153057.293">11307 4516 0,'0'0'0,"17"17"16,18 1-1,1 17 1,17 0 15,-53 36-15,0-1-1,-18 1 1,18-36 0,-18-35-1,18-17 1,0-54 0,18 1-1,53-19 1,17 36-1,-35 18 1,-18 35 0</inkml:trace>
  <inkml:trace contextRef="#ctx0" brushRef="#br0" timeOffset="153371.698">11924 4586 0,'18'0'16,"-18"-18"0,-18 18 15,0 0-15,-52 18-1,-1 35 1,18 18-1,36-1 1,34 1 0,36-18-1,35-53 1,-70 0-16,70-36 16,-53-17-1</inkml:trace>
  <inkml:trace contextRef="#ctx0" brushRef="#br0" timeOffset="153904.975">12312 4233 0,'-18'-17'0,"36"34"0,-53-70 16,-1 53 0,19 0-1,17 18 1,-18 53-1,18 34 1,0 19 0,0-18-1,0 0 1,-18-18 0,18-35-1,0-36 1,0-34 31,0-36-32,0 35-15,0-70 16,53 17 0,0 36-1,-17 53 1,34 35-1,-17 70 1,-53-35 0,0 1-1,-18-37 1,18-34 0,-17-18-1,17-53 1,17 36-1</inkml:trace>
  <inkml:trace contextRef="#ctx0" brushRef="#br0" timeOffset="154087.31">12612 4727 0,'17'-17'15,"19"-19"1,-142 160 0,159-195-16,0 54 15,-71 87 1,0 18-1,1-70-15,17 17 16,-18 1 0,1-19-1,17-34-15</inkml:trace>
  <inkml:trace contextRef="#ctx0" brushRef="#br0" timeOffset="154237.274">12665 4533 0,'0'-53'0,"0"106"0,17-141 0,-17 17 32,0 54-32,0-1 15,-17 18 1,-1 35 0,36-17-16</inkml:trace>
  <inkml:trace contextRef="#ctx0" brushRef="#br0" timeOffset="154621.068">13000 4339 0,'35'-35'31,"-17"35"1,-18 35-17,0 36 1,-36 17 0,1 18-1,0 17 1,17 1-1,18-36 1,18-35 0,35-36-1,35-17 1,-70-17-16,35-36 16,-18 0-1</inkml:trace>
  <inkml:trace contextRef="#ctx0" brushRef="#br0" timeOffset="154753.807">13035 4621 0,'-35'0'15,"70"0"-15,-88 0 16,53-17 0,18 17-16,52 0 15,19-18 1</inkml:trace>
  <inkml:trace contextRef="#ctx0" brushRef="#br0" timeOffset="155120.031">13423 4604 0,'0'0'0,"53"0"15,-18 0 17,-17-36-17,-18 19 1,-18-1 0,-35 18-1,-17 35 1,17 54-1,53-19 1,0 18 0,53-35-1,0 0 1,17-53 0,1-35-1</inkml:trace>
  <inkml:trace contextRef="#ctx0" brushRef="#br0" timeOffset="155385.923">13794 4639 0,'0'-35'15,"0"70"-15,0-106 16,-18 71 0,0 0-1,1 18-15,-19 17 16,1 36-1,35-1 1,0 19 0,35-36-1,18-18 1,18-35 0,-1-35-1,1-18 1</inkml:trace>
  <inkml:trace contextRef="#ctx0" brushRef="#br0" timeOffset="155718.601">14164 4216 0,'0'-36'16,"0"72"-16,0-107 15,0 53 1,0 36 15,18 53-15,-18 35-1,0-1 1,0 19 0,0-1-1,0-87-15,0 34 16,0 36-1,53-71 1,-1-35 0,19 0 15,0-70-31</inkml:trace>
  <inkml:trace contextRef="#ctx0" brushRef="#br0" timeOffset="155901.972">14235 4551 0,'0'0'0,"-53"0"15,35 0 1,36 0 0,70-18-1,18 1 1,-71 17-1</inkml:trace>
  <inkml:trace contextRef="#ctx0" brushRef="#br0" timeOffset="156400.285">14693 4463 0,'-17'17'32,"-19"1"-17,19 0 1,-1-18-16,-17 52 16,35 1-1,0 0 1,53 0-1,52-18 1,19-35 0,-36-17-1,-35-18 17,-18-36-17,-17-17 1,-18 35-1,0 71 17,-18 17-17,18 35 1,0 1 0,18-53-16,0 17 15,17 0 1,-17-35-1</inkml:trace>
  <inkml:trace contextRef="#ctx0" brushRef="#br0" timeOffset="156717.594">15346 4516 0,'0'0'0,"0"-18"15,17 18 1,-17 18-1,0 52 1,0 1 0,0 17-1,0-35 1,0-36 0,0-34 15,0-36-16,18 0 1,0 18-16,17-36 16,53-17-1,0 35 1</inkml:trace>
  <inkml:trace contextRef="#ctx0" brushRef="#br0" timeOffset="157082.765">15840 4551 0,'35'0'16,"0"0"-1,36-18 1,-54 1-16,36-19 15,-35-17 1,-18 18 0,-35 17-1,-36 54 1,-17 34 15,53 18-15,52-17-1,72 0 1,34-36 0,18-18-1,-53-52-15</inkml:trace>
  <inkml:trace contextRef="#ctx0" brushRef="#br0" timeOffset="158182.163">1076 5644 0,'0'0'0,"-18"0"0,-35 0 16,-17 0-1,35 0 1,-18 0-1,35 0 17,71 0-17,70 0 1,89-17 0,158-18 15,142 17-16,17-17 1,18 17 0,-18 0-1,-123 1 1,-142 17 0,-211 0-16,18 0 15,-18 0 1,-53-18 15,0 0-15</inkml:trace>
  <inkml:trace contextRef="#ctx0" brushRef="#br0" timeOffset="158829.925">6421 5433 0,'0'0'31,"-194"0"-31,158 0 0,-17 0 16,0 0 0,89 0 15,-1 0-31,106 0 15,194 0 1,-211 0-16,299 0 16,36 0-1,-36-18 1,-88 0 0,-141 1 15,-88 17-31,-71 0 31,-17-18-15,0 1-1,-1-1-15</inkml:trace>
  <inkml:trace contextRef="#ctx0" brushRef="#br0" timeOffset="159629.266">11483 5468 0,'0'0'0,"-35"0"0,-54 0 15,-16 0 1,34 0 0,36 0-1,52 0 32,72 0-31,105 0-1,70 0 1,54 0 0,87 0-1,72 0 1,-319 0-16,389 0 15,88 0 1,-35 0 0,-53-18-1,-53 1 1,-159-19 0,-124 36-1,-105-17 1,-53 17-1,-35 0 17,-18-18-1,17 1-15,19-19-1,-19 1-15</inkml:trace>
  <inkml:trace contextRef="#ctx0" brushRef="#br0" timeOffset="168897.612">8908 6756 0,'-18'0'31,"18"-18"-31,35 0 31,-17-17-15,-18 0 0,0 17-16,18-35 15,-36 18 1,-35 0 0,-35 35-1,-18 17 1,0 54-1,88-1 1,36 1 0,35 17-1,18-17 1,-1-1 0,-17-17-1,-35 0 16,-18-18-15,-53 1 0,-18-36-1,-17 0 1,-18 0 0,53-36-1,53 19 1,36-18-1</inkml:trace>
  <inkml:trace contextRef="#ctx0" brushRef="#br0" timeOffset="169381.732">9102 6967 0,'0'0'0,"0"-17"62,17 17-62,1-18 16,0 18-16,-1-35 16,-17 0-1,-17 35 17,-36 0-17,0 52 16,17 1-15,36 18 0,18-18-1,35 0 1,18-36 0,17-17-1,-53 0-15,53-35 16</inkml:trace>
  <inkml:trace contextRef="#ctx0" brushRef="#br0" timeOffset="169912.032">9631 6879 0,'0'0'0,"17"0"0,1-17 16,0-1 15,-18 0-15,-36 1 15,19 17-15,-1 0-16,-52 35 15,17 35 1,17-17-1,36 18 1,36-18 0,52-36-1,-35-17 1,0-35 0,-36-18-1,-17-17 16,0 17-15,0 35 0,0 53-1,0 1 1,0 34 0,36-34-1,-1 16 1,-17-34-1</inkml:trace>
  <inkml:trace contextRef="#ctx0" brushRef="#br0" timeOffset="170229.184">9931 6914 0,'0'0'0,"0"-17"0,17 17 16,19 35 15,-1 0-15,-35 18-1,0 0 1,18-18 0,-18-52 15,0-1-16,17-17 1,-17 17-16,18-17 16,17-36-1,0 19 1,1 34 0</inkml:trace>
  <inkml:trace contextRef="#ctx0" brushRef="#br0" timeOffset="170563.389">10389 6879 0,'0'-17'31,"-17"17"0,-1 0-15,-35 17-1,18 36 1,17 0 0,18 0-1,18-35-15,17 17 16,53 0 15,-35-35-31,0-18 31</inkml:trace>
  <inkml:trace contextRef="#ctx0" brushRef="#br0" timeOffset="171094.605">10566 6473 0,'0'0'0,"-18"-35"16,0 70 31,18-17-47,0 0 0,0 70 15,0 0 16,0 18-31,0 0 16,0-18 15,0-17-15,18-36 0,0-18-1,-18-34 16,0-36-15,17 35-16,1-52 16,35-1-1,0 54 1,0 17 0,0 52-1,0 37 1,-53-36-1,0 35 17,-18-35-17,0-53 1,-17 0 0</inkml:trace>
  <inkml:trace contextRef="#ctx0" brushRef="#br0" timeOffset="171826.394">11254 6597 0,'0'0'15,"35"0"-15,0-18 16,0-17 15,-17 35-15,-18-18 0,-53 18 15,36 18-31,-36 0 15,-53 35 1,18 17 0,35 18-1,17 1 1,36-19 0,53 1-1,35-18 1,18-18-1,0-35 1,-18-18 0,1-17-1</inkml:trace>
  <inkml:trace contextRef="#ctx0" brushRef="#br0" timeOffset="172225.584">11712 6826 0,'0'0'0,"18"-17"31,-36 17 1,-17 17-17,-18 19 1,18 16-1,35 19 1,35-36 0,36 1-1,-36-36 1,35 0 0,-17-18-1,-17-35 1,-36-18-1,-18 1 1,0 35 0,-35 17-1,0 18 1,36 18-16</inkml:trace>
  <inkml:trace contextRef="#ctx0" brushRef="#br0" timeOffset="172675.074">12083 6932 0,'0'0'0,"0"18"15,0-1 1,0 1-1,0 0-15,0-1 32,0-34 15,0-1-47,0 0 15,0 1-15,0-54 16,0 1-1,53 34 1,17 36 0,18 36-1,18 69 17,-88-52-17,-18 0 1,0-17-1,-18-36 1,0 0-16</inkml:trace>
  <inkml:trace contextRef="#ctx0" brushRef="#br0" timeOffset="173107.161">12665 6509 0,'0'0'0,"0"-18"16,0-17-1,0 17 16,0 36-15,0 17 0,0-17-16,0 70 15,0 18 1,-18-18 0,0 0-1,18 0 1,18-35-1,35 0 1,18-18 0,-1-35-1,-17-35 17,-18 0-32</inkml:trace>
  <inkml:trace contextRef="#ctx0" brushRef="#br0" timeOffset="173258.979">12771 6720 0,'-18'0'0,"36"0"0,-71-17 15,17-1 1,54 18 0,17 0-1,18-18 1</inkml:trace>
  <inkml:trace contextRef="#ctx0" brushRef="#br0" timeOffset="173641.094">13070 6773 0,'0'0'0,"18"0"16,0 0 0,35 0-1,-36-17 1,1-19 0,-18 1-1,-35 35 1,-18 0-1,0 53 1,35 0 0,18 18-1,35-19 1,18-16 15,18-19-31,-1-17 16</inkml:trace>
  <inkml:trace contextRef="#ctx0" brushRef="#br0" timeOffset="173873.24">13652 6703 0,'0'0'0,"0"-18"15,-17 18 16,-1 18-31,-35 35 16,18 0 0,-18 17-1,35-17 1,-17-18 0,18-35-1</inkml:trace>
  <inkml:trace contextRef="#ctx0" brushRef="#br0" timeOffset="174090.093">13406 6756 0,'17'-18'16,"-34"36"-16,52-54 16,0 54-1,-17 53 1,17-1-1,-17-17 1,-1-35-16,1 35 16,0-36-1,-1-17 1</inkml:trace>
  <inkml:trace contextRef="#ctx0" brushRef="#br0" timeOffset="174523.028">13882 6385 0,'0'-17'0,"0"34"0,0-70 15,0 36-15,0 34 47,17 1-47,-17 35 16,0 17-1,0 1 1,-17 35 0,17-18 15,0 0-31,17 0 31,1-35-15,17-17-1,36-1 1,-53-35-16,52 0 16,1-18-1,-1-35 1,-52 36-16</inkml:trace>
  <inkml:trace contextRef="#ctx0" brushRef="#br0" timeOffset="174672.052">14041 6720 0,'-18'0'0,"36"0"0,-71-17 16,70 17-1,71 0 16,1 0-15</inkml:trace>
  <inkml:trace contextRef="#ctx0" brushRef="#br0" timeOffset="177151.082">8008 6244 0,'0'-17'15,"18"-1"1,17 0 0,-17-17-1,-1 17 1,1 18-1,-18-17 1,0 34 47,0 1-63,0 0 15,0 35 1,0-36-16,0 36 15,0 18 1,0-1 0,0 1 15,0-1-15,-18 1-1,1-1 1,-1-17-1,18 18 1,-18-18 0,18 17-1,0-17 1,-17 18 0,-1-18-1,-17 17 1,-1 1-1,19 17 1,-1 0 0,-17 0-1,35-35 17,-18 18-17,18-18 1,-17 0-1,-1 0 1,18 0 0,0-71 46,0 0-46,0-17-16,18-36 15</inkml:trace>
  <inkml:trace contextRef="#ctx0" brushRef="#br0" timeOffset="179513.081">7885 5997 0,'0'0'0,"-18"18"16,18-1 31,35-17-32,53 18 1,18-18-1,71 18 1,-124-18-16,141 0 16,-18 0-1,-17 0 1,-1 17 0,19-17-1,35 0 1,105 18-1,-176-18 1,53 0 0,-35 18-1,0-18 1,-18 0 15,0 0-15,-106 0-16,89 0 15,34 0 1,54 0 0,17 17-1,1-17 1,-19 0 0,-52 0-1,-71 0 1,0 0-1,-35-17 1,53 17 0,71-18-1,105 0 17,-106 18-17,-52 0 1,17 0-1,-35-17 1,-18 17 0,0-18-1,18 0 1,0 1 0,0-1-1,-36 18 1,1-35-1,52 17 1,-17 1 0,0 17-1,-36 0 1,-34-18 15,-1 18-15,18 0-1,53 0 1,-53 0 0,-36 0-1,1 0 1,17 0 0,-17 0-1,-1 0 1,1 0 15,0 0 16,-36 18 109,18-1-140,-18 1-1,18 0-15,-17-1 16,17 18 0,-18-17-16,0 35 15,1 18 1,-1-1 0,1 1-1,17-1 16,0-17-15,0 53 0,0-53-1,0 0 1,-18 0 0,18 0-1,0 35 1,0-53-1,0 36 1,0-36 0,-18 18-1,18 17 1,0 19 0,-17 16 15,17-52-16,-18-17 1,0 17 0,1 17-1,-1-17 1,0 18 0,1-18-1,17-36 1,0 18-1,0-17 17,17-18 15,1 0-47,35-18 15,-35 1 1</inkml:trace>
  <inkml:trace contextRef="#ctx0" brushRef="#br0" timeOffset="181378.179">7743 7973 0,'0'0'0,"0"17"15,18-17 1,17 0-1,54 0 17,-54 0-32,106 0 15,53 0 1,18 0 0,-1 0-1,1 0 1,-36 0-1,36 0 1,0 0 0,-1 0-1,19 0 1,-36 0 0,-18 0-1,36 0 1,-53 0 15,-1 0-15,19 0-1,-1 0 1,0 0 0,1 0-1,-18 0 1,-18 0-1,0 0 1,-18 0 0,1 0-1,17 0 1,-35 0 0,17 0-1,1-17 1,-19 17-1,1 0 17,0-18-17,0 18 1,-18 0 0,18 0-1,-18-18 1,18 18-1,-53 0 1,35 0 0,-53 0-1,18-17 1,0 17 0,35-18-1,-17 18 1,0 0-1,-1-17 17,1 17-17,-1 0 1,1 0 0,-36 0-1,18 0 1,-18 0-1,1 0 1,16 0 0,-16 0-1,17-18 1,0 18 0,-18 0-1,-18 0 1,19 0-1,-19 0 17,-17-18 15,-17 18-32,-1 0-15,0-17 0</inkml:trace>
  <inkml:trace contextRef="#ctx0" brushRef="#br0" timeOffset="183872.501">9066 9701 0,'-17'0'250</inkml:trace>
  <inkml:trace contextRef="#ctx0" brushRef="#br0" timeOffset="184923.339">9031 9931 0,'0'17'109,"0"1"-109,0 0 16,-35 35 0,-18 52-1,18-16 1,17 16-1,18-87-15,0 35 16,18 17 0,52-70-1,-35 0 1,36-35 0,0 0 15,-19-18-16,-34 53 17,-18 18-17,0 17 1,18 0 0,35 0-1,0-35 1,17 0-1,1-35 1,-1-18 0,-34-53-1,-19 1 1,-34-1 0,-1 88-16,-17-17 15,-54 17 16,37 54-15,52-1 0</inkml:trace>
  <inkml:trace contextRef="#ctx0" brushRef="#br0" timeOffset="185339.155">9772 10266 0,'0'0'0,"0"17"15,18-17 17,-1 0-17,18-17-15,1-1 16,-36-35-1,0 18 17,-18 17-17,-35 36 1,0 17 0,18 36-1,17-18 1,18-18-16,18 0 15,35 18 1,0-35 0,0-18-1,0-35 1</inkml:trace>
  <inkml:trace contextRef="#ctx0" brushRef="#br0" timeOffset="185970.201">10231 9860 0,'0'0'0,"0"-18"16,0 1-1,-18 17 1,18 17-1,0 36 1,0 18 0,-18 35-1,18 0 1,0 35 0,0-71-1,0-17 1,0-35 15,0-1-15,0-52 15,18 0-15,0-18-1,-1-18 1,18 1-1,-17 52-15,0-17 16,52 35 0,-34 35-1,-1 36 1,-35-18 0,0 0-1,-18 0 1,-17-36-1,-36 1 17,1-18-17,35-18 1</inkml:trace>
  <inkml:trace contextRef="#ctx0" brushRef="#br0" timeOffset="186552.457">10689 10019 0,'0'-18'32,"0"1"-32,0-1 15,0 36 63,0 17-78,0-17 0,0 87 16,0-34 0,0-36-1,0 53 1,18-17 0,-18-1-1,0-52 1,0-36 15,0-17-15</inkml:trace>
  <inkml:trace contextRef="#ctx0" brushRef="#br0" timeOffset="186936.057">10724 9984 0,'0'0'0,"0"-18"0,0-17 16,0 17 0,53-17 15,18 35-15,17 17-1,-53 1-15,89 35 16,-54 35-1,-34 0 1,-36 1 0,0-1-1,-53-18 1,-18 1 0,1-54-1,17 1 1,-35-18-1,17 0 17,53-35-32</inkml:trace>
  <inkml:trace contextRef="#ctx0" brushRef="#br0" timeOffset="187402.505">11377 10178 0,'0'0'0,"18"0"15,17 0 1,-17 0-1,17 17 1,0 36 0,-17 0 15,-18 0-15,0-18-1,0 1 1,0-54 15,0 0-15,0-35-1,35 0 1,-17 18-16,17 0 16,36-18-1,-54 35 1</inkml:trace>
  <inkml:trace contextRef="#ctx0" brushRef="#br0" timeOffset="187602.679">11818 10142 0,'-35'0'0,"70"0"0,-17 0 16,-1 18 0,-17 0-1,18-1 1,-18 54-1,0-18 1,0-18 0,0 0-1,-18-35 1,1 0 0</inkml:trace>
  <inkml:trace contextRef="#ctx0" brushRef="#br0" timeOffset="187753.776">11836 10037 0,'0'-36'16,"0"72"-16,0-107 0,0 53 15,0-35-15,0 36 32,-18 52-1</inkml:trace>
  <inkml:trace contextRef="#ctx0" brushRef="#br0" timeOffset="188135.679">12047 10089 0,'0'0'0,"0"18"0,18-18 16,17 35-1,-17 1 1,0 17 0,-1 17 15,-17 1-15,35-54-1,1 1 1,-1-36-1,-17-17 1,-1 0 0,1-53-1,35-36 1,-53 36 0,17 53-1,1 35 1</inkml:trace>
  <inkml:trace contextRef="#ctx0" brushRef="#br0" timeOffset="188499.971">12594 10142 0,'0'-17'47,"18"17"-47,-18-36 16,0 1-1,-18 0 1,1 17 0,-19 18-1,1 53 1,17 0-1,18-18-15,18 36 16,17-18 0,1 0-1,16-36 1,1-17 15,-35-17-31</inkml:trace>
  <inkml:trace contextRef="#ctx0" brushRef="#br0" timeOffset="188817.1">12912 10019 0,'17'0'0,"-34"0"0,70 18 32,-36 17-32,18 35 15,1 19 1,-36-19-1,0-35 1,0-17 0,17-36-1,-17 1 1,18-54 15,17-35-15,1 1-1,-19 52 1,-17 35 0,-17 18-16</inkml:trace>
  <inkml:trace contextRef="#ctx0" brushRef="#br0" timeOffset="190546.106">8290 9737 0,'18'0'31,"-18"-18"-15,0 0 0,0 1-1,35-1-15,-17-35 31,-18 36-15,17-1 0,-17 0-1,0 36 32,0 0-47,0 17 16,0 35-1,-17-34 1,-1 52 0,18-18-1,0 19 1,0-72-16,0 71 16,0 1-1,0-19 16,0 1-15,0-1 0,0-17-1,0 18 1,0-36 0,0 18-1,0 0 1,-17-18-1,-1-17 1,18 17 15,0-17-15,0-36 46,-18 18-46,18-18 0,-17 18-1,-1 0 17,18-17-1,-18 17-31,18 17 15,-17 1 1,-1 0 0,18-1 15,-18-17 16,1 0-32,-1 0 1,1 0-16</inkml:trace>
  <inkml:trace contextRef="#ctx0" brushRef="#br0" timeOffset="194043.383">8255 9613 0,'18'0'47,"-1"0"-32,71 0 1,36 0-1,17 0 1,0 0 0,36 0-1,52 0 1,-106-17 0,124 17-1,-35 0 1,-71 0-1,88 17 1,-176-17 0,71 18-1,70-18 1,-53 0 0,18 0-1,17 0 1,-53 0-1,1 0 1,35 0 0,17 0-1,-35 0 1,-53 0 0,-17 0-1,17 0 1,71 0 15,-36 0-31,-17 0 31,0 0-15,-35 0 0,105-18-1,-88 18 1,0-17-1,-35 17 1,-35 0 0,35-18-1,17 0 1,1 1 0,0 17-1,17 0 16,-18-18-31,1 0 16,-1 18 15,-52-17-15,0 17 15,-1 0-15,1 0-1,-18 17 110,0 1-109,0 0 0,0-1-16,0 1 15,0 0 1,-18 17 0,18 18-1,0 17 1,0-52-16,-17 52 15,-1 19 1,-17-19 0,35 1-1,0-18 1,0 0 0,0 0-1,0-18 1,0 18-1,17-18 1,-17 18 0,0-18 15,0 18-15,18 0-1,-18-18 1,18-17-1,-18 17 1,0 1 0,17-1-1,-17 0 1,0-17 0,0-1 15,0 1-16,0 0 17,-17-18 30,-1 17-62,0-17 16,-35 0-1,36 0-15,-54 0 16,-70 18 0,35-18-1,18 0 1,-18 0 0,-17 0-1,-18 0 1,-36 0-1,54 0 1,52 0 0,-52 0-1,-18 0 17,0 0-17,-53 0 1,35 0-1,-18 0 1,1 0 0,35 0-1,35 0 1,71 0-16,-18 0 16,-35 0-1,0 18 1,-1-18-1,1 0 1,18 0 0,-19 0 15,-34 0-15,17 0-1,18 0 1,0 0-1,35 17 1,-18-17 0,-17 18-1,0-18 1,-18 0 0,18 0-1,0 17 1,17-17-1,18 0 1,18 0 0,-36 0 15,18 0-15,-17 0-1,-18 0 1,52 0-1,-34 0 1,17 0 0,18 0-1,17 0 1,-17 0 0,-1 0-1,-17 0 1,1 0-1,16-17 1,1 17 0,17 0-1,1-18 1,-19 18 15,-16 0-15,16 0-1,19 0 1,-19 0 0,19 0-1,-19-17 1,36-1 46,0 0-46,0 1 31,0-1-16,0 0-15,18 18-1,-18-17 1,18 17 0,-1-36-1,1 1 1,0 18 0,-18-19-1,0 19 1,0-1-16,-18 0 15,0 1 1</inkml:trace>
  <inkml:trace contextRef="#ctx0" brushRef="#br0" timeOffset="197652.159">8678 13035 0,'-17'-18'16,"17"1"0,-18 17-1,0-18 1,1 18 0,34 18 62,-17-1-63,0 1-15,0 0 16,0 17-16,0 53 16,0 53-1,0 0 1,-17-17-1,-1-18 1,18-36 0,0-17-1,0-70 32,0-1-47,0-53 16,0 36-16</inkml:trace>
  <inkml:trace contextRef="#ctx0" brushRef="#br0" timeOffset="198135.09">8502 13053 0,'0'0'0,"0"-36"15,35-16 1,18 16 0,35 19-1,1 17 1,-1 17 0,-53 36-1,-35 35 1,-53 18-1,-35-18 1,17-17 0,18-18-1,53-18 17,0 0-17,53 1 1,0 17-1,-17 0 1,-1-18 0,0 0-1,-17-17 1,17-18 0,0-18-1</inkml:trace>
  <inkml:trace contextRef="#ctx0" brushRef="#br0" timeOffset="198501.199">9031 13494 0,'0'0'16,"18"0"30,-1-18-46,1 0 16,0 1 0,-18-36-1,0 0 1,-36 35 0,1 36-1,35 0-15,-18 35 16,18 35-1,18 0 1,0-35 0,17 0 15,18-18-15,-18-17-1,-17-18-15</inkml:trace>
  <inkml:trace contextRef="#ctx0" brushRef="#br0" timeOffset="199215.636">9313 13617 0,'0'18'63,"0"-1"-48,0 1 32,0 0 0,0-36 16,0 0-63,-17 18 0,17-17 15,-18-36 1,18-18 0,35 1-1,36 17 1,-53 53-16,87 35 15,-34 18 1,-18 18 0,-36-1-1,-17-52 17,0-1-17,0-34 1,0-18-1,0-36 1,36-17 0,-1 35-1,53 53 1,36 70 0,-71 19-1,-36-1 1,-17-35-1,-17-18 1,17-17 0,-18-18-1</inkml:trace>
  <inkml:trace contextRef="#ctx0" brushRef="#br0" timeOffset="199582.551">10178 13423 0,'0'0'0,"0"-17"15,-18 34 17,18 18-17,-18 36 1,1 0-1,17-1 1,17-52-16,36 17 16,0-35-1,0-18 1,-18-17 15,-35-18-15,0 0-1,-53-35 1,-17 35 0,17 36-1,18 17 1</inkml:trace>
  <inkml:trace contextRef="#ctx0" brushRef="#br0" timeOffset="200031.678">10495 13088 0,'0'0'0,"0"-18"16,18-35-1,-18 36 1,0 34 15,0 19-15,0-19-16,0 54 16,0 52-1,0 19 1,0-37-1,0 1 1,17-35 0,1-1-1,0-52 1,17-18 0,0-18-1,-17-52 16,17 17-31</inkml:trace>
  <inkml:trace contextRef="#ctx0" brushRef="#br0" timeOffset="200197.87">10513 13370 0,'0'0'0,"-18"0"16,36-17-1,17 17 1,18-18 0,-18 18-1</inkml:trace>
  <inkml:trace contextRef="#ctx0" brushRef="#br0" timeOffset="200581.144">10830 13423 0,'0'0'0,"0"18"16,36-18 0,34-18-1,-35 1 1,-17 17-16,17-53 15,-35 17 1,-17 1 0,-54 35-1,1 71 1,-1 17 0,53 0-1,18-17 16,53-19-15,35-16 0,54-36-1,-107 0-15</inkml:trace>
  <inkml:trace contextRef="#ctx0" brushRef="#br0" timeOffset="201712.806">11254 12982 0,'0'-17'15,"0"-1"16,17 18-15,1 18 0,0 52-1,-18 36 1,0 17 0,17 1-1,1-1 1,-1-34-1,19-37 17,-19-34-32,54-18 15,-1-18 1,1-34 0,-18-19-1,-18 0 1,-17 54-1,-18 34 1,0 19 0,35-1-1,0 18 1,18-18 0,-35-35-1,35 18-15,17-18 16,-34-18 15,-1-35-15,0-17-1,-17-36 1,-36-35 0,-70-36-1,18 89 1,-19 71-1,19 17 1,17 35 0,53 0-1,17-17 1</inkml:trace>
  <inkml:trace contextRef="#ctx0" brushRef="#br0" timeOffset="202163.417">12259 13388 0,'0'0'16,"0"18"-1,0-1 1,35-34 0,1-19-1,-19 1 1,-17-36 0,0 36-1,-53 18 1,18 34-1,17 71 1,18 1 15,0-1-15,36-18 0,17-34-1,-36-19-15,18-17 16,18-35-1,-35 35-15</inkml:trace>
  <inkml:trace contextRef="#ctx0" brushRef="#br0" timeOffset="202727.749">12594 12894 0,'0'0'0,"-17"-35"0,-1-1 32,0 36-17,1 0 1,-1 53 0,18 36-1,0 34 1,18 36-1,-18-36 1,0 1 0,0-54-1,17-34 1,1-1 0,0-35-1,-1-18 1,-17-52-1,35-54 1,-17 71 15,17-17-15,36 87 0,17 36-1,-35 35 1,-35 18-1,-54-35 1,-34-36 0,-1-35-1,-17 0 1,70-18 0</inkml:trace>
  <inkml:trace contextRef="#ctx0" brushRef="#br0" timeOffset="203410.027">13070 13000 0,'0'0'15,"0"-18"-15,0 1 32,0 34-1,0 1-31,0 35 16,0 53-1,0 17 1,18-35-1,-18-35-15,18 53 16,-18 0 0,17-53-1,1-18 17,17-17-17,-17-36 1,0-53-1,-18 19 1</inkml:trace>
  <inkml:trace contextRef="#ctx0" brushRef="#br0" timeOffset="203775.622">13053 13053 0,'0'0'16,"0"-18"-16,35-17 15,36 17 1,17 18 0,18 0 15,-53 53-15,-1 35-1,-52 36 1,0-1-1,0-35 1,-17 1 0,-18-19-1,-54-35 1,19-35 0,-1 0-1,54 0 1,17-17-1</inkml:trace>
  <inkml:trace contextRef="#ctx0" brushRef="#br0" timeOffset="204243.098">13564 13370 0,'0'0'0,"18"-17"16,0 17-1,-1 17 1,18 36-1,-35 18 1,0-54 0,0 36-16,0 0 15,0-35 17,0-1-17,0-34 1,0-18-1,0-1 1,36-52 0,-19 0-1,19 0 1,-19 35 0,1 35-16</inkml:trace>
  <inkml:trace contextRef="#ctx0" brushRef="#br0" timeOffset="204414.585">13917 13282 0,'0'18'16,"0"17"-16,0 18 15,0 0 17,0-212-32,0 371 0,0-159 31,0-36-31</inkml:trace>
  <inkml:trace contextRef="#ctx0" brushRef="#br0" timeOffset="204607.296">13864 13070 0,'0'0'0,"0"-17"0,0-54 15,0 54 1,-17 17 0,17 17-1,0 18 1</inkml:trace>
  <inkml:trace contextRef="#ctx0" brushRef="#br0" timeOffset="204989.93">14129 13247 0,'0'0'0,"17"17"16,19 1-1,-19 17 1,1 18-1,-18 0 1,18 0 0,34 0-1,-34-35 1,17-18 15,1-18-15,-1-35-1,-17-35 1,35-36 0,-36 72-1,-17 16 1</inkml:trace>
  <inkml:trace contextRef="#ctx0" brushRef="#br0" timeOffset="205356.222">14764 13264 0,'0'0'15,"17"0"17,1 0-17,-18-17-15,0-1 16,35-17-1,-35 0 1,0-1 0,-17 1-1,-19 35 1,-34 53 0,17 35-1,35 36 1,36-36-1,17-35 1,18 0 0,18-53-1,-18-18 1,-36 18 0</inkml:trace>
  <inkml:trace contextRef="#ctx0" brushRef="#br0" timeOffset="205690.594">15081 13141 0,'18'-18'15,"-36"36"-15,54-36 0,-19 36 16,1 53 0,-18 17-1,0 0 1,0-18-1,-18-34 1,18-1 0,-17-53 31,17 1-47,17-54 15,18-35 16,1-17-15,-19 17 0,-17 35-16</inkml:trace>
  <inkml:trace contextRef="#ctx0" brushRef="#br0" timeOffset="208734.316">7902 12612 0,'0'0'0,"-53"0"31,71 0 0,0 0-15,52 0-1,36 0 1,53 0 0,-89 0-16,124 0 15,18 0 1,-36 0 0,-17 0-1,-53 0 1,70 0-1,89 17 17,-89-17-17,1 0 1,-36 0 0,18 0-1,52 0 1,-87 0-1,-71 0 1,35 0 0,71 0-1,35 0 1,17 0 0,36 0-1,-70 0 1,-1 0-1,0 0 17,1 0-17,-36 0 1,-35 0 0,17-17-1,36 17 1,17 0-1,-17 0 1,-18 0 0,-17-18-1,34 18 1,-52-17 0,-18 17-1,-17 0 1,0-18-1,-1 0 17,1 18-17,70-17 1,-18 17 0,1-18-1,-18 0 1,-18 1-1,35 17 1,-17-18 0,0 18-1,-18-18 1,18 18 0,-71-17-1,71 17 1,53-18-1,-71 18 1,-53 0 15,-17 0-15,-1 0 15,-17-18-15,18 18-1,0 0 1,-1 0 0,1 0-1,-36 0 126,18 18-141,0 0 16,0-1-1,0 1 1,-35 17-1,17 1 1,18-1 0,-17 0-1,-1 0 1,1 1 0,17-1-1,-18 0 1,0 1-1,18-19-15,0 36 32,0-18-32,0 1 31,0-1-15,0 18-1,53 35 1,-35 0-1,17-17 1,-35-36 0,0-17-1,0 17 17,35 18-17,-35-35-15,18 52 16,0-17-1,-18-18 1,0-17 0,0 0 15,0 17-15,0 35-1,17 1 1,1 0-1,-18-19 1,0-34 0,0 17-1,-18 18 1,1-17 0,17 16-1,-18-34 1,18 0-1,0-1 17,-18-34-1,1-1-31,17 0 16</inkml:trace>
  <inkml:trace contextRef="#ctx0" brushRef="#br0" timeOffset="209725.363">7585 12718 0,'17'0'16,"1"0"-1,0 0 17,-1 0-17</inkml:trace>
  <inkml:trace contextRef="#ctx0" brushRef="#br0" timeOffset="212262.211">7849 12665 0,'0'0'0,"18"0"16,0 0 0,-1 0 31,1 0-32,-1 0 1,-17 17-1,18 19 1,0-1 0,-1 18-1,1 0 1,-18-18 0,0-17-1,0 52 1,0-17-1,0 35 1,18-17 0,-18 17-1,17-17 1,-17-1 0,0 18-1,18 1 1,-18-1-1,0 0 1,-18 0 0,1 0-1,17-17 1,0-18 15,-18-36-31,18 36 16,0 18-1,-18-18 1,18 17 0,0-17-1,0-17 1,0-1 0,0 0-1,0 18 1,-17 0-1,-1-18 1,18 18 0,0-18-1,0-17 1,0 0 0,18-18 30,-1 0-30,1-18 0,53 0-1,-1 1 1,18-1 0,18 1-1,18-1 1,-1 0-1,1 18 1,-1 0 0,1-17-1,-19-1 1,-69 0-16,34 18 16,89-17-1,0 17 16,17 0-15,-17 0 0,-36-18-1,18 0 1,-35 1 0,18 17-1,-36-18 1,71 18-1,17 0 1,53 0 0,-35-17-1,18 17 1,0 0 0,-36 0-1,-70-18 16,0 0-15,-36 1 0,-17-1-1,35 0 1,54 1 0,52 17-1,0 0 1,-18 0-1,-53 0 1,-52-18 0,0 18-1,-18-18 1,-1 18 0,19-17-1,35 17 1,0 0 15,17 0-15,18 0-1,-17 0 1,-18 0 0,-1 0-1,-16 0 1,34 0-1,18 0 1,0 17 0,-88-17-16,106 0 15,-71 0 1,36 0 0,-36 0-1,-35 0 1,0 0 15,-18 0-15,0 0-1,0 0 1,18 0 0,0 0-1,0 0 1,-35 0-16,17 0 15,36 0 1,-36 0 0,-17 0-1,-1-17 17,-17-1-17,18 18 1,0-18-1,-1 1 17,1 17-17,-18-18 1,17 18-16,-17-17 16,18 17-1,17-18 1,1-17-1,-19 17 1,1 18 0,-18-18-1,0 1 1,-35 17 15,-18-18-15</inkml:trace>
  <inkml:trace contextRef="#ctx0" brushRef="#br0" timeOffset="212769.566">15628 14129 0,'0'-18'31,"0"36"32,0-1-48,0 1-15,0 0 16,0 17 0,-18 35-1,18-17 1,0-35 0,-17 0-1,34-18 16</inkml:trace>
  <inkml:trace contextRef="#ctx0" brushRef="#br0" timeOffset="-196268.465">1270 16475 0,'0'-18'203,"-18"18"-187,1 0-16,-1 0 15,-35 0 1,0 18-1,0-18 1,36 17-16,-36 1 16,0 17-1,-18 1 1,1 34 0,34-17-1,-16 18 1,16-1-1,36-17 17,0 0-17,53 18 1,0-19 0,-18-16-1,36-1 1,-1-17-1,-17-1 1,0-17 0,-17 0-1,17-35 1,-36 17 0</inkml:trace>
  <inkml:trace contextRef="#ctx0" brushRef="#br0" timeOffset="-195533.542">1499 16492 0,'0'0'0,"0"-17"16,-17 17-1,17 17 32,0 1-31,0 0-1,0 52 1,0 1 0,0 35-1,0-71-15,0 35 16,17 54-1,-17-71 1,0 0 0,0-36-1,-17-17 17,17-17-17,0-54 1,0 1-1,35-19 1,35 36 15,-17 53-15,36 36 0,-54-1-16,18 36 15,-36-18 1,-17-1-1,-17 1 1,-1-17 0,-17-36-1</inkml:trace>
  <inkml:trace contextRef="#ctx0" brushRef="#br0" timeOffset="-195170.281">1993 16898 0,'0'0'15,"18"0"-15,-1 0 32,-17 18-17,0 35 1,0 17-1,0-17 1,0-35 0,0-1-1,0-34 1,0-1 0,0-52-1,18-19 1,-18 54-16,35-53 15,-35 70 1,18 1 0</inkml:trace>
  <inkml:trace contextRef="#ctx0" brushRef="#br0" timeOffset="-194787.162">2311 16827 0,'0'0'0,"0"-35"16,-18 53 15,0-18-31,-17 35 16,0 53-1,35 1 1,17-19 0,54-35-1,-18-35 17,0-17-17,-18-54 1,-35-17-1,-17 17 1,-36 1 0,-18 17-1,53 35-15,-17 18 16</inkml:trace>
  <inkml:trace contextRef="#ctx0" brushRef="#br0" timeOffset="-193854.631">2540 16880 0,'0'18'31,"0"0"-31,0-1 16,0 19 0,0 17-1,0-36-15,0 18 16,0 1-1,0-19 1,0-34 47,0-1-48,-18 18-15,18-18 16,0 1 62,0-1-62,0 1-1,0-1-15,0-35 16,0-18-1,0 18 1,0 36-16,36-1 16,34 36-1,1 35 17,-1 17-17,-17-17 1,-35-17-1,-18-19 1,0-34 0,0-19-1,0-34 1,0 34 0,35-17-1,0 53 1,36 53-1,-18 36 1,-35-36 0,-18 17-1,0-35 1,0-17 15</inkml:trace>
  <inkml:trace contextRef="#ctx0" brushRef="#br0" timeOffset="-193472.441">3193 17039 0,'17'0'16,"1"0"-1,0-17-15,-1 17 16,1-36 0,-1 19-16,1-1 15,-18-35 17,0 0-17,-18 35 1,-17 18-1,0 18 1,-18 88 0,53-35-1,0-1 1,53-17 0,35-18-1,18-35 1,-18-17-1</inkml:trace>
  <inkml:trace contextRef="#ctx0" brushRef="#br0" timeOffset="-192840.302">3616 16545 0,'0'0'0,"18"-17"0,-18-1 31,0 0-16,17 18 1,-17-17 0,0 52 15,0 36-15,-17 52-1,17 18 1,0-17-1,0-54 1,17-35-16,-17 18 16,36 18-1,-36-53 1,17-1 0,-17-34-1,18-19 16,-1-34-31</inkml:trace>
  <inkml:trace contextRef="#ctx0" brushRef="#br0" timeOffset="-192390.645">3704 16563 0,'0'0'0,"0"-35"16,0-1 0,18 1-1,52 17 1,-17 18 0,35 0 15,1 53-16,-19 36 1,-52-1 0,-1 35-1,-17 18 1,0 18 0,-17-106-1,-18 0 1,-18 0-1,-18-53 1,1 0 0,-1 0-1,36-18 1,52 1 0</inkml:trace>
  <inkml:trace contextRef="#ctx0" brushRef="#br0" timeOffset="-191991.949">4251 16951 0,'0'0'0,"18"-18"15,-18 1 1,17 17-1,1 53 1,-18-18 0,0 53-1,0-17 1,0-36 0,0-17-1,0-36 32,0-35-31,35-18-1,0 19 1,18-37 0,-17 19-1,-36 52-15,17 18 0</inkml:trace>
  <inkml:trace contextRef="#ctx0" brushRef="#br0" timeOffset="-191809.017">4533 16863 0,'0'-18'0,"0"36"0,0-1 0,18 19 15,-18-1 1,0 36 0,0-1-1,0-35 16,0 1-15</inkml:trace>
  <inkml:trace contextRef="#ctx0" brushRef="#br0" timeOffset="-191641.573">4551 16792 0,'-18'-88'15,"36"176"-15,-36-194 0,1 53 16,17 36 0,0 34-1,-18 1 1,18 0 0</inkml:trace>
  <inkml:trace contextRef="#ctx0" brushRef="#br0" timeOffset="-191208.48">4727 16880 0,'0'18'47,"0"0"-47,0 17 15,0 36 1,0-36-16,0 18 16,35 0-1,-17-53 1,35 0-1,0-18 17,0-35-17,-18-53 1,0 0 0,-35 36-1,0 17 1,0 35-1</inkml:trace>
  <inkml:trace contextRef="#ctx0" brushRef="#br0" timeOffset="-190826.605">5203 16880 0,'0'-17'16,"18"-1"0,-18 0-1,18 18-15,-18-17 16,0-18 0,0-1-1,0 19 1,-36 17-1,19 0-15,-36 35 16,35 53 0,18 0-1,0-35 1,53 35 0,18-35-1,-18-35 1,0-18-1,-36 0 1</inkml:trace>
  <inkml:trace contextRef="#ctx0" brushRef="#br0" timeOffset="-190510.458">5521 16845 0,'0'0'0,"18"0"16,17 35-1,-35 54 1,0-36 0,0 35-1,0-53 1,0-17 0,0-89 30,18 53-46,-1-87 16,18 34 15,-17 36-31,17-53 16,1 35 0</inkml:trace>
  <inkml:trace contextRef="#ctx0" brushRef="#br0" timeOffset="-186846.36">6015 16034 0,'0'-18'0,"0"0"16,0 1 0,0-1-1,-18 18 17,18 18-17,-17 35 1,17 17-1,-18-17 1,0 18 0,18-54-16,-17 72 31,17-19-15,-18 1-1,18 17 1,0 18-1,0-71 1,0 36 0,0-1-1,0 1 1,0-36 0,0 36-1,-18 17 1,18-35-1,-17 0 1,17-18 0,0 18-1,0-36 17,0 1-17,0 0 1,-18-18 15,18 17 0,0 1 1,-18-18-17,18 18-15,-17-18 16,-1 0 15,1 0-31,-1 0 16,0 0-16,-35 0 31,-35 0-15,18 0-1,-72 0 1,1 0-1,53 0 1,0 0 0,-35 0-1,-19 0 1,-16 17 0,17-17-1,52 18 1,-105-18-1,88 0 1,-70 0 0,0 17-1,52-17 17,-17 18-17,0-18 1,0 0-1,0 0 1,53 0 0,-54 0-1,-16 0 1,-19 0 0,-17 0-1,53 0 1,0 0-1,18 0 1,52 0 0,-17 0-1,17 0 17,36 0-17,0 0 1,-36 0-1,-35 18 1,1-18 0,-19 0-1,-17 0 1,-18 0 0,0-18-1,18 18 1,71 0-1,17 0 1,0 0 0,18 0-1,17 0 17,0 0-17,-17 0 1,17 0-1,-52-18 1,52 18 0,1 0-1,-19 0 1,19 0 0,-19 0-1,19 0 1,-1-17-1,18-1 17,18-17-17,-1 35 1,1-35 0,0-18-1,-18-18 1,17 1-1,-17-19 1,0 19 0,0-18-1,18-53 1,0 70 0,-18 0-1,0 36 1,17-35-1,1 17 1,0 0 0,17-35-1,-18 35 1,1 17 15,0 1-15,-1 0-1,-17 17 1,18 1 0,0 17-1,-1-18 1,54 18 0,-1 0-1,19 0 1,16 0-1,37 18 1,16-1 0,1-17-1,-18 0 1,36 0 0,-19 0 15,1 0-16,17 0 1,18 0 0,-35 0-1,-71 0 1,36 0 0,-18 0-1,17 0 1,-17 0-1,35 0 1,18 0 0,0 0-1,52 0 1,-87-17 0,52 17 15,-35 0-16,-35 0 1,-18 0 0,18 0-1,18-18 1,-19 18 0,19 0-1,-1 0 1,-52 0-1,52-18 1,-34 1 0,-1-1-1,-35 18 1,17-18 0,-17 18-1,0-17 16,0 17-15,-18 0 0,36-18-1,-1 18 1,1 0 0,-18 0-1,-18 0 1,0 0-1,1 0 1,-19 0 0,1 0-1,0 0 1,-1 0 0,1 0 15,0 0 16,-36-18 31,0 18-63</inkml:trace>
  <inkml:trace contextRef="#ctx0" brushRef="#br0" timeOffset="-185317.474">8361 16140 0,'0'-18'78,"0"0"-47,0 36 47,-18 0-78,1-1 0,-1 36 16,-17 18 0,17 17-1,0 0 1,18-35-1,0-18-15,0 36 32,0-1-17,0-34 1,0-1 0,0-17-1,0-36 16,0-35-15,0 0-16</inkml:trace>
  <inkml:trace contextRef="#ctx0" brushRef="#br0" timeOffset="-184885.408">8343 16122 0,'0'0'0,"0"18"15,18-18 32,-1 0-47,19-18 16,34 0-1,-52 18 1,35 0-16,35 0 31,-35 0-15,-35 0 0</inkml:trace>
  <inkml:trace contextRef="#ctx0" brushRef="#br0" timeOffset="-184652.972">8273 16334 0,'0'0'0,"-18"35"16,0-17 0,54-1 30,-1-17-46,35 0 16,-17 0 0,18 0-1,-53 0 1</inkml:trace>
  <inkml:trace contextRef="#ctx0" brushRef="#br0" timeOffset="-184420.23">8714 16387 0,'-18'0'16,"53"0"-1,-52 0-15,34 35 16,-17 0 0,0-17-16,-17 17 15,-1 0 1,0 18-1,18-35 1,-17-18 0,-1-18-1</inkml:trace>
  <inkml:trace contextRef="#ctx0" brushRef="#br0" timeOffset="-184253.431">8731 16316 0,'18'-35'0,"-18"17"16,0 0 0,-18 124-16,18-141 15,18-18 17</inkml:trace>
  <inkml:trace contextRef="#ctx0" brushRef="#br0" timeOffset="-183904.548">8890 16422 0,'0'0'0,"0"17"15,18-17 1,17 36-1,-17-1 1,-18 36 0,0-19-1,0-34 1,0 0 0,0-36 15,0 0-16,17 1-15,1-54 16,35 1 0,0 17 15,-36 35-31,1 1 0</inkml:trace>
  <inkml:trace contextRef="#ctx0" brushRef="#br0" timeOffset="-183538.327">9260 16510 0,'36'18'32,"-72"-36"-32,89 36 0,0-18 15,-17-36 1,-19 19-1,-17-36 1,-17 35 0,-19 36-1,1 35 17,17 35-17,18 0 1,18-17-1,17-18 1,-17-53-16,35 17 16,0-52-1,-36 17-15</inkml:trace>
  <inkml:trace contextRef="#ctx0" brushRef="#br0" timeOffset="-182889.188">9790 16263 0,'17'0'16,"1"0"0,-1-18-16,19 1 15,-1-19 1,-35-16 0,0-1 15,-35 17-16,-36 36 1,54 0-16,-19 18 16,-17 53-1,53 34 1,0 1 0,0 18-1,18-54 1,-18 89-1,0-71 1,-18-35 0,18-35-1,-17-1 1,17-52 0</inkml:trace>
  <inkml:trace contextRef="#ctx0" brushRef="#br0" timeOffset="-182723.43">9666 16598 0,'0'0'16,"35"-35"15,18 17-15,-35 18-1</inkml:trace>
  <inkml:trace contextRef="#ctx0" brushRef="#br0" timeOffset="-182356.531">10089 16439 0,'0'0'15,"-17"18"32,17 0-31,-53 52-1,35-17 1,18-18-16,-17 36 16,70-18-1,-1-35 1,1-18-1,0-53 1,-35 0 0,0-53-1,-18 53 1,-53 18 0,-18 35 15,53 0-31</inkml:trace>
  <inkml:trace contextRef="#ctx0" brushRef="#br0" timeOffset="-182040.294">10583 16422 0,'0'0'0,"0"-18"0,-17 18 31,-36 53-15,17 0 0,1 18-1,18-54 1,-19 71-1,19-17 1,-1-53 0,0-1-1</inkml:trace>
  <inkml:trace contextRef="#ctx0" brushRef="#br0" timeOffset="-181841.428">10372 16492 0,'0'0'0,"0"-17"16,35 87 31,-35-34-47,18-19 0,17 71 16,0-17-1,-17-36 1,-1-35-1</inkml:trace>
  <inkml:trace contextRef="#ctx0" brushRef="#br0" timeOffset="-181158.194">10636 16351 0,'0'-17'0,"0"-1"16,0 0-16,18-17 16,0 35 15,-18 18 0,0-1-15,0 1-1,0 17-15,0 18 16,0 35 0,0 1-1,0-1 1,0-18-1,0-34 1,0-54 15,0-35-15</inkml:trace>
  <inkml:trace contextRef="#ctx0" brushRef="#br0" timeOffset="-180759.742">10636 16263 0,'-17'-18'0,"34"36"0,-34-71 16,34 35 0,19 1-1,16 17 1,90 35-1,-37 18 1,-16 18 0,-54-1-1,-18 18 1,-17 18 0,-17-18-1,-18-17 1,-18-18 15,-36-36-15,1-17-1,35 0 1,0-17 0</inkml:trace>
  <inkml:trace contextRef="#ctx0" brushRef="#br0" timeOffset="-180360.461">11342 16528 0,'0'0'0,"17"0"0,19-18 16,-1 18-1,0 35 17,-17 36-17,-18-1 1,-35 19 0,17-54-1,0-18 1,18 1-1,0-36 1,0-17 0,36-35-1,17-19 1,17 19 0,-17 17-1,-35 18 1</inkml:trace>
  <inkml:trace contextRef="#ctx0" brushRef="#br0" timeOffset="-180159.981">11765 16492 0,'18'18'16,"-36"-36"-16,36 54 0,-18-19 16,0 36-1,0 18 1,0-1-1,17-17 1,-17-18 0,-17-35-1,-19 0 1</inkml:trace>
  <inkml:trace contextRef="#ctx0" brushRef="#br0" timeOffset="-180010.041">11659 16404 0,'0'0'0,"0"-53"0,-17 18 16,17-18-16,0 18 31,0 52-15</inkml:trace>
  <inkml:trace contextRef="#ctx0" brushRef="#br0" timeOffset="-179629.026">11871 16510 0,'0'0'0,"35"18"15,1-1 1,-1 1-1,-18 35 1,-17 17 15,0 1-15,0-53 0,18-1-1,0-17 1,17-35-1,-17-18 1,17-18 0,0-34-1,-17 52 1,-18 17 0</inkml:trace>
  <inkml:trace contextRef="#ctx0" brushRef="#br0" timeOffset="-179276.503">12330 16510 0,'0'0'16,"17"18"0,1-18-1,17 0 1,0-36-1,-17 1 1,0 0 0,-18 17-1,-53 1 1,0 52 0,35 0-1,-17 18 1,35 18-1,0-1 1,18 1 15,17-36-15,0-35 0</inkml:trace>
  <inkml:trace contextRef="#ctx0" brushRef="#br0" timeOffset="-178928.631">12612 16492 0,'0'0'0,"17"0"16,-17 36 0,18 34-1,-18 1 1,-18-1-1,1-34 1,17-19 0,-18-17 15,18-17-15,18-36-1,-1-18 1,36-17-1,-17 17 1,-19 18 0,-17 18-1</inkml:trace>
  <inkml:trace contextRef="#ctx0" brushRef="#br0" timeOffset="-176764.522">7796 15963 0,'0'0'0,"0"-17"46,0 34 48,0 1-78,0-1-16,0 1 15,0 35 1,0 0 0,0 0-1,0 17 1,0 1 0,0-18-1,0-35-15,0 70 16,-17 0-1,17-35 1,0 17 0,0 19-1,0-54 1,17 35 15,-17 1-31,18-18 31,-18 0-15,0-36 0,0 36-1,-18 36 1,18-54 0,0-18-1,0 1 1,0 0-1,0-36 32,0-17-47,36-36 16,17-52 0</inkml:trace>
  <inkml:trace contextRef="#ctx0" brushRef="#br0" timeOffset="-174069.531">7849 16034 0,'-17'0'15,"-1"0"1,0 0-16,36 0 62,0 0-46,52 0-16,1 0 16,88 0-1,35 0 1,17 17 15,-140-17-31,52 0 16,54 0-1,-19 0 1,19-17 0,34-1-1,19 18 1,-19-18-1,1 18 1,0-17 0,-18 17-1,0 0 1,-71 0 0,142 0-1,-89 0 1,-17 0 15,-36 0-15,-34 0-1,-36-18 1,35 1 0,88-1-1,-52 0 1,-54 18-1,36-35 1,0 17 0,0 18-1,0-17 1,-1 17 0,-34 0-1,-18 0 16,0 0-31,35 0 32,0 0-17,-17 0 1,-36 0 0,-17 0-1,-1 0 16,-17 17 32,0 1-63,0 0 16,-17-1-1,17 19-15,-36 16 16,19-16-1,17-19 1,-18 36 0,0 18-1,1-1 1,-1 1 0,18-18-1,0 53 1,-18-18-1,18-18 1,0 54 0,0-1-1,18 1 1,-18-36 0,18-35-1,-18-35 1,-18-18 46,-17 0-46,-18 0 0,-18 0-1,18 0 1,-70 0-1,0 17 1,-19 19 0,54-19-1,35-17-15,-70 35 16,-1-35 0,-17 18-1,53 0 1,-141-18 15,105 0-31,-70 17 31,0-17-15,18 18 0,35-18-1,0 0 1,52 18-1,-87-18 1,53 0 0,34 0-1,-52 0 1,18 0 0,-18-18-1,17 18 1,18 0-1,1 0 1,16 0 15,36 0-15,-52 0 0,34 0-1,18 0 1,-70-18-1,-1 18 1,18 0 0,36 0-1,17 0 1,0 0 0,18 0-1,-18 0 1,35 0-1,-17 0 1,0 0 15,-18 0-15,0 0 0,-18 0-1,18 0 1,18 0-1,-18 0 1,0 0 0,0 0-1,0 0 1,36 0 0,-19 0-1,19 0 1,-1 0-1,0 0 1,1 0 15,34 0 47,1 0-62,17-17-16,1-1 16</inkml:trace>
  <inkml:trace contextRef="#ctx0" brushRef="#br0" timeOffset="-164568.405">15699 15804 0,'17'0'47,"1"0"-31,0 0 0,-36 0 46,0 0-46,-35 0-1,36 0-15,-89 0 16,18 18 0,-1-18-1,37 0 1,16 0-1,19 0 32,17 18 31,0-1-62,0 1 0,-18 0-16,18-1 15,-18 19 1,18 34 0,-17-17-1,-1 53 1,18-36-1,0-17 1,-18-17 0,18 17-1,0-18 1,0-18-16,0 1 16,0 0-1,0-1 32,36-17-31,-1 0-1,36-17 1,-19 17 0,-34-18-16,70 18 15,-17-18 1,-36 18-1,-17-35 1,-18 18 0</inkml:trace>
  <inkml:trace contextRef="#ctx0" brushRef="#br0" timeOffset="-164302.015">15205 16263 0,'0'0'0,"-18"0"16,0 0 0,36 0 15,0 0-16,17 0 1,-17 0-16,52-18 16,-52 18-16</inkml:trace>
  <inkml:trace contextRef="#ctx0" brushRef="#br0" timeOffset="-163270.306">15946 16281 0,'35'-18'32,"-18"0"-17,19 1 1,-36-1 0,0 0-1,-18 18 1,-52 0-1,-36 0 1,18 36 0,17 17 15,53 0-15,54-18-1,52 0 1,0-35-1,-53 0-15,53 0 16,-17-35 0,-18-36-1,-35-52 1,-18-18 0,0 17-1,-36 36 1,19 53-1,-1 35 1,0 0 0,18 35 15,0 53-15,0 53-1,18-35 1,0-18-1,-18-17 1,0-53 0,35 17-1,0-35 1,-17 0-16</inkml:trace>
  <inkml:trace contextRef="#ctx0" brushRef="#br0" timeOffset="-162655.079">16545 16140 0,'0'0'16,"18"-36"0,-18 19-1,-18-19 1,-35 36-1,18 18 1,-35 35 0,34 0-1,36 0 1,71 0 0,-1-36-1,19-17 1,-54-35-1,-35-18 1,0 0 0,0 18 15,-18 35-15,-17 35-1,17 36 1,18 35-1,18 17 1,0-35 0,17 71-1,-35 0 1,0-106 0,0-36-1,-53-17 1,-18-17-1,1-36 1,52-35 0,18-18 15,35 18-31</inkml:trace>
  <inkml:trace contextRef="#ctx0" brushRef="#br0" timeOffset="-162271.827">16757 16228 0,'0'-18'15,"18"18"1,-1 0-16,-17-18 15,18 1-15,-1-18 16,1-1 0,-18 1-1,0 17 1,-35 36 15,0 17-15,17 71-1,18-35 1,18-1 0,34-17-1,19-35 1,0-36 0</inkml:trace>
  <inkml:trace contextRef="#ctx0" brushRef="#br0" timeOffset="-161822.48">17180 15787 0,'0'0'0,"0"-18"16,-17 18 0,-1 0 15,18 18-15,-18 17-1,18 71 1,0 0-1,0 17 1,0-88-16,0 36 16,36 17-1,-19-35 1,1-18 0,-18-52 30,0-1-30,0-17-16</inkml:trace>
  <inkml:trace contextRef="#ctx0" brushRef="#br0" timeOffset="-161489.942">17092 15875 0,'0'0'0,"0"-53"16,0 0-1,71 36 1,34 34 0,1 18-1,-18 54 1,-17-1 15,-53 18-15,-18-1-1,0-16 1,-36-36 0,-34 0-1,17-36 1,-35 1 0,35-18-1</inkml:trace>
  <inkml:trace contextRef="#ctx0" brushRef="#br0" timeOffset="-161023.638">17692 16175 0,'17'0'31,"1"0"-31,0 0 16,17 17-1,18 36 1,-35 0-1,-18 0 1,0-17 0,0-19-1,0-34 32,0-1-47,0-35 31,17-18-15,18-17 0,1 35-1,-36 18 1,17 17-16</inkml:trace>
  <inkml:trace contextRef="#ctx0" brushRef="#br0" timeOffset="-160824.733">18062 16122 0,'18'18'16,"-36"-36"-16,53 53 0,-17 0 15,0 18 1,-1-17 0,-17 17-1,0-36 16,-17-17-15,-1 0-16</inkml:trace>
  <inkml:trace contextRef="#ctx0" brushRef="#br0" timeOffset="-160658.403">18027 16069 0,'0'-35'0,"0"-36"16,0-17-1,0 53 1,0 370 0,0-441-16,0-88 15,0 212 1</inkml:trace>
  <inkml:trace contextRef="#ctx0" brushRef="#br0" timeOffset="-160241.998">18292 16140 0,'0'-18'0,"0"36"47,17-1-31,-17 1-16,18 35 15,-18 0 1,17-18 0,-17-17-16,18-1 15,17-17 16,-17 0-15,0-35 0,17-36-1,-17 1 1,17-36 0,-35 71-1,0-1 1</inkml:trace>
  <inkml:trace contextRef="#ctx0" brushRef="#br0" timeOffset="-159842.617">18803 16087 0,'0'-18'47,"18"18"-32,-1-35 1,-17-18 0,-17 35-1,-19 1 1,1 34-1,17 54 1,18 17 0,18-18-1,17 1 1,-17-36 0,35 1-1,-35-36-15,35 0 16,-36-18-1</inkml:trace>
  <inkml:trace contextRef="#ctx0" brushRef="#br0" timeOffset="-159527.34">19173 16034 0,'0'17'15,"18"19"1,0 34-1,-18 1 1,0-18 0,0-18-1,0-17 1,0-36 15,0 0-31,35-17 16,-17-36-1,17-34 17,18 16-17,-53 19 1</inkml:trace>
  <inkml:trace contextRef="#ctx0" brushRef="#br0" timeOffset="-157895.469">14640 15540 0,'0'0'0,"18"-18"31,-18 1 16,0 34 47,0 1-94,0 17 16,0-17-16,0 52 15,0 1 1,0 17-1,0 0 1,0 0 0,0-70-1,0 53 1,18-1 0,-1 1-1,1 17 1,-1-35-1,-17 17 1,18-17 0,-18 0-1,0 0 1,0 18 0,18-1-1,-18-17 1,0 18-1,0-18 1,0-18 0,0-17 15,0-1-15,0 1-1,0-36 48,0 1-63,0-19 15,17-52 1,1 53-16</inkml:trace>
  <inkml:trace contextRef="#ctx0" brushRef="#br0" timeOffset="-155181.689">14587 15540 0,'18'0'47,"17"0"-32,1 0-15,69 0 16,19-18 0,-36 1-1,36 17 1,34 0 0,19-18-1,52 0 1,0-17-1,-17 17 1,-18-17 0,0 0-1,-18 0 17,1-1-17,-18 19 1,-1 17-1,1-18 1,17 18 0,1-18-1,-1 1 1,-35-1 0,-35 18-1,18-18 1,-1 1-1,36-1 1,17 1 0,-52 17-1,-36 0 1,35-18 15,18 18-15,-17 0-1,-36-18 1,-35 18 0,-18 0-1,1 0 1,17 0 0,-1-17-1,19 17 1,0 0-1,17 0 1,-18 0 0,-17 0-1,-53 17 79,0 1-94,0 0 16,0 34-1,-17-16 1,-1-19-16,0 54 16,18-1-1,-17 36 1,17 18-1,0-36 1,0 35 0,17 1-1,36 52 1,-35-105 15,17 35-15,0 0-1,-35-1 1,18 1 0,-18-35-1,0-18 1,0-18 0,-18-17 15,-17-18-16,17 0-15,-34 0 16,-37 0 0,-34 35-1,-18-18 1,-36 19 15,36-1-15,-123 18-1,105-18 1,71-17 0,-18 0-1,18-1 1,-18 18 0,35-35-1,-70 36 1,18-1-1,-1-17 1,36-1 0,-53 1-1,0 0 1,53-18 0,17 0 15,18 17-16,-17-17 1,-54 0 0,18 18-1,-88-18 1,71 0 0,35 0-1,-53 0 1,17-18-1,-35 18 1,89 0 0,17 0-1,-18 0 1,18 0 0,0 0 15,-35-17-16,-53 17 1,-18-18 0,1 0-1,87 18 1,18-17 0,0 17-1,18 0 1,17-18-1,-17 0 1,-18 18 0,0 0-1,18-17 1,0 17 0,-1 0 15,19-18 0,17 0-15,-18 1-1,0-1 1,1 18 0,-1 0-1,1 0-15,-1-17 16,18-1 15,-18 18-15,18-35-1,0-18 1,0 35 0,0-17-1,0 17 1,0 0 15,0 1-15,18 17-1</inkml:trace>
  <inkml:trace contextRef="#ctx0" brushRef="#br0" timeOffset="-151472.642">10601 9543 0,'0'17'15,"0"1"1,0 0 15,0-1 32,0 1-32,-18-18 266,1 0-110,-1 0-109,18 17-62,0 1 62,0 0-78,0-1 16,0 1 15,-18-18-31,18 18 47,0-36 78,0 0-109,0 1-1,0-1-15,18 0 16,-18 1-16,0-1 15,18-35 1,-18 18 0,0-18-1,0 18 17,0-18-17,0 0 1,0 18-1,0-1 1,0-17 0,0-17-1,0 35 1,17-54 0,-17 19-1,0 35 1,0-36-1,0-17 1,0 0 0,0-53-1,0 52 17,0 1-17,0 0 1,0 35-1,0 0 1,0 36 0,0-19-1,-17 1 17,17 17-17,0 1 1,0-1-1,-18 0 1,18-17 0,0 17-1,-18 1 1,1 17 0,17 17 109,0 1-79,-18-18-30,18 18-16,-18-1 16,1 1-1,-1 17-15,-17 18 16,0-17 0,-1 34 15,19-17-16,-1-18 1,0 1 0,18-19-1,0-34 32,0-1-47,18-17 16,0-1-16</inkml:trace>
  <inkml:trace contextRef="#ctx0" brushRef="#br0" timeOffset="-150956.991">10548 7902 0,'0'18'109,"18"-18"-93,-1 17-16,1 1 15,17 53 1,-35-54 0,53 54-16,-18-18 31,18 0-16,0 17 1,0-17 0,0-18-1,-35 1 1,-36-36 31,0 0-32</inkml:trace>
  <inkml:trace contextRef="#ctx0" brushRef="#br0" timeOffset="-149822.374">10566 10918 0,'0'-17'47,"0"34"78,0 1-125,0 0 15,0 35 1,0-36-16,0 54 15,0-18 1,0 17 0,0-34-1,0-1 1,0-17 0</inkml:trace>
  <inkml:trace contextRef="#ctx0" brushRef="#br0" timeOffset="-149147.543">10636 11465 0,'-17'0'187,"17"18"-171,-18 0 0,18-1-1,-18 18 1,18 1 0,0-19-16,0 19 15,0-1 1,0 0-1,0-17 1,0-1 15</inkml:trace>
  <inkml:trace contextRef="#ctx0" brushRef="#br0" timeOffset="-148478.283">10654 11906 0,'0'0'0,"0"-17"16,0 34 93,0 1-93,0 0-16,0 34 15,-18 1 1,18-17-1,0 17 1,0-18 15,0-18-31,0 1 16,0 0 0,0-36 30</inkml:trace>
  <inkml:trace contextRef="#ctx0" brushRef="#br0" timeOffset="-147792.56">10707 12382 0,'0'-17'94,"-18"17"-63,18 17-15,0 1-1,0 0 1,0-1-16,0 36 16,-17-17-1,17 17 1,-18-36-1,18 1 1,0-36 15,0 1-15</inkml:trace>
  <inkml:trace contextRef="#ctx0" brushRef="#br0" timeOffset="-146878.665">10513 10883 0,'17'0'0,"-34"0"62,17 18-46,-18-1-16,0 36 15,1 0 17,-1-17-32,1 16 15,-19 19 1,19-53-16,-1 35 15,0-18 1,18-53 31,18 1-31,0-19-1</inkml:trace>
  <inkml:trace contextRef="#ctx0" brushRef="#br0" timeOffset="-146455.098">10601 10901 0,'0'0'0,"0"-18"31,18 18 16,-1 18-47,1-1 16,17 19-1,18 34 1,18 1-1,-18-18 1,-1 0 0,-34-36-16,0 19 15,-1-19 1,1 1 15</inkml:trace>
  <inkml:trace contextRef="#ctx0" brushRef="#br0" timeOffset="-143485.217">5203 15981 0,'0'0'0,"0"17"47,0 1-31,0 0 15,-17-18-31,17 17 16,-18-17-1,18 18 32,18-18 141,-18-18 62,17 18-250,1 0 15,17-35 1,36 17 0,-1-17-1,-17 0 1,18 17 0,-18-17-1,17 0 1,1-18-1,0 18 17,-19 17-17,1-35 1,71 0 0,-54 0-1,36 0 1,0 18-1,-18 0 1,-35-1 0,18 19-1,-1-19 1,18 19 0,-17-1-1,0-17 1,-1 17-1,18-17 1,1 17 15,-72 1-31,18-1 16,18 18 0,-17-18-1,-1 1 1,18-1-1,17-17 1,1 17 0,-36 18-1,-17-17 1,0 17 0,17-18-1,-18 0 1,1 1-1,0 17 17,-1 0-17,1-36 1,0 36 0,-1-17-1,1 17 1,-18-18-1,18 18 1,17-18 0,-18 1-1,1-1 17,17 18-17,-35-17-15,36-1 16,17-17 15,-18 17-15,-18 0-1,1 18 1,17-17 0,-35-1 15,18 18 0,0 0-15,-1 0-16,1 0 15,-18-18 1,-18 18 15,1 0-31,-36-35 16</inkml:trace>
  <inkml:trace contextRef="#ctx0" brushRef="#br0" timeOffset="-142737.161">7514 14623 0,'0'17'47,"0"1"-32,18 0 1,-1-1 0,1-17-16,0 18 15,88 35 1,-18-36-1,-35-17 1,52 0 0,-34 0-1,-18 0 1,-18 0 0,-35 18 46,-17 0-31,-1-18-15,0 17 0,-17 19-1,0 16 1,-36 19-1,-35 17 1,53-35 0,36-35-16,-36 35 15,35-36 1,18-34 31</inkml:trace>
  <inkml:trace contextRef="#ctx0" brushRef="#br0" timeOffset="-140704.898">11095 15946 0,'0'0'0,"17"0"31,-17 17-15,18-17 77,-18-17-30,18 17-48,-18-18-15,0 0 16,0 1 0,17-19-1,-17-17 1,0-17 0,0 17-1,0 0 1,0 0-1,0 0 1,0 36-16,0-19 16,0-17-1,-17 0 17,17 1-17,-18 16 1,0-17-1,1 18 1,17 17 0,0 1-1,0-1 1,0 1 0,0-1-1,0 0 1,0-35-1,0 0 1,0 0 0,0 18-1,0 0 1,0 17 15,-18-17-15,1 0-1,17-1 1,-18 19 0,0-36-1,18 35 1,0-17 0,0 17-1,0 1 1,-17 17-1,17-18 1,0 0 0,0 1-1,0-1 1,-18 18 31,0 0 47,18 18-79,-17-18-15,17 35 16,-36 18-1,1 0 1,18-35-16,-19 52 16,1 1-1,17-18 1,1-1 0,-1 1 15,18-17-16,-18-19 1,18-34 47,0-1-48,0 0-15,0 1 16,18-19-16,17-16 15,1-19 1</inkml:trace>
  <inkml:trace contextRef="#ctx0" brushRef="#br0" timeOffset="-140290.547">11024 14552 0,'18'0'32,"-18"-18"-32,18 18 15,-1 0 17,18 0-17,54 36 1,-1-1-1,18 18 1,-18 17 0,-53-52-16,18 17 15,18 18 1,-18-35 0,-36 0 15,1-18-16,-18 17 1,0-34 15,0-1-31</inkml:trace>
  <inkml:trace contextRef="#ctx0" brushRef="#br0" timeOffset="-137792.68">15628 15469 0,'0'0'0,"18"0"15,-1 0 16,-34 0 110,-1 0-125,18-17 31,-18 17-47,1 0 62,17-18-62,-18 18 16,0-18-1,18 1 1,-35-1 0,18 0-1,17 1 1,-18 17-16,0-18 15,-17-35 1,17 36 0,-17-19-1,17 19 1,1-1 0,-1-35-1,-17 18 1,17 0-1,-17-1 17,17 1-17,1 0 1,-1-1 0,18 19-1,-18-18 1,18 17-1,0-17 1,-17-1 0,17 1-1,-18 0 1,18 0 0,-17-1-1,-1-17 1,0 0 15,18 18-15,-17 18-1,17-1 79,-18 18-78,18-18-16,0 1 31,-18-1-15,18 0 46,0 1 16,0-1-47,0 0 1,-17 18 15,17 18-1,0 0-46,0-1 16,0 1-16,0 35 31,0 0-15,0-18-16,0 36 16,0-36-1,-18 53 1,18-35-1,-18 0 1,18-18 0,0 0 15,0-52 31,0-1-46,0 1-16,0-19 16,0 19-16,0-36 31</inkml:trace>
  <inkml:trace contextRef="#ctx0" brushRef="#br0" timeOffset="-137162.095">15081 14429 0,'0'-18'63,"0"0"-48,0 36 64,18 0-64,0-1-15,17 36 16,35 0-1,19 0 1,-1-18 0,-71-17-1,36 0 1,-35-18 0,0 0-1,-36 0 48,0 0-63,1-18 15,17 0-15</inkml:trace>
  <inkml:trace contextRef="#ctx0" brushRef="#br0" timeOffset="-133285.448">15081 5786 0,'0'-18'0,"-17"18"344,17 18-328,0-1-1,-18 1 1,18-1 0,0 36-1,0-17 1,0 17 0,0-1-1,0-16 1,0-19-1,-18-17 17,18-35-17,0-35 1</inkml:trace>
  <inkml:trace contextRef="#ctx0" brushRef="#br0" timeOffset="-132797.63">14975 5697 0,'18'0'31,"0"0"-15,-1-17 0,19-1-1,-1 0 1,-17 18-1,17 0 1,-35 18 15</inkml:trace>
  <inkml:trace contextRef="#ctx0" brushRef="#br0" timeOffset="-132551.936">15011 6138 0,'0'0'15,"17"36"1,-17-19 0,0 1-1,18-18 16,0 0-31,17-35 16,-17-18 0,17 0-16</inkml:trace>
  <inkml:trace contextRef="#ctx0" brushRef="#br0" timeOffset="-131571.349">15046 5592 0,'-18'0'15,"1"0"17,-1 0-32,0 0 15,1 17 1,-1 18 0,-17 1-1,17-1 1,18 0-16,-17 1 15,-1 16 1,18 37 15,-18-19-15,18-17 0,0 18-1,36-18 1,-19 0-1,18-18 1,1 0 0,-19-17-1,19-1 1,-1 1 0,0-18-1,18 0 1,-18 0-1,-17 0 1,17-35 0,18 17 15,-35-17-15,0 0-1,-1-1 1,1-17-1,-1 0 1,-17 0 0,0 1-1,0-19 1,0 36 0,-17-18-1,-18 0 1,17 18-1,-17-1 1,-1-17 0,1 18 15,-18 18-15,0 17-1,-17 0 1,-19 17-1,-52 54 1,124-54-16</inkml:trace>
  <inkml:trace contextRef="#ctx0" brushRef="#br0" timeOffset="-130456.661">15081 6950 0,'0'0'0,"0"-18"0,-17 0 16,-1 1 0,18-1 15,0 1-16,18-1 1,-1 18 0,19 18-1,-19-1 1,-17 36 0,0 0-1,-17 0 1,-1-35-16,-35 52 15,-18 1 1,36-36 0,17-17-1,18-54 32,18 1-31,0 35 15,-1 0-31,-17 18 16,36-1-1,-1 19 1,-17-36-16,17 35 16,18 0-1,-18-35 1,-17-18-1,-1 18-15</inkml:trace>
  <inkml:trace contextRef="#ctx0" brushRef="#br0" timeOffset="-129872.675">15328 6985 0,'18'0'31,"-18"18"-15,0-1-1,0 54 1,0-18-1,0 0 1,0-36 0,0-34 31,0-1-47,0-17 15,0 17 1,0-70-1,0-18 1,35 0 0,-17 53-1,35 36 1,0 34 0,-1 19-1,1 17 1,0 35-1,-35-53 1,-18 36 0,18-1-1,-18-17 1,0-35 0,-18-18-1</inkml:trace>
  <inkml:trace contextRef="#ctx0" brushRef="#br0" timeOffset="-129673.506">15434 7073 0,'0'0'0,"18"-17"46,-1-1-46,36 18 16,-35 0-16,35-35 16,-18 17-1</inkml:trace>
  <inkml:trace contextRef="#ctx0" brushRef="#br0" timeOffset="-128856.719">15910 6897 0,'0'0'0,"18"17"15,0 1 1,-1 35 0,1 0-1,-18-35 1,0-1-1,17-17 1,-17-35 31,0 17-47,0 1 0,-17-72 16,17 19 15,17 35-16,1 17 1,0 36 0,17-1-1,0 19 1,1-19 0,-1-17-1,18 0 1,-18-35-1,0-36 1,1-35 0,-36 1-1,0 52 1,0 17 0,0 54 30,0 17-30,0 36 0,0 17-1,17 18 1,1-18 0,0-17-1,-18-1 1,0-52-16,17 17 15,-17 0 1,0-17 15,0-36 16,-17 18-31,-1-17-16</inkml:trace>
  <inkml:trace contextRef="#ctx0" brushRef="#br0" timeOffset="-127411.358">12929 9225 0,'0'18'125,"0"-1"-125,0 1 15,0 35 1,0 18-1,0-36 1,0-18 0,-17-17-1,17-17-15</inkml:trace>
  <inkml:trace contextRef="#ctx0" brushRef="#br0" timeOffset="-126762.5">12841 9137 0,'0'18'16,"18"-18"15,-1 0-31,19-18 15,17-17 1,-18 35 0,-18-18-1,1 18 1</inkml:trace>
  <inkml:trace contextRef="#ctx0" brushRef="#br0" timeOffset="-126529.668">12823 9419 0,'0'0'0,"0"18"0,0-1 15,18 1 1,17-18-1,1 0 1,-1-18 0,0-17 15,-17 0-31</inkml:trace>
  <inkml:trace contextRef="#ctx0" brushRef="#br0" timeOffset="-125662.402">12965 8908 0,'0'0'0,"-36"0"15,-17 17 17,18 1-17,-18 17 1,18 0-1,-18 18 1,35 0 0,18-35-16,0 52 15,0-17 1,18 0 0,0 0-1,35 0 1,-18-18-1,0 18 1,18-35 0,0 17-1,0-17 17,0 0-17,-18-18 1,18 0-1,0 0 1,-18-36 0,0 1-1,1 0 1,-19-18 0,1-18-1,-18 36 1,0-53-1,0 17 1,-18 1 0,-17-1-1,17 1 1,-52-1 15,-1 18-15,-35 18-1,-17 35 1,17 35 0,18 36-1,53 17 1</inkml:trace>
  <inkml:trace contextRef="#ctx0" brushRef="#br0" timeOffset="-124415.384">13776 9543 0,'0'0'16,"-18"0"-16,18 17 78,0 1-78,0 0 16,0 17-1,0 35 1,0 19 0,0-19-1,18-17 1,-18-18-16,0 1 31,18-1-15,-18-17-1,0-36 17,0 0-17,0 1-15</inkml:trace>
  <inkml:trace contextRef="#ctx0" brushRef="#br0" timeOffset="-124083.262">13882 9613 0,'0'0'0,"0"-35"16,17 17-1,-17 1 1,0 34 31,0 1-47,0 0 15,0 17 1,18 71 0,0-53-1,-18 17 1,17 1 0,-17-36-1,0 0 1</inkml:trace>
  <inkml:trace contextRef="#ctx0" brushRef="#br0" timeOffset="-123150.56">14235 9666 0,'0'18'31,"0"-1"-31,0 19 16,0-1 0,0 0-1,0 0 1,17 1 15,-17-54 0,0 0-15,-35-52 0,17 52-16,1-52 15,-1 34-15,18-69 16,18 16-1,35 37 1,-1 34 0,19 18-1,0 35 1,-18 18 0,-18 35-1,-18 0 1,1-17 15,-18 0-15,18-19-1,-18-34 1</inkml:trace>
  <inkml:trace contextRef="#ctx0" brushRef="#br0" timeOffset="-122967.499">14252 9772 0,'0'0'0,"-17"0"16,34 0 0,54-18-1,-1 1 1,-17-19-1</inkml:trace>
  <inkml:trace contextRef="#ctx0" brushRef="#br0" timeOffset="-122117.534">14711 9560 0,'0'0'15,"0"18"-15,17 17 16,1 18 0,0 0-1,-18-35 1,17 17 0,-17-17-1,0-89 32,-17 53-47,-19-70 16,1 0 15,35 17-15,35 19-1,18 69 1,-17 1-1,-1 35 1,-17 0 0,-1 0-1,18-36 1,1-17 0,-1-35-1,0-36 1,-17-17-1,-18 0 1,0 17 15,0 36-15,-18 17 0,18 36-1,0 0 1,0 52-1,18 1 1,17 35 0,-35-18-1,18-18 1,0-17 0,-1 0-1,-17-17 1,18-19-16,-18 1 15,0-36 64,-18 18-79,18-17 15,-17-1-15</inkml:trace>
  <inkml:trace contextRef="#ctx0" brushRef="#br0" timeOffset="-120836.047">14605 12012 0,'18'0'15,"-18"-18"63,-18 18-62,0 0-16,-17 0 16,0 18-1,-18 17 1,18 18-1,17 0 1,18 18 0,35-18-1,1 0 1,-19-53 0,18 17-1,-17-17-15,17 0 16,18-35-1,0-18 1</inkml:trace>
  <inkml:trace contextRef="#ctx0" brushRef="#br0" timeOffset="-120039.02">14376 11818 0,'0'0'16,"-36"0"0,-17 0-1,18 18 1,-18-1-1,18 36 1,17 18 0,18-1-1,0 19 1,18-1 0,35-18-1,0 1 1,17-18-1,19 0 1,-19-36 0,-17 1-1,18-18 17,-1 0-17,-17-18 1,0 1-1,-18-19 1,1 1 0,-19 17-1,1-17 1,-1-18 0,1 0-1,-18-17 1,0 17-1,-18-18 1,-17 1 0,0-18-1,-36 17 17,1 0-32,-36 19 31,-17 34-16,-1 18 1,-17 35 0,17 18-1,89-18-15</inkml:trace>
  <inkml:trace contextRef="#ctx0" brushRef="#br0" timeOffset="-119007.527">19385 14658 0,'18'-18'31,"-18"1"-31,17-1 16,-17 0-1,0 1 32,-35 17-47,-18 0 16,0 17 0,-17 36-1,34-17 16,19-1-31,-1 18 16,36 0 0,17-18-1,36-17 1,-18-18 0,-1-36-16</inkml:trace>
  <inkml:trace contextRef="#ctx0" brushRef="#br0" timeOffset="-118274.586">19138 14411 0,'0'0'0,"-17"0"15,-54 0 1,0 18 0,36 17-1,0 18 1,17 35 0,18 0-1,18-17 1,35-1-1,0-17 1,-18 0 0,36 0-1,-19-35 1,1-1 0,18-17-1,-18 0 1,0 0 15,0-17-15,0-1-1,-18-17 1,0 17 0,-17-35-1,-1 0 1,-17-35-1,18 18 1,-18 17 0,0-36-1,-35 1 1,0 0 0,-89 0-1,-17 35 16,-18 53-15,-17 0 0,88 35-1,-36 53 1,89-52-16</inkml:trace>
  <inkml:trace contextRef="#ctx0" brushRef="#br0" timeOffset="-117340.437">13000 15293 0,'0'0'0,"-18"0"0,1 0 32,-19-18-17,-17 18 1,0 18-1,36 0-15,-54 34 16,36 1 0,0 18-1,35-1 1,17 1 0,36-53-1,53-18 16,-53-53-15</inkml:trace>
  <inkml:trace contextRef="#ctx0" brushRef="#br0" timeOffset="-116495.272">12541 15169 0,'0'0'0,"-17"0"16,-1 0-16,-53 0 15,36 18 1,0 0-1,0 35 17,17-18-17,0 35 1,18 54 0,36-36-1,16 0 1,1-17-1,-17-36 1,34 18 0,1-35-1,35-1 1,-1-17 0,-34 0-1,0-35 1,-36 35-1,18-35 1,17 0 15,-52-1-15,17-17 0,-17 0-1,-18-17 1,18 35-1,-18-54 1,0 36 0,-36-17-1,-17 17 1,0 0 0,0-17-1,-35 34 1,0 1-1,-35 17 1,-18 36 15,-1 35-15,37 35 0,16 36-1,54-89-15</inkml:trace>
  <inkml:trace contextRef="#ctx0" brushRef="#br0" timeOffset="-114630.238">847 15610 0,'0'-17'31,"0"-1"-16,0 0 1,-18 18 31,0 0-47,1 0 16,-1 36-16,-35-1 15,36-17 1,-1 35-1,18 17 1,35-35 0,18 1-1,18-19 1,-18-17 0,-18-35-1</inkml:trace>
  <inkml:trace contextRef="#ctx0" brushRef="#br0" timeOffset="-113798.15">653 15311 0,'-36'0'16,"19"0"-16,-19 17 15,-16 18 1,-1 1-1,17 34 1,36 36 0,18-35-1,17-18 1,36 35 0,-18-18 15,17-17-16,18 0 1,-35 0 0,0-35-1,-17 17 1,16-17 0,-16-18-1,17 0 1,0-36-1,-18 19 1,0-1 0,0-17-1,1-18 1,-36 18 0,17-71 15,-17 18-16,-35-18 1,0 35 0,-18 1-1,-18-19 1,-35 19 0,1 35-1,-19 35 1,1 35-1,-1 35 1,18 1 0,71-36-16</inkml:trace>
  <inkml:trace contextRef="#ctx0" brushRef="#br0" timeOffset="-66341.285">547 7514 0,'17'0'31,"1"0"-15,-18 18 109,0-1-110,0 1-15,0 0 16,0 17-16,0-17 15,0 52 1,18-17 0,-18 18-1,0-1 1,0-17 0,17-18-1,-17 1 1,0-19-1,-17 1 1,-1-18 0,-35 0-1,0 0 1,0 0 0,18 0-1,70-71 16,-17 54-31</inkml:trace>
  <inkml:trace contextRef="#ctx0" brushRef="#br0" timeOffset="-65992.064">441 7532 0,'0'-18'15,"0"1"1,35-19 15,1 19-15,-19 17-16,36 0 15,-18 0 1,18 0 0,-35 0-1</inkml:trace>
  <inkml:trace contextRef="#ctx0" brushRef="#br0" timeOffset="-65343.633">935 7849 0,'0'-17'0,"0"-1"16,17 18-1,-17-35 1,-17 35 0,-18 0-1,-36 0 1,18 35 0,0 18-1,18 0 1,53 0-1,34-18 17,37-17-17,-36-18 1,-18-36 0,-18-17-1,1 1 1,-18 16-1,0 54 1,-18 0 0,18 34-1,18-16 1,17 17 0,1-18-1,-19-35 1</inkml:trace>
  <inkml:trace contextRef="#ctx0" brushRef="#br0" timeOffset="-64944.256">1058 7885 0,'18'0'0,"-36"0"0,36-18 16,0 18 15,-18 18-31,17-1 16,1 36-1,0-18 1,17 18 0,-18-35-1,19 0 1,-19-18-1,1 0 17,0-36-17,-1-34 1,-17-1 0,0 36-16,18-18 15,-18 35 1,-18 18 15</inkml:trace>
  <inkml:trace contextRef="#ctx0" brushRef="#br0" timeOffset="-64476.688">1446 7832 0,'18'-18'32,"-36"18"15,1 0-32,17 18-15,-18-1 16,0 19-1,18 16 1,0-16 0,0-19-16,36 19 15,17-36 1,-18 0 0,-17-36-1,-18-34 1,0 35-1,0 17 1,0 53 31,35 18-31,18 0-1,-36-35-15,19 17 16</inkml:trace>
  <inkml:trace contextRef="#ctx0" brushRef="#br0" timeOffset="-63928.552">2028 7849 0,'36'-35'16,"-19"35"-1,-17-18 1,0 1 0,-35 17-1,-18 0 1,18 0 0,-18 17-1,18 19 1,35 17-1,35-18 1,18 18 0,0-18 15,-18 0-15,-35-17-1,-18-18 1,18 18-16,-70-18 15,-18 0 1,17 0 0,54 0-16</inkml:trace>
  <inkml:trace contextRef="#ctx0" brushRef="#br0" timeOffset="-63512.146">2240 7814 0,'0'-18'15,"0"1"1,-18 17 15,-17 0-15,-18 53 0,0 0-1,53-1 1,0-16-1,18-19-15,53 19 16,-1-1 0,18-35 15,-35 0-15,-17-35-16</inkml:trace>
  <inkml:trace contextRef="#ctx0" brushRef="#br0" timeOffset="-63162.995">2417 7814 0,'0'18'15,"0"-36"-15,17 18 16,18 18 0,1 35-1,-36-18 1,0-18-16,0 36 15,0-17 1,0-1 0,0-53 46,0 1-46,53-54-1,0 18 1,-18 0 0,-18 18-1,-17 17-15</inkml:trace>
  <inkml:trace contextRef="#ctx0" brushRef="#br0" timeOffset="-62963.98">2752 7814 0,'0'0'16,"0"18"-16,17 17 15,-17-17 1,0 34 0,0-16-1,0-1 1,0-17-1</inkml:trace>
  <inkml:trace contextRef="#ctx0" brushRef="#br0" timeOffset="-62779.775">2769 7691 0,'0'0'0,"18"-36"0,-18-52 15,0 70-15,0-17 16,-18 35 0,1 18-1,17-1 1</inkml:trace>
  <inkml:trace contextRef="#ctx0" brushRef="#br0" timeOffset="-62331.091">2875 7779 0,'18'0'47,"-18"17"-15,0 1-17,0 35 1,0 35-1,17 36 1,-17-19 0,0 1-1,0-35 1,0-54-16,0 36 16,0-35-1,0-36 16,0 1-31,0-19 16</inkml:trace>
  <inkml:trace contextRef="#ctx0" brushRef="#br0" timeOffset="-62082.349">2910 7814 0,'0'0'0,"0"-18"0,18-17 31,17 35-15,36 18-1,-18 17 1,-18 18 0,-35 0-1,-18 0 1,1-36-16,-18-17 15,-18 0 1</inkml:trace>
  <inkml:trace contextRef="#ctx0" brushRef="#br0" timeOffset="-61581.962">3228 7408 0,'0'0'0,"18"-17"15,-1 17 1,1-18-1,-1 36 1,-17 17 0,0 53-1,0 0 1,0 1 0,0-19 15,0 18-16,0-17 1,0-1 0,0-17-1,18-17 1,0-19 0,17-17-1,18-17 1,-18-19-1,-17 19-15</inkml:trace>
  <inkml:trace contextRef="#ctx0" brushRef="#br0" timeOffset="-61431.288">3246 7761 0,'0'0'16,"-18"0"-1,36-18 1,34 18 0,54-35-16</inkml:trace>
  <inkml:trace contextRef="#ctx0" brushRef="#br0" timeOffset="-60599.293">4127 7373 0,'-17'0'78,"-1"0"-78,1 0 15,-19 0 1,-17 0 0,18 0-1,0 0 1,0 18 0,17-18-1,18 17-15,-18 1 16,18 17-1,-17 18 1,-1 18 0,0-1-1,1-17 1,17 0 0,-36 53-1,36-53 1,0 0 15,0-18-15,36-17-1,-1-18 1,-17 0-16,35 0 16,17-36-1,-35 1 1,1 0-16</inkml:trace>
  <inkml:trace contextRef="#ctx0" brushRef="#br0" timeOffset="-60433.559">3669 7779 0,'53'0'16,"17"-18"-1,1 18 17,-36-18-32,0 18 0</inkml:trace>
  <inkml:trace contextRef="#ctx0" brushRef="#br0" timeOffset="-60167.421">4374 7673 0,'0'0'16,"0"-18"0,0 36 15,-17 0-31,-18 17 16,-1 0-1,-17 18 1,36-35-16,-19 35 31,19-18-15,-1-35-1,0 0-15</inkml:trace>
  <inkml:trace contextRef="#ctx0" brushRef="#br0" timeOffset="-59968.536">4145 7796 0,'18'-105'15,"-36"210"1,36-228 0,-18 141-1,17-1-15,1 36 16,35 35 0,18-35-1,-19 0 1,-16-53-1</inkml:trace>
  <inkml:trace contextRef="#ctx0" brushRef="#br0" timeOffset="-59583.418">4568 7796 0,'18'0'47,"0"0"-31,-1 0-16,19 0 16,-19-35-1,1 17-15,-18 1 16,-18-36 15,-17 53-15,-18 35-1,18 0 1,17 36 0,18 0-1,18-1 1,35-52-1,17-18 1</inkml:trace>
  <inkml:trace contextRef="#ctx0" brushRef="#br0" timeOffset="-59235.535">4921 7761 0,'53'-35'31,"-53"17"-15,-17 18 15,-1 0-15,-35 35-1,0 18 1,0 0 0,35-17-16,1 16 15,52 1 1,18-35 0,18 0-1,-18-18 1</inkml:trace>
  <inkml:trace contextRef="#ctx0" brushRef="#br0" timeOffset="-58803.464">5239 7814 0,'0'-18'16,"-36"1"-1,19-1 1,70 89-16,-53-89 0,-71-35 15,54 88 1,-1 18 0,18-17-16,0-1 15,35 0 1,36 0 0,-1-17-1,1-18 1,-36-35-1,0-36 1,1 18 15,-36 0-15,-18 53 15,-17 53-15,35-17-1,0 16 1,35-16 0,-17-19-16,-1-17 15</inkml:trace>
  <inkml:trace contextRef="#ctx0" brushRef="#br0" timeOffset="-58403.69">5592 7373 0,'0'0'0,"0"-18"15,-18 1 1,53 70 15,-35-36-15,0 1-16,0 88 15,0 0 1,0 17 0,0-17-1,0 0 1,18-53-1,17-18 1,-17-35 15,17 0-15,-17-18-16</inkml:trace>
  <inkml:trace contextRef="#ctx0" brushRef="#br0" timeOffset="-58236.545">5644 7761 0,'-17'0'0,"34"0"0,-52-18 15,53 18 1,70 0 0,-17-17-1,-54-1-15</inkml:trace>
  <inkml:trace contextRef="#ctx0" brushRef="#br0" timeOffset="-57921.419">5909 7691 0,'-18'-18'47,"-17"36"-31,0 34-1,17 19 1,18-36-1,106-193-15,-212 387 16,124-212-16,35 19 16,-18-19-1,0-17 1,-17-35 0,-18-35-1,0-19 1,-18 1-1,1 35 1,-1 36 0</inkml:trace>
  <inkml:trace contextRef="#ctx0" brushRef="#br0" timeOffset="-57571.743">6050 7708 0,'0'0'0,"0"18"15,0-1 1,35 36 0,1 0-1,-19 18 1,1-36-1,-18-17 1,0-36 15,-18 0-15,18 1-16,0-1 16,-17-35-1,52-35 1,18 18-1,0-1 1,-36 36-16</inkml:trace>
  <inkml:trace contextRef="#ctx0" brushRef="#br0" timeOffset="-54225.893">6685 7038 0,'0'0'16,"-18"-18"-16,1 1 15,17-1-15,-18 18 16,18-18 0,0 36 46,0 0-46,0-1-16,0 19 15,0 34 1,0 18 0,0-17-1,0 35 1,0 35 0,0-53-1,0 18 1,0-18-1,0 0 1,0-17 0,0-18-1,-17 0 1,17-18 0,0 35 15,0 1-16,0 17 1,-18 0 0,18-35-1,0-35 1,-18-18 15,1 0-15,-19 0-1,-34 0 1,35-18-16,-107 18 16,-16 0-1,-36 0 1,-36 0 15,-52 0-15,-35 0-1,211 0-15,-106 0 16,-70 0 0,0 0-1,-1 0 1,-16 0 0,-72 0-1,177 18 1,53-18-1,18 18 1,-54-1 0,-34-17-1,69 18 1,-87-18 0,88 0-1,-18 0 16,0 0-15,54 0 0,16 0-1,72 0 1,-36 0 0,18 0-1,-54 0 1,1 0-1,-18 0 1,-17 17 0,35-17-1,-36 0 1,18 0 0,1 0-1,16 0 16,-34 0-15,-1-17 0,19 17-1,87 0 1,18-18 0,0 1 46,0-1 32,0 0-79,0 1-15,0-1 16,0 0 0,0 1-1,0-54 1,0 18 0,0 18-16,0-18 15,0 0 1,0-17-1,0-1 1,0 0 0,0 1-1,0-36 1,0 53 0,0-17-1,0 17 16,0 0-15,0 0 0,35 0-1,-17-18 1,-18-17 0,18 18-1,-1 17 1,-17 17-1,0 1 1,0 18 0,0-1-1,0 0 17,0 1-1,0-1 0,18 18-15,17-18-1,0 1 1,1-1 0,-19 18-16,1 0 15,17-18 1,18 1-1,53 17 1,53 0 0,-1 0-1,36 17 1,-70 1 0,17 0-1,0-18 1,53 17 15,-35-17-15,53 0-1,52 18 1,-70-18 0,-17 18-1,-1-18 1,-17 17-1,35 1 1,17 0 0,19-18-1,-19 17 1,1-17 0,-18 18-1,-35-1 1,-36-17-1,-52 0 17,17 0-17,0 0 1,53 0 0,71 0-1,-124 0 1,53 0-1,-17 0 1,17 0 0,-18 0-1,-52 0 1,0 0 0,-1-17-1,18-18 1,-35 35-1,0-18 17,0 18-17,-18 0 1,1-18 0,-1 1-1,35 17 1,1-18-1,0 18 1,-36 0 0,0 0-1,-17 0 1,17 0 0,0 0-1,1 0 1,-19 0-1,-34 0 95,17-18-110,-18 18 15</inkml:trace>
  <inkml:trace contextRef="#ctx0" brushRef="#br0" timeOffset="-50250.166">5186 6368 0,'0'0'0,"0"-36"16,0 1-1,0 17 1,0 36 62,0 0-78,0 35 16,0-18-16,0 18 15,0 17 1,0-52-16,0 35 15,0-18 1,0-52 31,0-1-31,-18-17-16,18 17 15</inkml:trace>
  <inkml:trace contextRef="#ctx0" brushRef="#br0" timeOffset="-49999.461">5045 6227 0,'0'0'0,"0"-18"16,-18 0-1,18-17 1,18 0 0,-1-1-1,36 36 1,-35 0 0,-18 18-1</inkml:trace>
  <inkml:trace contextRef="#ctx0" brushRef="#br0" timeOffset="-49801.19">4957 6632 0,'0'18'16,"0"35"0,35-36-1,-70-158-15,105 300 16,-140-265-16,158 212 0,-71-106 0,1 0 15,53 0 1,-54-35 0,1 17-1</inkml:trace>
  <inkml:trace contextRef="#ctx0" brushRef="#br0" timeOffset="-49000.756">4974 5856 0,'0'0'0,"-17"-18"15,-19 18 1,-17 0-1,-17 18 1,-1 35 0,-17 18-1,35 34 1,18 54 0,35-71-1,0 36 1,35-1 15,36-35-15,17-17-1,18 17 1,-36-70 0,18 0-1,-17-18 1,0 0-1,-1-18 1,-35 0 0,18-17-1,-17-18 1,16 0 0,-16-17-1,-19-1 1,-17-52-1,0 34 17,-35 1-17,0 0 1,0 17 0,-18 1-1,-18-1 1,-35 18-1,0 18 1,-17 17 0,-1 54-1,19 34 1,34 54 0,71-89-1</inkml:trace>
  <inkml:trace contextRef="#ctx0" brushRef="#br0" timeOffset="-43061.423">17551 7461 0,'0'-17'16,"0"34"77,0 1-77,0 17-16,0-17 16,17 52-1,1 19 1,0-19-1,-18 1 1,35-1 0,-35-52-16,0 35 15,18-18 1,-18-53 46,-18 1-46,18-1-16,-18 0 0,18-17 16</inkml:trace>
  <inkml:trace contextRef="#ctx0" brushRef="#br0" timeOffset="-42678.746">17180 7514 0,'0'0'0,"-35"0"15,53-17 16,52-19-15,54-17 0,34 0-1,-16 0 17,-90 36-17,19-1 1,-53 18-1,-18 18 1,0-1 0,0 1-16</inkml:trace>
  <inkml:trace contextRef="#ctx0" brushRef="#br0" timeOffset="-42063.227">18168 7620 0,'0'0'0,"0"-18"16,0 1 0,0-1-1,-18 0 1,-17 18 0,0 0-1,-18 36 1,-18 70-1,71-36 1,36-17 0,34 0-1,36-53 17,-71-18-17,1-35 1,-36-17-1,-18 17 1,0 0 0,1 18-1,17 70 1,17 36 0,19-1-1,17-17 1,-36-18-1,1-35 1,-1 0 0</inkml:trace>
  <inkml:trace contextRef="#ctx0" brushRef="#br0" timeOffset="-41646.671">18450 7091 0,'0'0'0,"0"-18"0,-17 18 16,17-17-1,-18 17 1,18 17-1,0 18 1,0-17-16,0 88 16,18 35-1,17 0 17,0-17-17,0-1 1,-35-52-1,18-36 1,-18-17 0,18-18-1,-18-18 1</inkml:trace>
  <inkml:trace contextRef="#ctx0" brushRef="#br0" timeOffset="-41264.076">18680 7479 0,'0'-18'0,"0"71"0,0-88 0,0 0 15,0 17 1,-18 18 15,0 18-15,1-1-1,-19 19 1,1 16 0,17 1-1,18-17 1,0-19-16,0 19 16,18-19-1,35 1 1,0 17-1,0-17 1,0-18 0,0 17-1,-18-17 17,-17-17-32</inkml:trace>
  <inkml:trace contextRef="#ctx0" brushRef="#br0" timeOffset="-40897.051">19015 7532 0,'0'0'0,"0"-18"47,17 18-32,1-35 1,0 0 0,-18-1-1,-18 36 17,0 0-32,1 0 0,-19 53 31,19 18-16,17 17 1,17-17 0,36-36-1,0 0 1,35-17 0</inkml:trace>
  <inkml:trace contextRef="#ctx0" brushRef="#br0" timeOffset="-40532.302">19526 7426 0,'0'-35'0,"0"70"0,0-106 16,0 54 0,-35 17 30,0 17-30,17 19 0,0 17-1,36 0 1,17-1 0,1 19-1,17-36 1,-36 1-1,-17-19-15,0 18 16,-53-17 0,-17-18-1,34 0 1</inkml:trace>
  <inkml:trace contextRef="#ctx0" brushRef="#br0" timeOffset="-39850.058">19808 7073 0,'18'0'0,"0"-17"16,17-19 0,18 1-1,-35-18 1,-18 0 0,0 18-1,-53 35 1,0 0-1,0 18 1,35-1-16,-17 54 16,35 17-1,18 35 1,52-17 0,1 18-1,-1-18 16,1-36-15,-18 1 0,-53-36-1,-18-17 1,-35-1 0,-35-17-1,17 0 1,36-17-1</inkml:trace>
  <inkml:trace contextRef="#ctx0" brushRef="#br0" timeOffset="-39416.551">20373 7338 0,'0'0'0,"0"-18"16,-18 0-1,1 1 32,-1 17-47,0 0 16,1 17-16,-19 19 15,1 34 1,18 19 0,34-19-1,36-17 1,53 0 15,-88-53-31,70 18 16,-18-36-1,-34 0-15</inkml:trace>
  <inkml:trace contextRef="#ctx0" brushRef="#br0" timeOffset="-39084.314">20602 7391 0,'0'-18'16,"35"18"0,-70 53-16,35-88 0,88 70 15,-52 18 1,-19 17 0,1-17-1,-18-17 1,0-19-1,0-34 17,0-1-17,0-17 1,18-53 0,-18 52-16,17-52 15,-17 17 1,18 36-1</inkml:trace>
  <inkml:trace contextRef="#ctx0" brushRef="#br0" timeOffset="-38684.301">21026 7373 0,'0'0'0,"0"18"16,17-18-1,1 0 1,-1 0 0,19-18-1,-1-17 1,-35-18-1,0 0 1,0 35-16,-35 1 16,-1 34-1,1 54 1,18 17 0,17 0-1,17-52 1,54 52 15,-18-53-15,0-35-1</inkml:trace>
  <inkml:trace contextRef="#ctx0" brushRef="#br0" timeOffset="-38318.396">21325 7373 0,'18'0'47,"-18"-18"-47,35 1 16,-17-1-16,0-35 15,-18 0 1,0 18-1,-18 0 1,-17 52 15,-1 36-15,19 53 0,17 0-1,17-35 1,36-19-1,0-52 1,-35 0-16</inkml:trace>
  <inkml:trace contextRef="#ctx0" brushRef="#br0" timeOffset="-37952.449">21625 7426 0,'0'0'15,"0"18"-15,0-1 0,-17 1 16,17 0 15,0-36 1,0-17-17,0-18 1,0 35-16,-18-70 15,18 17 1,35 18 0,36 71-1,17 35 1,-17 35 0,-36 0-1,-18-35 1,-17 0-1,-17-53 1</inkml:trace>
  <inkml:trace contextRef="#ctx0" brushRef="#br0" timeOffset="-37503.234">22066 7214 0,'36'-53'31,"-19"36"-31,-17-19 16,0 19-1,-35 17 1,-18 0 0,35 0-1,-17 35 1,35 18 0,18 18-1,70 17 1,0-18-1,-17 1 1,-71-36 0,-18-17-1,-35-1 1,-17-17 0,17-17-1</inkml:trace>
  <inkml:trace contextRef="#ctx0" brushRef="#br0" timeOffset="-36904.877">22243 6738 0,'0'0'0,"0"-18"0,-36-17 16,19 35-16,-1 0 15,0 18 17,36 35-17,-18-36-15,53 89 16,-18 18-1,1-1 1,16 1 0,-16-54 15,17 36-15,-53-71-1,17-35 1,-17-17-1,0-36 1,0-18 0,36-52-1,16 70 1,19 53 0,0 70-1,-18 18 1,-36 1-1,-17-36 1,0-18 0,0-17 15</inkml:trace>
  <inkml:trace contextRef="#ctx0" brushRef="#br0" timeOffset="-36572.056">23036 7020 0,'0'0'15,"0"-17"-15,-17 17 16,-19 0 0,-16 70-1,16-17 1,36 53-1,18-71 1,35 18 0,0-35-1,-36-36 1,1-70 15,-36 0-15,-35 35-1,1 0 1,16 35 0</inkml:trace>
  <inkml:trace contextRef="#ctx0" brushRef="#br0" timeOffset="-36189.398">23072 6756 0,'0'0'0,"0"-18"0,0 0 16,17 36 31,-17 0-32,18-18-15,0 70 16,-18-17 0,17 71-1,1-19 1,-18 19 0,35-36-1,0-17 1,18-36-1,-17-35 1,-1-18 0</inkml:trace>
  <inkml:trace contextRef="#ctx0" brushRef="#br0" timeOffset="-36038.59">23266 7126 0,'-36'-35'15,"72"70"-15,-89-88 16,123 18 0,54 0-1,-89 35-15</inkml:trace>
  <inkml:trace contextRef="#ctx0" brushRef="#br0" timeOffset="-30122.062">16651 6950 0,'18'0'63,"-1"0"-48,1-18-15,35 18 16,17 0 0,36-18-1,18 1 1,-1-1-1,18 1 1,36-19 0,17 19-1,0-19 17,-124 36-32,36-17 15,71-19 1,17 1-1,70 0 1,-123 0 0,-17 17-1,35 0 1,-1-17 0,19 0-1,34-18 1,-87 0-1,-18 18 1,-53 17 0,35 0-1,53-17 1,35 0 0,-105 35-1,88-35 1,-18 17-1,0 0 1,0-17 0,-35 17-1,0 1 1,-54 17 0,54-18-1,35 0 1,36 1-1,-18-1 1,-71 18 0,-18-18-1,1 18 1,-1-17 0,36 17 15,18-18-16,-1 18 1,-35-17 0,-35 17-1,-17 0 1,-1-18 0,35 18-1,36 0 1,0 0-1,-35-18 1,-36 18 0,0 0-1,0 0 1,-35 18 15,18-18-31,17 35 31,1 0-15,17 18 0,-18-17-1,0-19 1,-17 19 0,-1 17-1,19-18 1,-36 0-1,17 0 1,1-17 0,-18 17-1,53 18 1,17-35 0,-34 17-1,-19 0 32,-17-17-31,0 0-1,0 17 1,0-17 0</inkml:trace>
  <inkml:trace contextRef="#ctx0" brushRef="#br0" timeOffset="-23957.569">22437 5168 0,'0'0'0,"0"18"46,0-1 33,0 1-64,0 0 1,0 17-16,0 36 15,0-54 1,0 36 0,17 18-1,1-18 1,0-18 0,-18-53 15,-18 1-16,0-1 1</inkml:trace>
  <inkml:trace contextRef="#ctx0" brushRef="#br0" timeOffset="-23576.526">22260 5256 0,'0'0'0,"36"-35"16,-1 17 0,18-34-1,-18 16 1,0 1 0,-17 35-1,-18 35 1,-18 53-1,1-35 1</inkml:trace>
  <inkml:trace contextRef="#ctx0" brushRef="#br0" timeOffset="-23391.577">22313 5574 0,'0'53'15,"35"-36"1,-70-105-16,35 106 0,88 70 15,-35-88 1,18 0 0,-18-18-1,-36-34 1,-17 34 0</inkml:trace>
  <inkml:trace contextRef="#ctx0" brushRef="#br0" timeOffset="-22776.755">22348 4868 0,'0'0'16,"-70"-35"-1,52 35 1,-35 18-1,18-1-15,-35 36 16,17 18 0,0 35-1,53 17 1,0-17 0,35 0-1,71 17 1,-18-52-1,18-1 17,17-17-17,-52-35 1,52-18 0,-70 0-1,35 0 1,-35-35-1,0-36 1,-17-17 0,-19-53-1,-17-89 1,-53 54 0,-35 17-1,0 89 1,-124 17-1,-70 88 17,35 53-17,35 71 1,177-124-16</inkml:trace>
  <inkml:trace contextRef="#ctx0" brushRef="#br0" timeOffset="-20747.536">1587 8943 0,'0'0'0,"-35"0"15,35-18 1,0-17-1,0 17 1,0 1 0,35 17-1,36 17 1,-18 54 15,-18-1-15,-35 19-1,-35-1 1,-36-18 0,54-52-16,-54 17 15,36-35 1,17-17 0,18-1-1,18 0 1,0 18-1,70 0 1,-18 0 0,-17 18-1,18-18 1,-36 0 15,0 0-31</inkml:trace>
  <inkml:trace contextRef="#ctx0" brushRef="#br0" timeOffset="-19948.429">2258 9031 0,'0'0'0,"0"18"47,0-1-31,0 19-16,0 17 31,0-36-31,17 18 15,-17 1 1,18-36 0,-36-36 15,-35-52-15,1-35-1,16-18 1,19 105-16,17-16 15,35 52 1,53 52 0,-17 19-1,-1 0 1,-17-1 0,0 1 15,-35-18-16,-18-36 1,0 1-16</inkml:trace>
  <inkml:trace contextRef="#ctx0" brushRef="#br0" timeOffset="-19764.663">2258 9155 0,'-18'0'0,"36"-18"47,-1 18-47,36-35 0,18-1 16,-18-17 0</inkml:trace>
  <inkml:trace contextRef="#ctx0" brushRef="#br0" timeOffset="-19143.134">2611 8978 0,'17'18'15,"-52"-71"-15,53 88 0,-1 0 0,1-17 16,-1 17 0,1-17-1,-18 0 1,0-36 15,-18-17-15,-17-18-1,0 0 1,35 18 0,18 35-1,17 17 16,-18 1-31,54 0 16,-36-18 0,1 0-1,-19-18 1,1-35 0,-36-35-1,1 35 1,17 0-1,-18 53 1,53 53 15,18 17-15,-18 19 0,-17-72-16,17 54 15,1-1 16,-19-34-15,1-19 0,-18-34 15,0-1-15</inkml:trace>
  <inkml:trace contextRef="#ctx0" brushRef="#br0" timeOffset="-17136.426">21290 8961 0,'0'0'0,"-18"0"16,18-18-1,-17 0 1,-1 18 15,18 18-15,0 0-1,0 17-15,18 18 16,-1 17 0,-17-17-1,18 18 1,0-36-1,-18 0 17,17-17-17,-17-36 17,18-17-17</inkml:trace>
  <inkml:trace contextRef="#ctx0" brushRef="#br0" timeOffset="-16588.799">21625 9155 0,'0'0'0,"0"17"0,18 1 31,-18-1-15,0 1-1,18-18 1,-18-18-1,0 1 1,-36-36 0,1-35-1,17-18 1,1 71-16,17-18 16,0 17-1,17 36 1,36 53-1,18 36 1,17-19 0,-17 1 15,-36-18-15,0-18-1,-17-18 1</inkml:trace>
  <inkml:trace contextRef="#ctx0" brushRef="#br0" timeOffset="-16386.636">21537 9137 0,'-35'0'0,"70"0"0,-35 0 31,71-35-15,-36 35-1,18-18-15,17 0 32,-34 1-32</inkml:trace>
  <inkml:trace contextRef="#ctx0" brushRef="#br0" timeOffset="-15788.491">21996 8996 0,'0'0'0,"17"35"16,19-17 0,-1 17-1,-17-17 1,-1-1-1,-17-34 32,0-1-47,-35-35 32,17 35-32,-17-70 15,-18 18 1,53 34-1,35 36 1,36 18 0,-1 35-1,19-35 1,-54-1 0,0-34-1,0-36 1,-35-35-1,0-36 1,0 36 0,-17 35 15,34 123 0,19 36-15,17 0-1,-36-53-15,19 35 16,-19-17 0,-34-18-1,-19-36-15</inkml:trace>
  <inkml:trace contextRef="#ctx0" brushRef="#br0" timeOffset="-15056.739">21184 8996 0,'18'0'31,"-18"-18"-15,-18 18 62,1 0-62,17 18-16,0-1 15,-18 1 1,18 17-1,0 1 1,-18-19 0</inkml:trace>
  <inkml:trace contextRef="#ctx0" brushRef="#br0" timeOffset="-14473.352">21255 9366 0,'0'0'0,"-18"0"15,1 18 1,-1-18 0,36 0 77,-1 0-77,1 0-16,-1 0 16,36 0-1,-17-18 1,-19 18 0,-17-17 15</inkml:trace>
  <inkml:trace contextRef="#ctx0" brushRef="#br0" timeOffset="82620.954">5045 8590 0,'0'-18'78,"0"36"16,0 0-78,0-1-16,0 1 15,17 17 1,-17 54-1,18-1 1,-18-53-16,18 18 16,-1 0-1,-17-36 1,36-17 0,-19 0-1</inkml:trace>
  <inkml:trace contextRef="#ctx0" brushRef="#br0" timeOffset="83105.704">5309 9243 0,'18'0'47,"-18"17"0,18-17-47,-18 18 15,17 35 1,18 0-1,-17 17 1,0-34 0,-18-19-16,17 1 15,1 0 1,0-1 0</inkml:trace>
  <inkml:trace contextRef="#ctx0" brushRef="#br0" timeOffset="83504.461">5697 9895 0,'0'0'0,"18"-17"16,-18 34 62,0 1-78,18-18 0,-18 35 15,35 36 1,-17-1 0,-1-17-1,-17-17 1,0-19 0,0 1-1</inkml:trace>
  <inkml:trace contextRef="#ctx0" brushRef="#br0" timeOffset="83902.781">5980 10460 0,'17'0'0,"1"0"31,-1 17 63,-17 1-78,0 0-16,18 17 15,0 18 1,-1 18 0,1-19-1,0 1 1,-18-35-1</inkml:trace>
  <inkml:trace contextRef="#ctx0" brushRef="#br0" timeOffset="84269.503">6279 11024 0,'18'18'78,"0"0"-78,-18-1 16,17 1-16,1 17 16,17 53-1,-17-52-15,35 52 16,17-18 15,-34 1-15,-19-53-16</inkml:trace>
  <inkml:trace contextRef="#ctx0" brushRef="#br0" timeOffset="84601.679">6685 11536 0,'18'0'16,"-1"0"-1,-17 17 17,18 1-17,0 0-15,-18-1 16,35 36-1,0 18 1,-17-36 0,0 18-1,-1-35 1,1 17 0</inkml:trace>
  <inkml:trace contextRef="#ctx0" brushRef="#br0" timeOffset="84868.045">7003 11994 0,'17'0'0,"1"18"16,0 0 15,-18-1-16,17 36 1,1 0 0,-1-35-16,1 17 15,0-17 1,-1-1 0,1 1-1</inkml:trace>
  <inkml:trace contextRef="#ctx0" brushRef="#br0" timeOffset="85300.296">7285 12312 0,'0'18'15,"17"-1"1,1-17 0,-53-35-16,88 88 31,-53-36-31,17 1 15,1 35 1,17 0 0,-17 0-1,17-18 1,18-17 0,-35-1-1,-1 1 1,-17 0-1,0 17 17,18-35-17,-18 18-15,18 17 16,17 0 0,0 0 15,-17-35-16</inkml:trace>
  <inkml:trace contextRef="#ctx0" brushRef="#br0" timeOffset="86365.971">4868 8643 0,'0'0'0,"0"-18"16,0 1-1,0 34 79,0 1-94,0 0 16,0-1-16,-17-17 0,-1 36 15,-17 52 1,-1 0 0,1 0-1,0 0 1,17-17 15,18-36-15,0-52 15,18-72-15,0 54-16</inkml:trace>
  <inkml:trace contextRef="#ctx0" brushRef="#br0" timeOffset="86682.726">4974 8555 0,'0'0'0,"0"-18"0,0 1 16,18-1 0,-1 18 15,54 70-16,17 19 17,36 17-17,-1-18 1,-35 0 0,-35-53-1,0 18 1,-53-71 15,0 1-15</inkml:trace>
  <inkml:trace contextRef="#ctx0" brushRef="#br0" timeOffset="87867.991">7655 12806 0,'0'17'16,"-17"1"109,17 0-94,0-1-31,17-17 15,19 18 1,-19 0-16,18 17 31,1 0-15,-1 0 0,18 18-1,-35-17 1,-1-1-1,-17-17 17,0-1-17,0 1 1,0 0 0,0-1 15,0 1-16,0-1 1,18-17-16,-1 18 16,-17 0-1</inkml:trace>
  <inkml:trace contextRef="#ctx0" brushRef="#br0" timeOffset="92107.24">16792 6950 0,'-17'0'15,"17"17"126,0 1-125,0 0-16,0-1 15,0 1 1,0 0-16,0 17 15,0 18 1,-18 0 0,18 35-1,0 0 1,0-17 0,0 17-1,0-35 1,0 17-1,0-17 1,0-18 0,0 1-1,0-19-15,0 54 16,0-18 15,0 17-15,0-17-1,0 0 1,0-17 0,0 16-1,0-34 1,0 0 15,18-18 79,-1 0-95,1 0-15,-1 0 31,1 0-31,35 0 16,18 0 0,-18 0-1,35 0 1,-18-18 0,36 18-1,53 0 1,-53 0-1,-18 0 1,18 0 0,-18 0-1,-18 0 1,19-18 0,-36 18 15,-18 0-16,18 0 1,0 0 0,0 0-1,17 0 1,-17 0 0,35 0-1,18 0 1,18-17-1,-1 17 1,1 0 0,-72 0-1,1-18 1,0 18 0,18-17 15,17 17-16,18 0 1,35-18 0,-53 18-1,-53 0 1,36-18 0,0 18-1,34 0 1,1 0-1,35 0 1,-70 0 0,-1 0-1,36-17 1,35 17 0,18 0-1,-71 0 1,-35 0 15,18 0-15,17-18-1,18 18 1,-18 0 0,18-18-1,-18 18 1,-35-17-1,53 17 1,0-18 0,17 18-1,-70 0-15,35-18 16,71 18 0,-88 0-1,-19-17 16,37-1-15,34 18 0,36-18-1,-36 18 1,-17 0 0,18-17-1,-19 17 1,1 0-1,0-18 1,18 1 0,-19 17-1,1 0 1,-18-18 0,-35 18-1,36-18 1,-19 18 15,124-17-15,-70-1-1,-19 18 1,-69 0 0,-19 0-1,1 0 1,0 0-1,-18-18 17,-18-17-17,-17 0 1,17 0-16</inkml:trace>
  <inkml:trace contextRef="#ctx0" brushRef="#br0" timeOffset="93096.643">23689 6615 0,'0'-18'0,"0"0"16,18 1 15,-18 34 47,0 1-62,0 0-16,0-1 16,0 18-16,0 18 31,0 18-15,0-53-16,17 52 15,1 1 1,17-18-1,-17 17 1,-1 18 0,1-17-1,-18 17 1,18-17 0,-18-18-1,0 17 1,35 1-1,-35-18 17,0 0-17,0-1 1,0 1 0,0-17-1,0-19 16,18-17 48</inkml:trace>
  <inkml:trace contextRef="#ctx0" brushRef="#br0" timeOffset="94420.624">15469 12294 0,'0'18'32,"18"-18"46,0 0-47,-18-18-31,17 1 16,18-19-1,1 1 1,34-18 0,1-35-1,17 0 1,0 0-1,-70 52-15,0 19 16</inkml:trace>
  <inkml:trace contextRef="#ctx0" brushRef="#br0" timeOffset="95035.896">16228 11624 0,'17'0'15,"1"0"1,0 0 0,-1-18-1,1 1-15,17-19 16,18-16 0,-18-19-1,-17 53 1,35-52-1,-53 52-15</inkml:trace>
  <inkml:trace contextRef="#ctx0" brushRef="#br0" timeOffset="95401.091">16722 11112 0,'0'-17'63,"17"17"-63,1-18 15,-18 1-15,35-19 16,0-17 0,1 18-1,-1 0 1,36-36-1</inkml:trace>
  <inkml:trace contextRef="#ctx0" brushRef="#br0" timeOffset="95750.611">17198 10583 0,'0'0'16,"0"-17"15,18 17-31,-1-18 15,18 0 1,-35 1-16,36 17 16,-1-36-1,0 1 1,36-35 15,-54 52-31</inkml:trace>
  <inkml:trace contextRef="#ctx0" brushRef="#br0" timeOffset="96052.532">17586 10142 0,'18'0'15,"-1"-17"1,1 17-16,17-36 16,18 1-1,0-18 16,-18 0-15,1-17 0,-19 52-16</inkml:trace>
  <inkml:trace contextRef="#ctx0" brushRef="#br0" timeOffset="96367.187">18009 9613 0,'18'0'62,"-18"-17"-62,18 17 16,-1-18-16,18-17 16,1-1-1,17-17 1,17-35 0,-52 53-16</inkml:trace>
  <inkml:trace contextRef="#ctx0" brushRef="#br0" timeOffset="96699.807">18468 9031 0,'0'0'15,"-18"18"1,71-36 15,-18 0-15,18 1-1,-17-18 1,17-36 0,-36 53-16</inkml:trace>
  <inkml:trace contextRef="#ctx0" brushRef="#br0" timeOffset="96982.577">18821 8643 0,'0'-18'31,"0"1"-31,35-1 16,-17-17 0,35 0-1,-1-1 1,-16 19-16,-1-36 16</inkml:trace>
  <inkml:trace contextRef="#ctx0" brushRef="#br0" timeOffset="97332.491">19050 8290 0,'0'-17'15,"18"17"16,-18-18-31,17 18 0,19 0 32,-36-18-32,35 1 15,-35-1-15</inkml:trace>
  <inkml:trace contextRef="#ctx0" brushRef="#br0" timeOffset="97930.966">19068 8220 0,'-18'0'47,"0"0"-32,1 0-15,-36 35 16,-35 0-1,-18 18 1,0 0 15,35 0-15,36-35-16,-35 52 16,17-35-1,53-17 16,17-53-15,19 17-16</inkml:trace>
  <inkml:trace contextRef="#ctx0" brushRef="#br0" timeOffset="98380.483">19138 8237 0,'18'18'94,"-18"0"-79,0-1-15,17 1 16,1 52 0,35 89-1,-18-71 1,-35-52-16,36 87 15,-19-35 1,-17-17 0,0-36 15,0-17-15,-17-36-1</inkml:trace>
  <inkml:trace contextRef="#ctx0" brushRef="#br0" timeOffset="108539.75">15028 5697 0,'-17'0'109,"-1"0"-77,0 0-17,1 0 1,-1 0 0,0 0 15,18 18-16,-17-18 1,34 0 62,1 0-78,0 0 16,35-18-1,-18 18 1,36-17 0,-36 17-1</inkml:trace>
  <inkml:trace contextRef="#ctx0" brushRef="#br0" timeOffset="109364.236">15028 6191 0,'-17'0'31,"-1"0"0,0 0-15,1 0-1,-1 0 1,0 0 0,36 0 140,0-17-156,-1 17 16,1-18-16,35 0 15,0 1 1,-18-1-1,-17 18 1</inkml:trace>
  <inkml:trace contextRef="#ctx0" brushRef="#br0" timeOffset="116734.519">15081 7602 0,'-17'0'47,"-1"0"0,0 0-31,36 0 124,0 0-124,-1 0-16,19-17 16,-19 17-16,36 0 15,0-18 1,18 0 15,17-17-15,18 18-1,-18-1 1,0 0 0,-53 18-1,18 0 1,18-17 0,-1-1-1,-17 0 1,18 18-1,-36 0 1,0-17 0,1 17-1,-1 0 1,-18-18 15,19 18-15,-1-18-1,-17 18 1,17-17 0,-17-1 15,-36 18 344,0 18-375,1-18 0,-19 0 16</inkml:trace>
  <inkml:trace contextRef="#ctx0" brushRef="#br0" timeOffset="129630.216">10777 8661 0,'18'0'125,"0"0"-109,-1-18-1,1 18 1,-18-35 0,0-1-1,0 1 1,0 18-1,-18 17 1,-17 0 0,0 17-1,35 1-15,-18 17 16,0 18 0,18 18-1,0 17 1,53-35-1,-17 0 1,34-18 15,-17-35-15,0-35 0,0-36-1,-35 53-15</inkml:trace>
  <inkml:trace contextRef="#ctx0" brushRef="#br0" timeOffset="129882.438">11254 8484 0,'0'-17'16,"0"52"-16,0-53 0,-18 1 46,18 34-30,-35 19-16,17 34 16,-17 18 15,17 1-15,18-72-16,-18 36 15,-17-35 1</inkml:trace>
  <inkml:trace contextRef="#ctx0" brushRef="#br0" timeOffset="130096.972">10989 8590 0,'0'0'0,"35"35"31,1 1-16,-1 17 1,35-18 0,-52-17-1,35 17 1,-18-35 0</inkml:trace>
  <inkml:trace contextRef="#ctx0" brushRef="#br0" timeOffset="136121.895">13847 10213 0,'-18'0'31,"0"0"16,1 0 0,17-18 46,17 18-30,36-17-47,-35 17-1,17-18 1,0 18-16,36-18 15,-1 1 1,1-1 0,0 0-1,-1 18 1,-17-17 0,18-18-1,34 17 1,-52 18-1,18-18 1,-1 1 15,1-1-15,-36 18 0,36-18-1,-36 1 1,0 17-1,1-36 1,17 19 0,-18 17-1,0-36 1,0 36 0,-17 0-1,0 0 1,-18-17-1,0-1 454</inkml:trace>
  <inkml:trace contextRef="#ctx0" brushRef="#br0" timeOffset="138782.753">13882 10354 0,'-18'0'15,"18"-18"63,18 18-62,-18-17-16,35-1 16,-17 18-1,17 0 1,18 18 0,-18 35-1,-35 0 1,-35 17-1,-18 1 17,0-18-17,18-18 1,17-35 0,18-18-1,-17-17 1,17 17-1,17 18 1,1 0 0,-1 0-16,1 0 15,53 36 1,-18-19 0,-18-17-1,18 0 1,-36-17-1</inkml:trace>
  <inkml:trace contextRef="#ctx0" brushRef="#br0" timeOffset="139414.668">14340 10460 0,'0'0'0,"0"35"15,18 18 1,-18-35 0,0-1-1,0-34 32,-18 17-47,18-18 16,-35-53-1,35 36-15,0-53 16,0 0 0,0 53-1,18 17 1,35 18-1,0 35 17,-18 18-17,0 18 1,0-1 0,-35-17-1,18-18 1</inkml:trace>
  <inkml:trace contextRef="#ctx0" brushRef="#br0" timeOffset="139615.569">14323 10425 0,'0'0'0,"-18"17"0,0-17 0,36-17 47,17 17-31,54-36 0,-54 19-16,18-19 0</inkml:trace>
  <inkml:trace contextRef="#ctx0" brushRef="#br0" timeOffset="140307.863">14764 10266 0,'0'17'16,"0"-34"-16,0 70 15,0-18 1,17 0-1,1 1 1,-18-1 15,18-35-15,-18 17 0,0-34-1,0-1 1,-18-35-1,0-17 1,18-1 0,18 18-1,17 53 1,18 18 0,-18 17-1,1 0 1,-19-35-1,19 0 1,-36-17-16,17-18 31,-17-18-15,0-36 0,0 37-1,0 16 1,0 89 15,18 18-15,0-1-1,-1 18 1,1-17 0,0-18-1,-18-35-15,0 17 16</inkml:trace>
  <inkml:trace contextRef="#ctx0" brushRef="#br0" timeOffset="144473.349">12929 11165 0,'0'-17'16,"-17"17"0,17-18 15,0 36 31,0-1-62,0 1 16,0 17-16,0 54 16,0-19-1,0 1 1,0-36-1,0-17 1,0-36 15,0-17-15,17-1-16</inkml:trace>
  <inkml:trace contextRef="#ctx0" brushRef="#br0" timeOffset="144989.983">13017 11112 0,'0'-17'0,"18"-1"32,0 1-32,17-19 15,0 1 1,1 35-1,-19 0 1,1 35 15,-18 18-15,-18 18 0,18-54-16,-35 19 15,17-1 1,36-35 15,0 0-15,17 18-1,0 35 1,-17-18 0,-18 18-1,0-18 1,-35 0-1,-1-17 1,19-18 0,-36 0-1,0-35 1,53-1 0,0 1-16</inkml:trace>
  <inkml:trace contextRef="#ctx0" brushRef="#br0" timeOffset="145455.012">13370 11236 0,'0'0'0,"0"18"0,0 35 15,0-18 1,0 0-1,18-35 17,-18-18-1,0-34-15,-35-37-1,35 54-15,-18-88 16,18 70-1,0 0 1,18 53 0,17 35-1,0 18 1,0 17 0,1 36-1,-19-53 1,1 0-1,-18-18 1</inkml:trace>
  <inkml:trace contextRef="#ctx0" brushRef="#br0" timeOffset="145637.967">13423 11236 0,'-17'0'16,"34"0"31,1-18-47,17 1 15,-17-19 1</inkml:trace>
  <inkml:trace contextRef="#ctx0" brushRef="#br0" timeOffset="146237.004">13600 11095 0,'0'35'16,"0"-70"-1,0 105 1,17-52-16,-17 17 15,35 1 17,-35-54-17,0 0 1,0-35 0,-17 18-16,-1 0 15,18-18 1,0 35-1,35 54 17,1-1-17,-19-18 17,1-17-17,-18-17-15,18-18 16,-18-36-1,0 0 1,0 19 0,0 34-1,0 0 1,35 71 0,0 0-1,18 18 1,0 17-1,-18-18 1,-35-17 0,0-17 15,-17-36-15,17-18-16</inkml:trace>
  <inkml:trace contextRef="#ctx0" brushRef="#br0" timeOffset="151532.626">15363 9366 0,'0'18'78,"18"0"-62,-18-1-16,18-17 15,-18 18-15,17-1 16,19 1-1,-19-18 1,19 0 0,-1-18 15,0-34-15,18-1-1,18-53 1,-1 0-1,-17 53 1,-35 18 0,-18 17-1</inkml:trace>
  <inkml:trace contextRef="#ctx0" brushRef="#br0" timeOffset="152647.042">15311 10213 0,'0'-18'15,"0"36"110,0 0-109,0-1 0,0 1-16,17 17 15,1-35 1,-1 18 0,19-18-1,-1-18 1,0-17-1,-17 17-15,35-52 16,0-36 0,0 0-1,-36 53 1,-17 18 0,18 35 15,0-18-16</inkml:trace>
  <inkml:trace contextRef="#ctx0" brushRef="#br0" timeOffset="165008.899">10866 11695 0,'0'17'109,"0"1"-93,0-1-16,17 36 15,1 0 1,-18 0-1,17-17 17,-17-19-17,-17-34 17,-1-1-32,1 0 15,-1 1-15</inkml:trace>
  <inkml:trace contextRef="#ctx0" brushRef="#br0" timeOffset="165178.031">10777 11571 0,'-17'0'16,"17"-18"-16,35 54 0,-53-54 0,1-17 31</inkml:trace>
  <inkml:trace contextRef="#ctx0" brushRef="#br0" timeOffset="165872.464">11095 11730 0,'0'0'0,"17"0"0,-17 17 0,0 1 16,0 0-1,0 17 1,0-17 15,0-1-15,-17-17 31,-1-17-32,-17-19 1,0-17-1,35 18 1,0 18 0,70 17-1,1 17 1,-1 18 0,-34-17-16,-19 0 15,1-36 32,-18 0-47,-18 1 31,-17-36-15,17 18 0,18 17-1,18 18-15,35 0 16,35 18-1,-17 17 1,-18 18 0,-36-18-1,1 18 1,-18-35 15</inkml:trace>
  <inkml:trace contextRef="#ctx0" brushRef="#br0" timeOffset="166188.862">11589 11606 0,'0'0'16,"0"-17"-1,17 34 16,1 1-15,0 0-16,-1 52 16,19 18-1,-1-17 1,0 17 0,-35-35-1,18-18 1,-18-17-1,-18-36 17</inkml:trace>
  <inkml:trace contextRef="#ctx0" brushRef="#br0" timeOffset="166456.358">11501 11571 0,'0'0'16,"0"-53"-16,0 36 0,0-1 15,52 0 1,1 18 0,-17 18-1,-1 17 1,-35 18-1,-18 0 1,-52-18 15,-36 1-31</inkml:trace>
  <inkml:trace contextRef="#ctx0" brushRef="#br0" timeOffset="172163.295">5909 9666 0,'0'-18'16,"0"36"47,0 0-48,0-1-15,18 1 16,-1 35-1,19 17 1,-36-17 0,17 0 15,1-17-15,-36-54 15,1-17-16,-1 17-15</inkml:trace>
  <inkml:trace contextRef="#ctx0" brushRef="#br0" timeOffset="172336.173">5733 9490 0,'0'-36'15,"-18"19"1,53 105-16,-70-194 0,53 177 15</inkml:trace>
  <inkml:trace contextRef="#ctx0" brushRef="#br0" timeOffset="173094.2">6068 9701 0,'0'18'0,"0"0"15,0-1 17,0 1-17,17 0 1,-17 17-1,0-18 1,0 1 0,0-36 15,0 1-31,0-1 16,-35-35-1,17-17 1,1 17-1,17 18 1,53 35 0,-18 0-16,53 17 15,-17 1 1,-36-18 15,-35-18 0,0-17-15,-18 17-16,-34-52 16,-1 34-1,53 19 1,88 17 0,0 17-1,88 54 1,-87-18-1,-37 0 1,-52-18 0</inkml:trace>
  <inkml:trace contextRef="#ctx0" brushRef="#br0" timeOffset="173428.321">6667 9313 0,'0'-17'16,"0"-1"-1,0 0 1,0 36 15,18 0-15,35 35-1,18 52 1,17 19 0,-18-1-1,-52-87-15,17 69 16,-17-34 15,-18-18-15,0-35-1,-35-36 17</inkml:trace>
  <inkml:trace contextRef="#ctx0" brushRef="#br0" timeOffset="173710.126">6685 9349 0,'-18'-36'0,"36"72"0,-71-107 16,53 53-16,0-52 16,18 17-1,35 35 1,17 18 15,-17 36-15,-17 16-1,-36 1 1,-53 18 0,-18-36-1,-35 1-15</inkml:trace>
  <inkml:trace contextRef="#ctx0" brushRef="#br0" timeOffset="174742.374">17833 10195 0,'18'0'16,"-1"0"-1,1 18 1,-18 0-16,17 17 16,-17 0-1,18 18 16,0 0-15,-18-35 0,0-1-16,-18-17 31,0-17-15,1-1-16</inkml:trace>
  <inkml:trace contextRef="#ctx0" brushRef="#br0" timeOffset="174909.673">17762 10072 0,'-17'-18'15,"52"71"-15,-53-88 0,1 0 16,34 35 31,1 0-32</inkml:trace>
  <inkml:trace contextRef="#ctx0" brushRef="#br0" timeOffset="175707.341">18080 10336 0,'0'0'0,"0"18"16,17-18-16,1 18 15,-18-1 1,0 1 0,0 0 15,0-36 47,0 0-62,-18 18 46,1-17-46,17-1-1,-18 18-15,18-35 16,-17-18 0,17 0-1,17 18 1,18 35-1,18 17 1,-53 1 0,53 35-1,-17-36 1,-19 1 0,-17-36 15,0-34-16,-17-1 1,17-18 0,0 53-1,53 18 1,35 53 0,-71-35-16,54 35 15,-18 17 1,-53-17 15,0-17-15,-35-19-1</inkml:trace>
  <inkml:trace contextRef="#ctx0" brushRef="#br0" timeOffset="176041.492">18538 10037 0,'0'0'0,"0"-18"0,0-17 15,0 52 17,18 19-17,35 34 1,18 36-1,-19 0 1,-34-71 0,35 53-1,-18 0 1,1-17 0,-36-36-1,0-17 1,-18-18-1,-17-35-15</inkml:trace>
  <inkml:trace contextRef="#ctx0" brushRef="#br0" timeOffset="176305.607">18574 10072 0,'-18'-53'0,"36"106"0,-36-159 15,18 88-15,18 1 16,35-1 15,17 36-15,1 17 0,-54 71-1,-87-18 1,-18 0-1,-18-53 1,88-17-16</inkml:trace>
  <inkml:trace contextRef="#ctx0" brushRef="#br0" timeOffset="185147.932">2805 16140 0,'17'0'188,"1"0"-188,-1-18 15</inkml:trace>
  <inkml:trace contextRef="#ctx0" brushRef="#br0" timeOffset="186472.483">10654 16651 0,'0'0'0,"0"-18"16,18 18 15,-18-17 0,0-1 328,0 1-296</inkml:trace>
  <inkml:trace contextRef="#ctx0" brushRef="#br0" timeOffset="187945.491">12418 16510 0,'-18'0'219,"0"-18"250,1 18-469</inkml:trace>
  <inkml:trace contextRef="#ctx0" brushRef="#br0" timeOffset="193895.354">6068 15169 0,'0'0'0,"0"18"47,17-18-32,-17-18 1,18 1-16,0-18 15,-18-18 1,0 17 0,-18 19-1,0-1 1,-17 36 0,17 17-1,1 36 1,17-19-1,17 19 1,19-36 0,17-35-1,35 0 17,0-35-17,0-18 1,-70 18-16</inkml:trace>
  <inkml:trace contextRef="#ctx0" brushRef="#br0" timeOffset="194128.736">6579 14870 0,'0'0'0,"-35"0"16,17 35-1,1 18 1,-1 17 0,0 1-1,1-18 17,-1-36-17</inkml:trace>
  <inkml:trace contextRef="#ctx0" brushRef="#br0" timeOffset="194295.105">6350 14940 0,'0'35'32,"0"-70"-32,18 88 0,-1-35 15,36 35 1,18 0-1,-18-1 1</inkml:trace>
  <inkml:trace contextRef="#ctx0" brushRef="#br0" timeOffset="195360.252">10583 15169 0,'0'18'0,"-17"0"47,17-36 0,0 0-32,0 1 1,0-18-1,0 17 1,-36 18 0,19 0-1,-1 0-15,0 18 16,1 34 0,17-16-1,0 17 1,17 0-1,1-36 1,17 18 0,1-35-1,-1-17 1,-17-1 0</inkml:trace>
  <inkml:trace contextRef="#ctx0" brushRef="#br0" timeOffset="195577.796">10707 15099 0,'0'0'0,"-18"0"16,18 18 15,-17-1-31,17 36 16,-18 0-1,0-18 1,1 1 0,-1-36-1</inkml:trace>
  <inkml:trace contextRef="#ctx0" brushRef="#br0" timeOffset="195775.636">10566 15134 0,'17'35'32,"-34"-70"-32,17 70 15,17-17 1,36 53 0,0-36-1,0-17 1,-35-18-16</inkml:trace>
  <inkml:trace contextRef="#ctx0" brushRef="#br0" timeOffset="196906.957">15452 14764 0,'0'17'15,"0"1"1,0 0 15,17-18-31,1 0 16,0 0-16,17-36 31,0 19-15,-17-19-1,-18 1 1,0 18 0,-18 17-16,-17 0 15,0 35 1,-1 0-1,19 18 1,17 18 0,17-36-1,36 0 1,18-17 0,17-18-1,18-18 1,-53-17-1</inkml:trace>
  <inkml:trace contextRef="#ctx0" brushRef="#br0" timeOffset="197123.514">16016 14640 0,'-18'0'15,"-17"0"1,88 0-16,-123 53 15,34 18 1,19-36 0,-19 53-1,19-53 1,-19-17 0</inkml:trace>
  <inkml:trace contextRef="#ctx0" brushRef="#br0" timeOffset="197291.249">15752 14764 0,'0'-18'15,"35"36"17,-70-18-32,105 17 0,-35 19 15,1-19-15,69 36 16,19-18-1,-36-17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8T05:53:55.9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476 741 0,'-17'0'15,"17"17"1,-18-17 0,0 0 15,1 0 31,17 18-46,17-18 31,1 0-47,17 0 0,142 18 16,-36-18 15,-18 0-16,-35 0 1,-17 0 0,-71-18 31,-18 0-16,18 1-31,0-1 0,0 1 15</inkml:trace>
  <inkml:trace contextRef="#ctx0" brushRef="#br0" timeOffset="521.342">952 494 0,'0'0'0,"-17"0"31,17 18-15,0-1 0,0 1-1,17 17 1,36 18-1,18-18 1,-53-17-16,35 0 16,35-1-1,-53-17 1,-17 0 0,-18 18 15,0-1-16,-71 36 1,-17 0 0,0 0-1,-1 0 1,19 0 0,-1-18-1,54-35 1,34-17 15</inkml:trace>
  <inkml:trace contextRef="#ctx0" brushRef="#br0" timeOffset="1531.305">1905 617 0,'0'18'16,"18"-36"46,-1 1-62,1-1 16,17-35 0,-35 18-16,53-71 15,-53 35 1,0 19-1,-88 34 1,-53 53 0,-18 53-1,106 18 1,71 18 0,52-18-1,19-18 16,-19 0-15,-17-35 0,-53 0-1,-88 17 1,-18-52 0,0 0-1,36-18 1,52-18-1,36-17 1,52-18 0</inkml:trace>
  <inkml:trace contextRef="#ctx0" brushRef="#br0" timeOffset="1963.831">2081 935 0,'0'17'0,"18"-17"32,0 0-17,-18-17 1,17 17-16,19-35 15,-19-18 1,-17 17 0,-35 54 15,-18 0-15,0 35-1,53-36-15,-18 36 16,18 18-1,36-36 17,34 0-17,1-17 1,-1-36 0,-34 1-16</inkml:trace>
  <inkml:trace contextRef="#ctx0" brushRef="#br0" timeOffset="2462.267">2681 864 0,'0'0'0,"0"-35"16,0 17 0,0-17-1,-18 17 16,1 18-31,-18 0 32,-36 18-17,0 35 1,19 0 0,34 17-1,36-17 1,34 0-1,-34-53-15,53 0 16,-18 0 0,-1-53-1,-16-17 1,-36-1 0,0 36-1,-18 88 16,18 0-15,0 0 15,18-18-15,-1-17 0,1-18-16</inkml:trace>
  <inkml:trace contextRef="#ctx0" brushRef="#br0" timeOffset="2780.625">2893 847 0,'0'0'15,"0"17"17,0 1-17,0 17-15,17 18 16,1 0-1,-18-18 17,0-17-17,18-18 1,-18-18 0,0-35-1,35-17 1,-17 35-16,-1-18 15,36 0 1,0 35 0</inkml:trace>
  <inkml:trace contextRef="#ctx0" brushRef="#br0" timeOffset="3127.78">3440 829 0,'17'0'0,"-34"0"16,34-18-16,-17 1 31,-17 17-15,-36 0-1,35 0-15,-35 17 16,-17 19-1,17 34 1,53-17 0,17 18-1,36-36 1,35-17 0,-52-18-16,52 0 15,0-53 1,-53 0-1</inkml:trace>
  <inkml:trace contextRef="#ctx0" brushRef="#br0" timeOffset="3710.55">3810 229 0,'0'0'16,"0"-17"-16,0-1 15,-18 0 1,18 36 31,0 0-47,-17 35 16,17 35-1,0 53 1,0-106-16,0 53 15,0 71 1,0-53 0,0-36 15,-18-34-15,18-1-1,-18-53 16,18-35-15,0 18-16,0-35 16,53-1-1,36 36 1,-1 52 0,18 36-1,-54 18 1,-16-1-1,-36 1 1,-18-18 0,-17-35 15,0-18-15,17-18-16</inkml:trace>
  <inkml:trace contextRef="#ctx0" brushRef="#br0" timeOffset="4192.711">4586 476 0,'0'0'15,"0"-35"1,0 17 0,0 1-1,0-1 1,-70 18 15,34 35-15,1-17-16,-36 53 15,1 34 1,35 19 0,35-18-1,17-1 1,54-34-1,-1-18 1,1-53 0,17 0-1,36-53 1</inkml:trace>
  <inkml:trace contextRef="#ctx0" brushRef="#br0" timeOffset="4542.395">5009 794 0,'-17'-18'16,"34"36"-16,-52-36 0,18 0 16,-1 1-1,-17-1 1,-18 36 0,-36 35-1,54 17 1,18 1-1,52-18 1,18 0 0,0-53-1,0-18 17,0-35-17,-36-35 1,-17-18-1,-53 53 1,0 53 0,36 18-16</inkml:trace>
  <inkml:trace contextRef="#ctx0" brushRef="#br0" timeOffset="4942.118">5098 988 0,'0'0'0,"17"17"32,-17-34-1,-17-1-16,-1-35 1,18 0 0,18-17-1,52 34 1,18 54 0,1 35-1,-54-35-15,18 52 16,-53 1-1,0-18 1,-18-18 0,0-17-1,1-18 1</inkml:trace>
  <inkml:trace contextRef="#ctx0" brushRef="#br0" timeOffset="5293.355">5627 494 0,'0'0'0,"0"-18"0,0 1 16,0-1 0,0 0-1,0 54 16,0-19-31,0 36 16,-18 35 0,1 71-1,17-53 1,17 0 15,1-53-15,52 0-1,-17-53 1,-17-18 0,-1-53-1</inkml:trace>
  <inkml:trace contextRef="#ctx0" brushRef="#br0" timeOffset="5458.154">5697 776 0,'0'0'0,"-17"0"0,-1 0 16,18-18 0,35 1-1,36-1 1,-1 1 0</inkml:trace>
  <inkml:trace contextRef="#ctx0" brushRef="#br0" timeOffset="5841.818">5997 811 0,'0'0'0,"-17"18"15,17 0 16,17-18-15,-17-18 0,18 0-1,-18-35 1,0 18 0,-18 35-1,-17 18 16,17 35-15,18 17 0,0-52-16,18 52 15,17-17 1,18-17 0,-35-36-16</inkml:trace>
  <inkml:trace contextRef="#ctx0" brushRef="#br0" timeOffset="6072.869">6544 794 0,'0'0'0,"18"-18"0,-18 0 0,0-17 16,-36 35 0,-17 18 15,1 17-16,-19 53 1,18 0 0,0-35-1,18-17 1,35-19-16</inkml:trace>
  <inkml:trace contextRef="#ctx0" brushRef="#br0" timeOffset="6288.984">6262 811 0,'0'0'0,"17"-17"0,-17-1 16,18 18-1,-18 18 1,35 88 0,1-36-1,17 1 16,-1-18-15,-16-36 0,-19-17-16</inkml:trace>
  <inkml:trace contextRef="#ctx0" brushRef="#br0" timeOffset="6656.401">6756 459 0,'0'0'0,"0"-36"16,17 1-1,1 53 17,-18-1-17,0 19-15,18 52 31,-18 53-15,0-35 0,0-18-1,0 0 1,0-35 0,35 0-1,0-35 1,36-18-1,17-36 1,-70-17 0</inkml:trace>
  <inkml:trace contextRef="#ctx0" brushRef="#br0" timeOffset="6805.405">6844 776 0,'0'0'0,"-18"0"0,1 0 0,-1-18 16,36 1 15,52 17-15,18-35-1,-52 17-15</inkml:trace>
  <inkml:trace contextRef="#ctx0" brushRef="#br0" timeOffset="7637.235">8202 811 0,'0'0'0,"-18"0"0,18-17 31,0 34 0,0 1-15,0 0-1,0 52 1,0-52-16,-17 35 16,17-18-1,-18-35 16,1-35-15</inkml:trace>
  <inkml:trace contextRef="#ctx0" brushRef="#br0" timeOffset="7787.017">8149 617 0,'18'-35'0,"-36"70"0,36-123 15,-18 71 1,0 34-1,17 1 17,1-1-32</inkml:trace>
  <inkml:trace contextRef="#ctx0" brushRef="#br0" timeOffset="8137.524">8555 706 0,'0'0'0,"0"17"0,17-17 15,-17 18 1,0-1 15,-17 1-15,-18 0 0,17 17-1,18-17 1,18 17-16,34 18 15,1-18 17,-17 18-17,-19-35 1,-34-1 0,-72-17-1,1 0 1,-18-17-1,89 17-15</inkml:trace>
  <inkml:trace contextRef="#ctx0" brushRef="#br0" timeOffset="9203.667">9719 406 0,'0'0'0,"0"-18"31,18 18-31,-1 0 47,-17 18-31,18-18-16,-18 70 15,0 1 1,-35 35 15,-1-18-15,36-53-16,-17 18 15,17 53 1,17-71 0,19-35-1,17 0 1,35-70 0</inkml:trace>
  <inkml:trace contextRef="#ctx0" brushRef="#br0" timeOffset="9402.283">9613 635 0,'0'0'16,"-88"18"0,70-18-1,36 0 1,70-18-1,18-35 1,-71 35-16</inkml:trace>
  <inkml:trace contextRef="#ctx0" brushRef="#br0" timeOffset="9817.116">9984 335 0,'0'-18'16,"0"36"-16,0 0 31,0-1-31,0 89 15,0 18 1,35-18 0,-17-71-16,17 35 15,-35-17 17,17-35-17,-17-36 16,0-35-15,0 36-16,18-54 16,35 18-1,35 53 1,-17 53 0,-1 35-1,-34 1 1,-36-37-1,0-16 1,-36-19 0,1-17 15</inkml:trace>
  <inkml:trace contextRef="#ctx0" brushRef="#br0" timeOffset="10134.022">10583 794 0,'0'0'0,"0"17"31,18-17-15,0 0-16,-1 0 16,19-35-1,-19 0 1,1 0-1,-18-1 1,-35 36 0,-18 36-1,17 34 1,36 1 15,18-1-15,53-17-1,-19-53-15</inkml:trace>
  <inkml:trace contextRef="#ctx0" brushRef="#br0" timeOffset="10817.295">11889 723 0,'17'0'15,"1"0"1,0 0 0,-18-17-16,0-1 15,0 0-15,0 1 16,0-1-16,-36 0 31,-17 18-15,-17 18-1,17 17 1,35 18 0,36 0-1,70 35 1,-35-35 0,-53-18-1,0 1 1,-53-36-1,-53 0 1,-35 0 0,71-18-1,87 0 1</inkml:trace>
  <inkml:trace contextRef="#ctx0" brushRef="#br0" timeOffset="11283.006">12065 776 0,'18'0'15,"-18"-18"1,0 36 0,-18 0-1,0 17 1,18 18-1,0-35-15,0 34 16,71-16 0,-1-19-1,1-17 1,17-35 15,-53-35-15,1-1-1,-36 18 1,0 18 0,-18 70-1,-17 18 1,35 0 0,0 53-1,0-36 1,0-17-1,35-35 1,0-18 0</inkml:trace>
  <inkml:trace contextRef="#ctx0" brushRef="#br0" timeOffset="11614.463">12612 794 0,'0'0'16,"17"-71"-1,-17 36 1,-35 105 15,0-17-15,17 36 0,18 52-1,18 53 1,0-88-1,-18-71-15,0 53 16,0-35 0,0-35-1,0-54 17,0-34-17,0-54 1</inkml:trace>
  <inkml:trace contextRef="#ctx0" brushRef="#br0" timeOffset="11848.372">12700 758 0,'0'-17'0,"0"34"0,-18-69 16,36 34-1,35 18 1,17 0-1,1 35 1,-18 18 0,-53 35-1,-53-35 1,-18-18 0,-52-35-1</inkml:trace>
  <inkml:trace contextRef="#ctx0" brushRef="#br0" timeOffset="12263.763">13106 811 0,'17'-17'16,"1"17"-16,0-18 15,-1-17 1,1 0 0,-18-1-1,-35 36 1,-1 0-1,-17 53 17,36-35-32,-19 52 15,36 1 1,53-1 0,36-17-1,-1-17 1,18-19-1,-71-34 1</inkml:trace>
  <inkml:trace contextRef="#ctx0" brushRef="#br0" timeOffset="12563.451">13458 811 0,'0'0'0,"18"18"31,0 17-31,-1 36 15,1-1 1,-18-17 15,0-35-15,0-36 15,0 1-15,0-54-1,18-17 1,17 17 0,-17 54-16,17-36 15,18 35 1</inkml:trace>
  <inkml:trace contextRef="#ctx0" brushRef="#br0" timeOffset="13344.993">13811 864 0,'-17'18'0,"-1"-18"31,18 18-31,-18-1 16,18 18 0,-17 1-1,17-1 1,0-17 0,0-36 62,0 0-63,0 1 1,0-1 0,0-35-1,0 36-15,17-36 16,1 0-1,35 17 1,17 19 0,1 52-1,-18 36 1,-18-1 0,-17-17-1,-18-71 32,0 1-47,0-54 31,35 18-15,36-17 0,70 52-1,-35 71 1,-53 0-1,-36 35 1,-17-35 0,0-35-16,-35 35 15,0-18 1,17-35 0</inkml:trace>
  <inkml:trace contextRef="#ctx0" brushRef="#br0" timeOffset="13710.995">14781 723 0,'0'0'0,"0"-35"16,-35 17-1,0 18 1,-36 53-1,18 18 1,36-1 0,34 1-1,54-18 1,35-36 0,-36-34-1,-17-19 1,-35-52-1,-18 0 1,-35 18 15,-18 34-15,-36 36 0</inkml:trace>
  <inkml:trace contextRef="#ctx0" brushRef="#br0" timeOffset="14060.789">15169 741 0,'0'0'0,"36"-18"16,-36 1 0,-18 17-1,0 0 1,-34 0-1,34 17 1,18 36 0,18 18 15,17-1-15,0-17-1,-17-35-15,-18 17 16,-18-17-1,-35-18 1,0 0 0,-17-18-1,70-17 1</inkml:trace>
  <inkml:trace contextRef="#ctx0" brushRef="#br0" timeOffset="14443.893">15505 423 0,'0'0'0,"0"-17"32,0 34-1,0 1-16,0 53 1,-18 17 0,-17 18-1,17-18 1,18-53-16,0 36 16,0-1-1,35 1 1,36-36-1,-18-35 1,35 0 0,-53-53-1,-17 35 1</inkml:trace>
  <inkml:trace contextRef="#ctx0" brushRef="#br0" timeOffset="14577.004">15469 758 0,'-35'-17'16,"70"34"-16,-88-52 16,89 35-1,52-35 1,-35 0-16</inkml:trace>
  <inkml:trace contextRef="#ctx0" brushRef="#br0" timeOffset="15414.778">16810 811 0,'0'18'78,"0"0"-78,-35 17 16,17 18-1,18 0 1,-18-18-1,18-53 17,0 1-17</inkml:trace>
  <inkml:trace contextRef="#ctx0" brushRef="#br0" timeOffset="15541.902">16739 635 0,'0'-71'16,"0"142"-16,0-194 15,0 105 1,18 18 0,0 0-1</inkml:trace>
  <inkml:trace contextRef="#ctx0" brushRef="#br0" timeOffset="15907.175">17022 917 0,'0'0'0,"17"18"16,-17-36 31,-35-17-47,35-18 15,0-18 16,53 19-15,17 34 0,-34 18-16,52 53 15,0 17 1,-35 1 0,-53 17-1,0-70 1,-18 17-1,1-35 1,17-18 0</inkml:trace>
  <inkml:trace contextRef="#ctx0" brushRef="#br0" timeOffset="16224.782">17709 370 0,'0'0'0,"0"-35"32,0 53-1,0-1-31,0 54 16,-17 52-1,17-87-15,0 34 16,-18 54-1,1-36 1,17 0 0,0-35-1,17-35-15,1-18 16,70 0 15,-35-53-31</inkml:trace>
  <inkml:trace contextRef="#ctx0" brushRef="#br0" timeOffset="16407.603">17621 706 0,'0'0'0,"-35"0"0,-18 0 16,71 0-1,17 0 1,53-18-1,36-17 1,-89 35-16,18-18 16</inkml:trace>
  <inkml:trace contextRef="#ctx0" brushRef="#br0" timeOffset="16739.845">18115 758 0,'0'0'0,"18"0"0,-1 0 15,19 0 1,-19-35 0,-17 0-1,0-18 1,-35 35-1,-18 36 1,0 53 0,53-1-1,0 1 1,53-1 0,18-17 15,-36-53-31</inkml:trace>
  <inkml:trace contextRef="#ctx0" brushRef="#br0" timeOffset="17038.802">18380 794 0,'0'-18'0,"0"36"0,17-36 16,1 18-1,0 53 1,-18 0-1,0 0 1,0-18 0,0-53 15,0-17-15,0-18-1,17-17 1,36-18-1,-18 70 1,89-70 0,-18 52-16</inkml:trace>
  <inkml:trace contextRef="#ctx0" brushRef="#br0" timeOffset="17438.513">19032 512 0,'18'-18'31,"0"0"-31,-1 1 16,19-19-16,-19-34 16,-17 17-1,-35 18 1,17 35-16,-35 17 31,0 36-15,1 53-1,-1 17 1,35 89 0,0-71-1,1 0 1,-1-35-1,18-35 1,0-36 0,0-53 15</inkml:trace>
  <inkml:trace contextRef="#ctx0" brushRef="#br0" timeOffset="17605.422">18785 864 0,'0'0'0,"-17"0"0,17-17 16,-18 17-1,36-18 1,52 18 0,36-35-1,-35 17-15</inkml:trace>
  <inkml:trace contextRef="#ctx0" brushRef="#br0" timeOffset="18037.051">19350 706 0,'0'0'0,"17"-18"0,1 18 16,-18-18 0,-18 18 15,1 0-31,-1 0 0,-70 18 31,17 35-15,1 0-1,70 17 1,53 1 0,17-54-1,1-17 1,-18-17-1,0-71 1,-18 17 0,-35 36-1,0 52 1,0 19 0,0 52-1,0-18 1,35-34-1,1-19 17</inkml:trace>
  <inkml:trace contextRef="#ctx0" brushRef="#br0" timeOffset="18322.983">19879 670 0,'0'0'0,"0"-35"16,-35 35 15,17 0-31,-17 35 16,0 18 0,-1 18-1,36-1 1,0 1-1,18-1 17,52-34-17,1-36 1,0-36 0</inkml:trace>
  <inkml:trace contextRef="#ctx0" brushRef="#br0" timeOffset="18687.055">20108 741 0,'0'0'0,"-17"0"15,-1 0 1,36 0 15,-1 0-15,1-18-16,0 1 0,17-19 15,-35 1 17,0 17-17,-18 18 1,-52 53 0,17 0-1,17 53 1,36-35-1,18-1 1,53-35 0,17-35-1,-18 0 1</inkml:trace>
  <inkml:trace contextRef="#ctx0" brushRef="#br0" timeOffset="19634.133">21184 723 0,'0'-17'16,"0"34"15,0 1-31,0 35 16,-17 0 15,17 0-15,0-36-1,-18-17 1,-17-17-1</inkml:trace>
  <inkml:trace contextRef="#ctx0" brushRef="#br0" timeOffset="19768.454">21096 459 0,'0'0'16,"0"-36"-16,0-17 15,0 36 1,18 17-1,-1 0 1</inkml:trace>
  <inkml:trace contextRef="#ctx0" brushRef="#br0" timeOffset="20300.817">21361 864 0,'0'0'0,"0"18"16,17 0 0,-17-1 109,0 1-110,0-36 32,0 1-31,0-1-16,0 0 15,0-52 1,0 34-16,18-34 16,17-1-1,36 71 1,35 36 0,-18 34-1,-35 18 1,-53 18-1,-36-53 1,-16-35 0</inkml:trace>
  <inkml:trace contextRef="#ctx0" brushRef="#br0" timeOffset="21216.049">22842 459 0,'18'0'15,"0"0"1,17-18-1,-35 0-15,53-52 16,-18-18 0,-17-1-1,-18 19 1,-18 52 0,-52 18-1,-36 88 1,35 18-1,36 18 1,35-1 0,18 1-1,17-36 1,0 18 15,-35-53-15,0-18-1,-53-18 1,-35-17 0,-36 0-1,1-17 1,105-1 0,18-17-16</inkml:trace>
  <inkml:trace contextRef="#ctx0" brushRef="#br0" timeOffset="21582.483">22895 811 0,'18'0'16,"0"0"-16,-1 0 15,18-17 16,-17-19-15,-18 19-16,18-36 16,-18 18-1,-36 35 1,-16 17 0,16 36-1,19 35 1,17-17-1,35-18 1,18 0 0,17-53-1,1-18 1,-18 0 0</inkml:trace>
  <inkml:trace contextRef="#ctx0" brushRef="#br0" timeOffset="21864.892">23442 353 0,'0'-36'16,"0"72"-16,-18-160 15,-17 71 1,0 53 0,35 18-16,-35 53 15,35 70 1,0 0-1,17 18 1,-17-54 0,0 1-1,0-35 1,36-71 15,-19 0-15</inkml:trace>
  <inkml:trace contextRef="#ctx0" brushRef="#br0" timeOffset="22197.144">23618 811 0,'-35'36'32,"53"-36"14,-1 0-46,36-18 16,-17-17 0,-19-53-1,-17 17 1,-35 36 0,-18 52-1,0 36 1,36-17-1,17 52 1,0-18 0,52-17-1,19-18 1,-36-17-16</inkml:trace>
  <inkml:trace contextRef="#ctx0" brushRef="#br0" timeOffset="22531.573">23989 970 0,'0'-18'31,"0"1"-15,0-1-16,0 1 16,0-1-16,0-17 15,18-36 1,17 1 15,35 17-15,1 53-1,-53 17-15,34 36 16,-16 35 0,-36-17-1,0-18 1,-36 0-1,36-36 1</inkml:trace>
  <inkml:trace contextRef="#ctx0" brushRef="#br0" timeOffset="22730.329">24465 794 0,'0'-18'0,"0"36"0,0-18 47,0 17-31,-18 19-1,18 34 1,-17-17 0,-1-18-1</inkml:trace>
  <inkml:trace contextRef="#ctx0" brushRef="#br0" timeOffset="22897.175">24447 547 0,'0'0'16,"0"-35"-16,0 17 0,0-53 15,0 107 16,0-19-15</inkml:trace>
  <inkml:trace contextRef="#ctx0" brushRef="#br0" timeOffset="23365.488">24694 706 0,'-17'0'15,"-1"0"1,18 17 0,-17 18-1,-1 18 1,18 0 15,0-35-31,0 35 0,88 0 31,-17-36-15,-1-17 0,-17-35-1,0-35 1,-35-1-1,-1 0 1,-17 36 0,0 53-1,0 17 1,0 18 0,36 0-1,34 17 1</inkml:trace>
  <inkml:trace contextRef="#ctx0" brushRef="#br0" timeOffset="23878.157">25188 1005 0,'0'-17'15,"0"-1"1,0 0-16,0 1 15,0-54 1,18 1 0,35-1-1,17 54 1,-17 69 0,18 19-1,-36 0 1,-17-19-1,-18-16 1,17-36 15,-17-18-15,18 0-16,0-34 16,-1-37-1,19 1 1,34 0-1,18 88 1,-17 71 0,-36-1-1,-35 1 1,-17 17 0,-36-35-1,-18-36 1,36-17-1</inkml:trace>
  <inkml:trace contextRef="#ctx0" brushRef="#br0" timeOffset="24826.565">26670 476 0,'0'0'15,"-18"0"-15,1 0 47,-1 18-31,0 17-1,-17 53-15,18 18 32,17-18-17,35-17 1,53-18-1,-70-53-15,70 0 16,-18-35 0,1-18-1,-18 0 1,-53 35 0,0 71 15,35-18-16,18 18 1,35-35 0,0-18-1,-35 0 17,0-53-17,-35 35-15,17-70 16,-35-35-1,0 34 1,-35 37 0,-18 34-1,0 36 1,53-1 0</inkml:trace>
  <inkml:trace contextRef="#ctx0" brushRef="#br0" timeOffset="25192.832">27499 776 0,'0'0'0,"18"0"16,17 0-1,-17 0-15,-1 0 16,18-35-1,-17-18 1,-18-18 0,0 18-1,-35 36 1,0 70 0,-18 17-1,53 36 1,0-18-1,17-70-15,19 52 16,16-17 0,1-53 15,18-17-31</inkml:trace>
  <inkml:trace contextRef="#ctx0" brushRef="#br0" timeOffset="25691.812">28028 194 0,'0'0'0,"-17"-35"0,-1-36 16,-17 54 0,-1 69-1,36 72 1,0 35-1,0 17 1,0-17 0,0-53-1,0-18 17,0-35-17,0-36 1,0-34-1,18-19 1,17-69 0,36 16-1,-18 37 1,17 69 0,1 36-1,-18 18 1,-53-1-1,-53-35 1,35-17-16,-70 0 16,0-18-1,35-18 1</inkml:trace>
  <inkml:trace contextRef="#ctx0" brushRef="#br0" timeOffset="26023.924">28593 547 0,'0'0'0,"0"-18"0,0 1 16,0 34 15,-36 18-16,19 36 1,-1 35 0,18 17-1,-18 1 1,18-54 0,0-34 15,0-54-16,0 0 1,0 1-16</inkml:trace>
  <inkml:trace contextRef="#ctx0" brushRef="#br0" timeOffset="26292.436">28487 617 0,'17'-88'16,"-34"176"-16,87-282 15,19 141 1,16 71-1,1 53 1,-18 34 0,-35 19-1,-53-1 1,-35-17 15,-36-35-15,-17-18-1,-35-36 1,52-17 0,71-35-1</inkml:trace>
  <inkml:trace contextRef="#ctx0" brushRef="#br0" timeOffset="26673.033">28998 723 0,'0'0'0,"18"0"0,17 0 16,1 35-1,-36 18 1,0 18 0,0-18-1,0 0 16,0-36-15,-18-17 0,0 0-1,18-35 1,0-35 0,0 52-16,36-70 15,16 0 1,1 35-1,-17 53 1,17 17 0,-18 1-1</inkml:trace>
  <inkml:trace contextRef="#ctx0" brushRef="#br0" timeOffset="27023.217">29386 529 0,'0'0'0,"0"-35"16,0 17-16,-17-17 15,17 17 1,-18 18 31,18 18-32,-18-18 1,18 18-16,0-1 0</inkml:trace>
  <inkml:trace contextRef="#ctx0" brushRef="#br0" timeOffset="27422.844">29492 723 0,'18'0'0,"-18"18"15,0-1 1,0 1 0,0 0-16,0-1 0,0 19 15,0 17 16,17-1-15,1-16 0,17-36-1,18 0 1,0-36 0,0-34-1,0-18 1,-18 0-1,1 17 1,-1 18 0,18 35-1</inkml:trace>
  <inkml:trace contextRef="#ctx0" brushRef="#br0" timeOffset="27804.885">30198 670 0,'0'0'0,"17"0"47,1 0-47,0 0 15,17-35 1,-17 35-16,-1-35 15,1-18 1,-36 35 0,-35 18-1,0 35 1,0 36 0,36 17-1,17 18 1,53-53 15,0 0-15,0-53-1,-18 0-15</inkml:trace>
  <inkml:trace contextRef="#ctx0" brushRef="#br0" timeOffset="28121.351">30621 653 0,'0'0'0,"0"-18"0,18 36 16,-18 52-1,0 1 1,0 17 0,0-70-1,-18-1 1,18-52 31,18-18-32,-18 35-15,35-87 16,18 16 0,-18 19-1,-52 35 1,-1 35-16</inkml:trace>
  <inkml:trace contextRef="#ctx0" brushRef="#br0" timeOffset="28868.938">29351 794 0,'0'17'125,"0"1"-125,-18-18 16,1 53-1,-1-35-15,18-1 16,-17 36 0,17-35-1</inkml:trace>
  <inkml:trace contextRef="#ctx0" brushRef="#br0" timeOffset="30700.672">1535 1905 0,'0'-18'15,"17"18"-15,-17-35 32,0 0-17,0 17 1,0 1-1,-35 17 1,0 0 0,17 17-16,-35 1 15,0 35 1,18 35 0,35-35-1,53 0 1,35-53-1,0 0 1,-35-36 0,-35-16-1,-1-19 17,-17 36-17,-17 70 16,-1 18-15,18 0 0,35 0-1,18-36 1,-17-17-16</inkml:trace>
  <inkml:trace contextRef="#ctx0" brushRef="#br0" timeOffset="31000.199">1905 1887 0,'0'0'0,"0"-17"0,18 17 15,-1 0 1,19 35 0,16 18-1,-16 35 1,-19-35-1,-17-35 1,18-18 0,-18-53 15,0 35-31,0-17 16,35-89-1,1 54 1,-19 52-16</inkml:trace>
  <inkml:trace contextRef="#ctx0" brushRef="#br0" timeOffset="31334.249">2558 1834 0,'17'0'16,"-34"0"-16,34-17 16,-34 17-1,-1 0 1,-53 35 0,19 18-1,-1 18 1,35-19-1,18-34-15,35 17 16,53-17 0,-35-18-1,36 0 1,-72-18 0</inkml:trace>
  <inkml:trace contextRef="#ctx0" brushRef="#br0" timeOffset="31799.007">2716 1587 0,'0'-35'0,"0"70"0,-17-87 15,-1-1 1,0 70 15,18 19-31,0 69 16,18 19-1,0-54 1,-1 36 0,1-18-1,0-35 1,-18-70 31,0-1-32,0-52 1,35-19 0,0 54-1,18 0 1,-18 35-16,36 53 16,0 17-1,-36-17 1,-35 0-1,-18-18 1,-17-17 0,17-18-1</inkml:trace>
  <inkml:trace contextRef="#ctx0" brushRef="#br0" timeOffset="31997.922">3175 1905 0,'18'0'0,"-36"0"0,53 0 16,-17 0 0,-18 18-1,0 17 1,18 0 0,-18 0-1,-18-17 1</inkml:trace>
  <inkml:trace contextRef="#ctx0" brushRef="#br0" timeOffset="32148.938">3193 1746 0,'0'0'0,"-18"-35"0,18-36 15,-18 54 16,-17 34-15,17 1-16</inkml:trace>
  <inkml:trace contextRef="#ctx0" brushRef="#br0" timeOffset="32531.893">3616 1658 0,'18'-18'32,"-18"1"-32,17 34 31,-17 1-16,0 17 1,0 54 0,-35-1-1,35-53-15,0 53 16,18-17 0,35-36-1,17-17 1,1-18-1,-18-18 1,-18 0 0</inkml:trace>
  <inkml:trace contextRef="#ctx0" brushRef="#br0" timeOffset="32697.934">3687 1905 0,'-18'0'0,"36"0"0,-71 0 15,35-18 1,36 1 0,52-1-1,1 0 1,-54 1-16</inkml:trace>
  <inkml:trace contextRef="#ctx0" brushRef="#br0" timeOffset="33047.494">4163 1870 0,'0'0'0,"17"0"15,19 0-15,-1-36 16,-17 19 15,-18-1-31,0 1 16,-36-1-1,-34 36 1,-1 34 0,36 19-1,35 0 1,35-19-1,36 1 1,17-35 0,-17-18-1</inkml:trace>
  <inkml:trace contextRef="#ctx0" brushRef="#br0" timeOffset="33346.226">4692 1870 0,'0'0'0,"-18"0"0,18-18 16,-35 18-1,0 0 1,-18 18 0,18 17-1,-1 18 1,36 17-1,18-34 1,17-1 0,18-17-1,35-18 1,18-36 0</inkml:trace>
  <inkml:trace contextRef="#ctx0" brushRef="#br0" timeOffset="33646.41">4974 1587 0,'0'0'16,"-17"-17"-16,-36-1 16,53 1-1,0 52 16,35 35-15,-35 36 0,0-70-16,0 52 15,0 0 1,18 0 0,-1-35-1,18-18 1,18-35-1,0 0 1</inkml:trace>
  <inkml:trace contextRef="#ctx0" brushRef="#br0" timeOffset="33845.701">5045 1870 0,'0'0'0,"-88"-18"15,-1 18 1,54-18 0,70 18-1,36-17 1,-1-1 0,-52 18-1</inkml:trace>
  <inkml:trace contextRef="#ctx0" brushRef="#br0" timeOffset="34278.282">5256 1764 0,'-17'0'16,"17"18"-1,-18-18 1,0 17-16,1 36 15,17 0 1,0 18 0,70-36-1,1-18 1,17-17 0,0-17-1,-35-36 1,-17-18-1,-19 1 1,-17 17 15,0 35-15,-17 54 0,-1 34-1,18 1 1,35-18-1,18-18 1,0 0 0</inkml:trace>
  <inkml:trace contextRef="#ctx0" brushRef="#br0" timeOffset="34627.525">5927 1799 0,'0'0'0,"-18"53"47,18-18-31,0 36 0,0-18-1,18-18 1,-18-17-1,17-18 1,-17-18 0,18-17-1,0-18 1,17-35 0,18 17-1,-18 18 1,0 18-1</inkml:trace>
  <inkml:trace contextRef="#ctx0" brushRef="#br0" timeOffset="34994.457">6227 1852 0,'0'0'0,"17"0"0,1 0 15,17-18 1,-17-34 0,-18-1-1,-18 17 1,-17 19-1,-18 52 1,35-17 0,18 35-16,-17-18 0,17 35 31,53 1-15,17-18-1,1-36 1,-36-17-16</inkml:trace>
  <inkml:trace contextRef="#ctx0" brushRef="#br0" timeOffset="35375.724">6844 1940 0,'-18'0'0,"36"0"0,-53 18 16,17 0-16,0-1 16,1 1-1,17-36 48,0 1-48,17 17-15,-17-18 16,-17 18 31,17 18-47,-18-18 31,0 0-15</inkml:trace>
  <inkml:trace contextRef="#ctx0" brushRef="#br0" timeOffset="36457.802">7814 1993 0,'18'-35'32,"-18"17"-32,0 1 15,0-1 1,0 36 15,-18-1-15,18 1-16,-18 35 15,18-18-15,-17 53 16,-1-17 0,18-18-1,-35-36 17,17-17-32</inkml:trace>
  <inkml:trace contextRef="#ctx0" brushRef="#br0" timeOffset="36641.927">7585 1887 0,'0'0'0,"0"-53"15,0-35 1,70 35 0,36 53-1,-35 18 1,34 17-1,-69 18 1</inkml:trace>
  <inkml:trace contextRef="#ctx0" brushRef="#br0" timeOffset="36824.803">7479 2293 0,'0'0'0,"-18"53"15,18-35-15,0 17 16,36-17 0,16-18-1,19-18 1,-36 0-16</inkml:trace>
  <inkml:trace contextRef="#ctx0" brushRef="#br0" timeOffset="37157.042">8273 1764 0,'0'0'0,"17"-35"16,1 17 0,0 18 15,-1 18-31,1 35 15,-18 35 1,-18 0 0,1 0-1,-19 0 1,19-17 0,17-1-1,0-34 1,35-36-1,35-18 1,-17-17 0</inkml:trace>
  <inkml:trace contextRef="#ctx0" brushRef="#br0" timeOffset="37306.836">8202 2081 0,'0'0'0,"-35"0"15,0 0-15,-1 0 16,54 0 0,70 0-1,53-35 1</inkml:trace>
  <inkml:trace contextRef="#ctx0" brushRef="#br0" timeOffset="38072.948">9825 1782 0,'0'0'0,"0"-36"16,0-17 0,0 18-1,-18 35 1,-17 35 0,17 71 15,18 18-16,0-19 1,0-16 0,0-19-1,0-35 1,0 1 0,18-54 15,17-35-16,0-17 1,36-1 0,17 36-1,-52 35-15,52 17 16,-18 36 0,-34 18-1,-36-18 1,0-18 15,-36 0-15,1-35-1,35-17 1</inkml:trace>
  <inkml:trace contextRef="#ctx0" brushRef="#br0" timeOffset="38524.842">10548 2028 0,'0'0'0,"18"-35"32,-18 18-17,-18 17-15,-17 0 16,-36 17-1,18 18 17,0 18-17,53 0 1,36 0 0,-19-53-16,36 18 15,0-18 1,-18-18-1,-17-17 1,0-18 0,-18 0-1,0 71 17,0 17-17,0 18 1,0-18-1,35-35 17</inkml:trace>
  <inkml:trace contextRef="#ctx0" brushRef="#br0" timeOffset="38837.285">10848 2028 0,'0'0'0,"18"-17"0,-1-1 16,18-52-1,-35 52 1,-17 18 0,-18 18-1,-1 35 1,36 17 0,-17-17-1,17 0 1,0 0-1,-18-36 17,-17-17-17,-1 0 1,-16 0 0,34 0-16</inkml:trace>
  <inkml:trace contextRef="#ctx0" brushRef="#br0" timeOffset="40003.507">12365 1993 0,'0'0'0,"-18"-17"15,18-1 16,0 0-15,35 1 0,18-1-1,-17 18 1,-19 18-16,19 52 16,-36 1-1,-18 17 1,-35-53-1,-18 18 1,-17-35 15,35-18-15,36-18 0,17-17-1,0 17 1,0 1-1,17 34 1,36 18 0,35 18-1,-17-17 1,17-1 0,0-35-1,-17 0 1,-18-18-1</inkml:trace>
  <inkml:trace contextRef="#ctx0" brushRef="#br0" timeOffset="40835.142">13917 2081 0,'0'0'0,"18"0"31,-18-17-31,0-1 16,0 0-16,-53 18 16,0 0-1,-18 36 17,1-1-17,52 18 1,18 0-1,53-18 1,18-35 0,-1-18-1,-35-17 1,1-18 0,-36 18-1,0 17 1,0 54-1,0-1 1,0 18 0,17-18 15,54-17-15,-53-18-16</inkml:trace>
  <inkml:trace contextRef="#ctx0" brushRef="#br0" timeOffset="41350.942">14464 1676 0,'0'0'0,"-18"-36"0,18 19 0,-35-19 15,0 54 1,-1 35-1,36 35 1,0 36 0,0-18 15,-17-1-15,17-16-1,0-37 1,0-34-1,0-36 17,0 1-32,35-36 15,18-18 1,18 1 0,-1 52-1,1 36 1,-1 70-1,-70-35 1,-35 17 0,-36-34-1,-17-36 1,18 0 15</inkml:trace>
  <inkml:trace contextRef="#ctx0" brushRef="#br0" timeOffset="41766.683">14993 2011 0,'0'-18'0,"18"1"15,-18-1 1,-36 18 15,19 0-15,-1 0 0,-17 18-1,17 34 1,18-16-1,18 17 1,17 0 0,18-18-1,-53-18 1,0 19 0,-35-36-1,-36 0 1,18 0-1,36 0-15</inkml:trace>
  <inkml:trace contextRef="#ctx0" brushRef="#br0" timeOffset="42132.497">15169 1658 0,'0'18'16,"0"-1"0,18 36-1,-18-35-15,0 70 16,0 0-1,0 0 1,-18-17 0,18 0-1,0-19 1,18-34 15,88 0-15,-18-36-1,-53 18-15</inkml:trace>
  <inkml:trace contextRef="#ctx0" brushRef="#br0" timeOffset="42715.059">15540 1976 0,'0'0'0,"35"17"31,-17 1-31,17 17 16,-17 18 0,-1 0-1,-17 0 1,0-18 0,0-17-1,0-54 32,0 1-31,36-18-1,34-17 1,-52 52-16,17-35 16,0-17-1</inkml:trace>
  <inkml:trace contextRef="#ctx0" brushRef="#br0" timeOffset="43064.882">15205 1923 0,'17'0'31,"1"0"-15,0 0 0,-18-18-16,17 18 0,36-35 15,-35 35-15</inkml:trace>
  <inkml:trace contextRef="#ctx0" brushRef="#br0" timeOffset="43863.615">16334 1993 0,'0'0'0,"0"-17"15,0-1 17,-18 18-17,0-18-15,1 18 16,-72 18 0,-16 17-1,16 18 1,19 0-1,70 0 17,18-35-32,52 17 15,18-18 1,-17-17 0,-18-52-1,-18-37 1,-17 54-1,-18 0 1,-18 88 15,18 0-15,35 0 0,1-18-1,-19-35-15,19 0 16</inkml:trace>
  <inkml:trace contextRef="#ctx0" brushRef="#br0" timeOffset="44164.182">16686 1976 0,'0'0'0,"0"-36"15,0 19 1,-17 17-1,-19 17 1,-16 36 0,16 0-1,19 18 1,34-18 0,54-36-1,-1-17 1,1 0 15,-1-35-15,-34 17-16</inkml:trace>
  <inkml:trace contextRef="#ctx0" brushRef="#br0" timeOffset="44428.45">17074 1729 0,'0'0'0,"-52"-89"16,-1 36-1,35 36 1,0 34 0,18 36-1,0 53 1,0 18 0,18-1-1,17 1 1,-17-54-1,0-35 17,17-35-17,0 0 1</inkml:trace>
  <inkml:trace contextRef="#ctx0" brushRef="#br0" timeOffset="44595.085">17039 1958 0,'0'0'0,"-17"0"0,-54 0 15,71-18 1,71 1 0,-1-1-1</inkml:trace>
  <inkml:trace contextRef="#ctx0" brushRef="#br0" timeOffset="45444.086">17939 1958 0,'0'18'32,"0"-1"-17,0 18 1,0-17-16,0 0 15,0 35 1,-18-53 0,0 0-1,1-36 1,-1 1 0,18-53-1,18 17 1,70 54-1,18 34 1,0 72 15,-53-54-15,-18 18 0,-17-53-1,-18-18 1,0-17-1,0-18 1,0-35 0,0 52-1,52 19 1,1 70 0,-17 35-1,-19-18 1,-17-17-1,0-17 1,0-19 15,36-17-15,-19-35-16</inkml:trace>
  <inkml:trace contextRef="#ctx0" brushRef="#br0" timeOffset="45792.944">18715 1923 0,'17'0'31,"1"0"-15,35 0-1,0-36 1,-35 19-16,-1-36 15,-17 18 1,-35 17 0,-18 36 15,-18 52-15,36 1-1,35 34 1,53-34-1,35-36 1,18-17 0,18-18-1</inkml:trace>
  <inkml:trace contextRef="#ctx0" brushRef="#br0" timeOffset="46108.176">19350 1552 0,'0'0'15,"0"-35"1,-18 35 0,1 70 15,17-34-31,0-19 15,0 107 1,35 17 0,-35-35-1,17-36 1,-17-17 0</inkml:trace>
  <inkml:trace contextRef="#ctx0" brushRef="#br0" timeOffset="46292.935">19191 1905 0,'0'0'0,"-35"-35"0,17 35 31,36 0-15,35-18-1,53 0 1,-18-17 0,-35 0-1</inkml:trace>
  <inkml:trace contextRef="#ctx0" brushRef="#br0" timeOffset="46692.663">19562 1605 0,'0'-35'15,"0"70"-15,0-88 16,0 71-1,0 52 1,0 36 0,0 0-1,0 18 17,17-72-17,1-16 1,-1-36-1,19 0 1,-1-53 0,0 0-1,18-35 1,0 70 0,0 53-1,0 36 1,-35-1-1,-18 1 1,-18-36 0,0-17-1,1-18 1</inkml:trace>
  <inkml:trace contextRef="#ctx0" brushRef="#br0" timeOffset="47074.934">20161 1852 0,'-53'18'31,"36"-18"-31,-1 17 0,-17 19 16,-1 34-1,36-17 1,53 0 0,18-18-1,0-35 1,-19-17 15,-16-19-15,-1-34-1,-35-1 1,-18 1 0,-35 34-1,-17 19 1,35 17-16</inkml:trace>
  <inkml:trace contextRef="#ctx0" brushRef="#br0" timeOffset="47673.947">20761 1923 0,'35'-18'15,"-35"0"-15,0 1 31,-53 17-15,-35 0 0,53 0-16,-71 35 15,35 18 1,54 0 0,70 0-1,35-36 1,35 1-1,-52-36 1,0-35 0,-19-35-1,1-35 17,-35-18-17,-18 0 1,-18 70-1,18 18 1,0 88 15,0 71-15,0 35 0,0-88-16,0 53 15,0-18 1,0-35-1,0-18 1,0-17 0</inkml:trace>
  <inkml:trace contextRef="#ctx0" brushRef="#br0" timeOffset="48039.829">21396 1782 0,'0'0'0,"0"-18"15,-18 0 1,1 18 0,-1 0-1,-17-17 1,17 17-1,0 35 1,18-17-16,0-1 16,36 71-1,-1-35 1,0 0 0,-35-18 15,0 1-16,-70-19 1,-71-17 0,88 0-16</inkml:trace>
  <inkml:trace contextRef="#ctx0" brushRef="#br0" timeOffset="50603.754">22049 2134 0,'-18'0'16,"0"0"0,1 0-16,-19 0 15,-17 18 1,18 17 0,18-35-1,34 0 32,1 0-47,17 0 16,-35-17 15,0-1-15,-18 18-1,1 0 1</inkml:trace>
  <inkml:trace contextRef="#ctx0" brushRef="#br0" timeOffset="52083.063">21696 1870 0,'-18'0'31,"18"17"-15,-17-17-16,-1 18 15,18 0 17,18-18-1,-1 0-16,-17-18 1,18 18 78,-1 0-79,1 0 1,-18-18-16,0 1 16,0-1-1,-35 18 1</inkml:trace>
  <inkml:trace contextRef="#ctx0" brushRef="#br0" timeOffset="54248.247">3193 3069 0,'0'-17'16,"-18"34"78,18 1-79,0-1 1,-18 1-16,18 0 0,0 17 16,0 18-1,0 0 1,-17-36 15,17 1-15,-18-18 46,18-18-62,0 1 16,0-18-1,0 17-15</inkml:trace>
  <inkml:trace contextRef="#ctx0" brushRef="#br0" timeOffset="55062.818">3387 2840 0,'-53'0'15,"35"0"-15,0 0 16,-17 0 0,35 35 15,35 18-16,36 35 1,17-17 0,0-1-1,18-17 1,-18-17 0,-52-36-1,-19 17 1,-17 1 15,-53-1 0,1 19-15,-54 17 0,0 0-1,35-18 1,18-18-16,-35 36 15,18-35 1,34 0 0,54-36-1,0 18-15</inkml:trace>
  <inkml:trace contextRef="#ctx0" brushRef="#br0" timeOffset="55811.732">4727 3034 0,'0'0'0,"-17"0"0,-19 0 31,36 18-16,18-18 1,35-36 0,0 1-1,0-36 1,-53 54-16,0-36 16,-53 0-1,17 53 1,-52 18-1,35 52 1,0 36 15,18 17-15,35 71 0,0-70-1,0-18 1,0-18-1,0-53 1,0-17 0,0-36-1,18 1-15</inkml:trace>
  <inkml:trace contextRef="#ctx0" brushRef="#br0" timeOffset="56011.836">4498 3369 0,'0'-18'16,"18"18"0,34 0-1,19-17 1,17-19-1,-17 36-15</inkml:trace>
  <inkml:trace contextRef="#ctx0" brushRef="#br0" timeOffset="56178.521">5009 3281 0,'18'0'16,"-71"0"-16,88 0 0,-17 17 16,-18 1-1,-18 17 1,1 18-1,-1-35 1,1 0 0,-1-18-1</inkml:trace>
  <inkml:trace contextRef="#ctx0" brushRef="#br0" timeOffset="56344.412">4992 3140 0,'0'0'0,"0"-18"0,0-17 16,17 35 15,-17 17-15,18 1-16</inkml:trace>
  <inkml:trace contextRef="#ctx0" brushRef="#br0" timeOffset="56692.385">5186 3440 0,'17'0'15,"-17"-18"1,0 0-1,0-35 1,18-17 0,-18 52-16,53-17 15,0 17 1,53 54 0,-18 34-1,-35-17 1,-35-18-1,-18 36 1,0-54 0,-18-17 15</inkml:trace>
  <inkml:trace contextRef="#ctx0" brushRef="#br0" timeOffset="57310.258">5927 3263 0,'0'0'0,"-36"-17"31,19 17-31,-1-18 15,-35 18 1,-17 35 0,-1 36-1,36-1 17,52 18-17,54-35 1,-36-35-1,36-18 1,-18-18 0,-18-52-1,18-54 1,-35-17 0,-1 18-1,-17 35 1,-17 52-1,-1 89 17,18 35-17,0 1 1,0 16 15,0-16-15,-18-1-1,18-53-15,0 0 16,-17 18 0,17-35-1,0-36 1</inkml:trace>
  <inkml:trace contextRef="#ctx0" brushRef="#br0" timeOffset="58423.082">6667 3034 0,'0'-18'94,"-17"18"-63,17-17-31,-18 17 16,-52 0-1,-19-18 1,-16 18 0,16 0-1,54 0 1,35 18 31,0-1-32,0 1 1,0 0 0,-17-1-16,-19 36 15,1 18 1,17-36 0,18-17-16,-17 52 31,-19 1-16,36-1 1,-17-17 0,17 0-1,17-18 1,1-17 0,17-18-1,18 18 1,0-18-1,0-18 1,0-17 0,-18 17-1</inkml:trace>
  <inkml:trace contextRef="#ctx0" brushRef="#br0" timeOffset="58624.04">6174 3351 0,'0'0'0,"-18"0"32,36 0-17,35 0 1,-18-17-16,53-1 15</inkml:trace>
  <inkml:trace contextRef="#ctx0" brushRef="#br0" timeOffset="58988.71">6879 3034 0,'0'0'0,"0"-18"32,0 36 15,0 0-47,0-1 15,0 54 1,-17 35-1,-1-18 1,0 0 0,1 0-1,17-70-15,0 35 16,0-36 0,17-17 15</inkml:trace>
  <inkml:trace contextRef="#ctx0" brushRef="#br0" timeOffset="59371.703">7144 3404 0,'0'-17'16,"17"17"-1,-17-18-15,36 0 16,-19-17 0,-17 0-1,-17 17 1,-1 18-1,-35 0 1,18 53 0,17 18-1,36 17 1,17-53 0,18 36-1,35-54 1</inkml:trace>
  <inkml:trace contextRef="#ctx0" brushRef="#br0" timeOffset="59906.087">7391 3581 0,'0'-18'46,"17"0"-30,-17-17 0,0-18-1,18-17 1,17 17 0,18 35-1,18 36 1,-18 35-1,-18 0 1,-17-1 0,-18-34-1,0-36 17,0 1-17,-18-1-15,18-17 16,18-18-1,17 0 1,-18 53 0,54 0-1,0 35 1,-54 36 0,-17-1-1,0 1 1,-17-36-1,17-17 1</inkml:trace>
  <inkml:trace contextRef="#ctx0" brushRef="#br0" timeOffset="60270.019">8220 3422 0,'17'0'16,"1"-18"0,17 1-1,1-36 1,-36 17-1,-18 1 1,-35 35 0,0 35-1,35-17-15,-17 70 16,35 0 0,35 1-1,18-19 1,18-52-1,-18-18 1</inkml:trace>
  <inkml:trace contextRef="#ctx0" brushRef="#br0" timeOffset="60639.978">8537 3616 0,'-17'0'15,"17"-18"32,0 1-31,0-1-16,0-17 16,17-18-1,18-18 1,-17 54-16,17-19 15,36 36 17,-18 36-17,0 34 1,-53 18 0,0 1-1,-18-36 1,1-36-1,-19-17 1</inkml:trace>
  <inkml:trace contextRef="#ctx0" brushRef="#br0" timeOffset="61052.23">9013 3034 0,'0'0'0,"0"18"47,0-1-47,0 18 16,0 36-1,0-36-15,0 18 16,-17 53 0,-1-18-1,18 18 1,0-35 0,35-1-1,1-35 1,34-35-1,-17-17 1,-18-36 0,-17 18-1</inkml:trace>
  <inkml:trace contextRef="#ctx0" brushRef="#br0" timeOffset="61204.096">9031 3369 0,'-18'-18'0,"36"36"0,-18-36 32,18 18-32,35 0 15,0-17 1,-36-1-16</inkml:trace>
  <inkml:trace contextRef="#ctx0" brushRef="#br0" timeOffset="61570.541">9666 3140 0,'-18'-18'31,"1"18"-31,-1 0 16,-17 0-1,-18 18 1,35-1-16,-52 54 16,35 17-1,17 18 1,18 0-1,35-18 1,36 18 0,17-53-1,-18-53 17</inkml:trace>
  <inkml:trace contextRef="#ctx0" brushRef="#br0" timeOffset="61901.571">10107 3052 0,'0'17'32,"0"1"-32,35 52 15,18 36 1,-53 53 15,-17-53-15,-1-53-16,-70 88 15,-36-35 1,71-89-16</inkml:trace>
  <inkml:trace contextRef="#ctx0" brushRef="#br0" timeOffset="63349.188">12418 3404 0,'0'0'0,"0"-17"16,0-1-16,0 0 15,35 1 1,-17-1 0,35 18-1,-18 35 1,-17 18 15,-36 53-15,-35-18-1,-18 1 1,-17-37 0,35-34-1,36-18 1,17-18 0,0 1-1,17-1-15,19 18 16,-1 18-1,18 35 1,-18 0 0,36-18-1,-18-17 1,-1-18 0,-16-18-1</inkml:trace>
  <inkml:trace contextRef="#ctx0" brushRef="#br0" timeOffset="63932.287">12753 3104 0,'0'0'15,"0"18"32,0 0-31,18-18-16,34 53 16,37-18-1,-72-17 1,107 52-1,-18 1 1,-18-1 0,-35-35-1,-36 1 1,-17-19 0,0 1-1,-17 0 1,-36 17-1,0 36 1,-18 17 0,-17 0-1,-18 18 1,-17-18 0,52-35-1,36-18 1,17-17 15,36-36 0,17-17-15,-17 17-16</inkml:trace>
  <inkml:trace contextRef="#ctx0" brushRef="#br0" timeOffset="64896.626">13935 3104 0,'-18'0'0,"36"0"47,-1 0-47,1-17 15,17-1 1,1-35 0,-36 0-1,0 0 1,-18 36 0,-53 34-1,1 36 1,52-17-16,1 17 15,-19 123 1,36-35 0,0 0-1,0-17 1,0-36 0,0-18-1,0-34 1,0-19 15,0-34-31</inkml:trace>
  <inkml:trace contextRef="#ctx0" brushRef="#br0" timeOffset="65096.668">13670 3510 0,'0'0'0,"18"0"0,35-18 15,-36 18-15,36-17 16,35-1 0,1 18-1</inkml:trace>
  <inkml:trace contextRef="#ctx0" brushRef="#br0" timeOffset="65294.818">14199 3422 0,'18'35'31,"-18"-17"-15,18 17-1,-1 18 1,-17 0-1,0-35-15,0-1 16</inkml:trace>
  <inkml:trace contextRef="#ctx0" brushRef="#br0" timeOffset="65445.183">14217 3263 0,'0'0'0,"0"-17"0,0-36 16,-18 35 15,18 36-15</inkml:trace>
  <inkml:trace contextRef="#ctx0" brushRef="#br0" timeOffset="65794.819">14499 3616 0,'0'0'0,"0"-18"31,18 1-31,-18-36 15,0 0 1,17-18 0,19 36 15,52 53-15,-53-18-16,53 53 15,-17 17 1,-53 1-1,-18-18 1,-18-18 0,0-17-1</inkml:trace>
  <inkml:trace contextRef="#ctx0" brushRef="#br0" timeOffset="66445.875">15205 3404 0,'0'0'0,"0"-17"16,-36 17-1,1 17 1,-35 19-1,17 16 1,35-16-16,0-1 16,18 53-1,36-35 1,34-18 0,-17-35-1,18-52 1,-36-37-1,-17-34 1,-1-18 15,-17 0-15,0 52 0,-17 37-1,-1 52 1,0 0-1,1 52 1,-1 19 0,18 35-1,0 17 1,18-17 0,-18 18-1,0-36 1,17 0-1,-17-35 1,0-35 15,0-36 1,0 0-32</inkml:trace>
  <inkml:trace contextRef="#ctx0" brushRef="#br0" timeOffset="67209.844">15910 3140 0,'0'0'0,"18"-18"15,0 18-15,-1 0 16,-34 0 15,-1 0-31,0 0 16,-52 0 0,-36 0-1,35 0 1,18 0-1,18 0 1,35 35 0,-18-17-1,18 0 1,0 35 15,0-1-15,-35 1-1,18 18 1,-1 17 0,18 0-1,0-52-15,-18 52 16,18 0 0,18-35-1,35-35 1,0-18-1,17 0 1,19-53 0,-19-18-1,-17 1 17,-35 34-32</inkml:trace>
  <inkml:trace contextRef="#ctx0" brushRef="#br0" timeOffset="67376.818">15487 3492 0,'35'0'31,"0"0"-31,-17 0 0,53 0 15</inkml:trace>
  <inkml:trace contextRef="#ctx0" brushRef="#br0" timeOffset="67725.408">16175 3052 0,'0'0'16,"0"-18"0,-18 18-1,-17 35 1,17 36 0,18 17-1,0 18 1,18 17-1,0 18 1,-18-105-16,0 34 16,0 1-1,17-18 17,18-53-32,-35-18 15</inkml:trace>
  <inkml:trace contextRef="#ctx0" brushRef="#br0" timeOffset="68091.948">16563 3616 0,'0'-18'15,"0"1"1,35-19 0,-17-34-1,-18 52 1,0-17-16,-18-18 16,-35 53 15,-17 71-16,34 34 1,36 1 0,53-18-1,18-17 1,-1-36 0,-17-35-1</inkml:trace>
  <inkml:trace contextRef="#ctx0" brushRef="#br0" timeOffset="68656.022">16757 3810 0,'0'0'0,"0"-18"46,0 1-30,0-19 0,0-52-1,18 0 1,-1 17 0,18 54-1,36 34 1,-36 36-1,1 18 1,-36-53-16,17 35 16,-17-36-1,0-52 17,18-18-17,0-18 16,-18 54-31,52-54 16,-16 54 0,52 17-1,0 52 1,-53 19 0,-35 17-1,-35-17 1,0-1-1</inkml:trace>
  <inkml:trace contextRef="#ctx0" brushRef="#br0" timeOffset="69023.021">17657 3598 0,'35'-35'32,"-18"35"-32,1-35 15,0-1 1,-18-16-1,0 16 1,-36 36 0,-52 53-1,53 53 1,35 0 0,18 0-1,35-36 16,-1-17-15,-34-35-16</inkml:trace>
  <inkml:trace contextRef="#ctx0" brushRef="#br0" timeOffset="69389.226">17903 3810 0,'0'-18'16,"0"1"-1,0-1 1,0 0-16,0-34 16,18-1-1,-18 17 1,35-17-1,1 0 1,34 53 0,1 36-1,-36 52 1,-35 35 0,0-34-1,-35-19 1,17-35-1,0-35 1</inkml:trace>
  <inkml:trace contextRef="#ctx0" brushRef="#br0" timeOffset="69805.937">18309 3087 0,'18'17'31,"-1"1"-31,-17 0 15,0-1-15,0 19 16,0 69 0,0 1-1,-17 18 1,17-18 0,0-1-1,0-34 1,35-18-1,18-35 17,0-18-17,-18-36 1</inkml:trace>
  <inkml:trace contextRef="#ctx0" brushRef="#br0" timeOffset="69971.764">18309 3492 0,'0'0'0,"-17"-17"15,34-1 1,36 18 0,18-17-1</inkml:trace>
  <inkml:trace contextRef="#ctx0" brushRef="#br0" timeOffset="70336.935">18732 3387 0,'-17'0'62,"-1"0"-31,18 17-31,-17 19 16,17-1 0,0 35-1,35 1 1,-18-18-1,-17-18 1,0-17 0,-17 17-1,-36-35 1,0 0 0,-18-18-16</inkml:trace>
  <inkml:trace contextRef="#ctx0" brushRef="#br0" timeOffset="70903.589">19315 3193 0,'0'0'0,"0"-18"0,0 0 16,-18 18 30,0 0-46,-52 18 16,34 0 0,-16 35-1,-37 52 1,54 1 0,35 0-1,53 0 1,53-36-1,-18-52 1,18-18 0</inkml:trace>
  <inkml:trace contextRef="#ctx0" brushRef="#br0" timeOffset="71253.718">19738 3104 0,'0'0'0,"0"-17"16,18 17-1,-1 0 1,1 17 0,35 36-1,-18 71 1,-35-36 0,0-35-16,-35 88 15,-36-17 1,-52-36-1</inkml:trace>
  <inkml:trace contextRef="#ctx0" brushRef="#br0" timeOffset="89624.344">406 4745 0,'0'0'0,"-18"0"16,-35 0 15,35 0-15,1 0-16,-18 17 16,17 1-1,-17 0 1,17-18-1,18 17 32,18-17-47,105 0 16,36 0 0,0-17 15,-1 17-16,-69-18 1,-37 18 0,-34 0-1,-18-18 1,0 1 31,0-1-47,0 1 15</inkml:trace>
  <inkml:trace contextRef="#ctx0" brushRef="#br0" timeOffset="90105.282">811 4516 0,'0'0'16,"-17"0"-16,-1 0 15,18 17 1,0 1 0,0-1-1,35 36 1,36-17-1,17 17 1,-35-36-16,18 1 16,70 17-1,-88-35 1,-53 18 0,-18 17 15,-53 0-16,-34 18 1,-19 18 0,-52 35-1,88-53 1,35-36 0</inkml:trace>
  <inkml:trace contextRef="#ctx0" brushRef="#br0" timeOffset="92020.072">1870 4586 0,'0'0'0,"-18"0"0,18-18 16,0 1 15,-18 17 0,18 17-31,-17-17 16,-1 18 0,18 0-16,-53 70 15,0 53 1,0 0-1,36-17 1,17-54 0,17-52-1,36-18 1,36-53 0,-19-18-1,-35 18 1,-17 36-1,-18 34 17,0 36-17,35 36 1,36-37 0,17-16-1,-17-36 1,17-18-1,-35-52 1,17-36 0,-34-53-1,-36 18 1,-53 53 0,-18 52-1,0 36 1,1 53-1,70-35 1</inkml:trace>
  <inkml:trace contextRef="#ctx0" brushRef="#br0" timeOffset="92435.625">2558 5045 0,'17'17'32,"1"-17"-32,0-17 15,17-19 1,-18-34-1,-17 17 1,-17 18 15,-18 35-15,17 17-16,-35 54 16,18 17-1,35 0 1,0-17-1,53-18 1,17-36 0,1-17-1,-18-35 1</inkml:trace>
  <inkml:trace contextRef="#ctx0" brushRef="#br0" timeOffset="92985.999">3104 4604 0,'0'0'15,"-17"-18"-15,-1 0 16,1 18 0,-1 36 15,18-19-31,0 36 15,-18 71 1,1 17 0,-1-18-1,18-17 1,0-35 0,0-36-1,0-17 1,-18-36-1,18-35 1,0 0 0,71-88 15,-18 88-15,53 53-1,-36 71 1,-17 17-1,-53-18 1,-53-17 0,-35 0-1,0-53 1,17 0 0,54-17-1,17-1 1</inkml:trace>
  <inkml:trace contextRef="#ctx0" brushRef="#br0" timeOffset="93369.21">3739 4798 0,'0'0'0,"0"-18"0,-17 0 15,17 1 1,0-1 0,-18 36-1,1 35 1,-1 53-1,0 17 1,1 1 0,-1-36-1,18-18 17,0-17-17,0-70 16</inkml:trace>
  <inkml:trace contextRef="#ctx0" brushRef="#br0" timeOffset="93700.867">3669 4815 0,'0'0'0,"-18"-17"0,18-36 15,53-18 1,53 71-1,-35 36 1,17 34 0,0 36-1,-53 53 17,-52-36-17,-19-35 1,-52-17-1,-18-36 1,0-17 0,36-18-1,17-18 1</inkml:trace>
  <inkml:trace contextRef="#ctx0" brushRef="#br0" timeOffset="94133.414">4180 5133 0,'0'0'0,"0"-18"15,53 36 32,-53 0-47,36 34 16,-36 37 0,0-19-1,0-52-15,-18 35 16,0-53-1,18-18 17,0-52-17,36 17 1,34-36 15,-52 54-31,52-18 16,-34 36-1,-1 17-15</inkml:trace>
  <inkml:trace contextRef="#ctx0" brushRef="#br0" timeOffset="94315.221">4604 5168 0,'0'18'16,"0"-36"-16,0 71 15,0-18 1,0 18-1,0-17 1,0-1 0,-18-35 15</inkml:trace>
  <inkml:trace contextRef="#ctx0" brushRef="#br0" timeOffset="94465.188">4621 5009 0,'0'-52'16,"0"104"-16,18-210 16,-18 140-16,0-53 15,0 54 1,-18 52 0,1 18-1</inkml:trace>
  <inkml:trace contextRef="#ctx0" brushRef="#br0" timeOffset="94849.262">4886 5151 0,'0'0'0,"18"0"15,-18 17-15,17 18 16,-17 18 0,0 0-1,0 0 1,0 0 0,18-18-1,17-35 1,18-17-1,-18-19 1,18-34 0,18-36-1,-36 18 1,-53 53 0,1 35-1</inkml:trace>
  <inkml:trace contextRef="#ctx0" brushRef="#br0" timeOffset="95231.599">5415 5239 0,'-18'0'31,"18"-18"-15,18-17-1,17 0 1,-17-18 0,-18 35-1,0 0 1,-35 1-1,-53 52 1,35 36 0,53-1-1,35 18 1,35-17 0,1-18-1,-18-36 1</inkml:trace>
  <inkml:trace contextRef="#ctx0" brushRef="#br0" timeOffset="95547.729">5750 5292 0,'0'0'0,"18"-18"0,0 0 16,17 36-1,-18 35 16,-17 17-15,0-17 0,0-17-1,0-19 1,0-70 15,18 0-15,35-35-1,0-18 1,-53 36 0,0 52-1</inkml:trace>
  <inkml:trace contextRef="#ctx0" brushRef="#br0" timeOffset="100739.096">6950 5203 0,'0'0'0,"0"-17"31,17 34 16,-17 1-31,0 0-16,0 17 15,0-17-15,0 35 16,0-36-16,0 36 16,-17-18-1,-1-17 1,0-18 0,18-35 15</inkml:trace>
  <inkml:trace contextRef="#ctx0" brushRef="#br0" timeOffset="100871.785">6950 5045 0,'0'-36'15,"0"72"-15,-36-142 16,19 88-16,-1-17 16,1 35-1,34 18 16</inkml:trace>
  <inkml:trace contextRef="#ctx0" brushRef="#br0" timeOffset="101272.204">7267 5151 0,'18'0'0,"-36"0"47,1 17-32,-1-17 1,-35 18 0,35 17-1,18 36 1,0-18-1,18-36-15,0 18 16,17 36 0,-17-53-1,-18-1 1,-36 1 0,-70-18-1,1 0 1,34 0 15</inkml:trace>
  <inkml:trace contextRef="#ctx0" brushRef="#br0" timeOffset="101887.12">8819 4974 0,'0'0'0,"18"-35"16,-18 17 0,18 1-1,-18 52 16,0 35 1,-36 36-17,1 18 1,18-18 0,-1-36-1,18-17 1,-18-53-1</inkml:trace>
  <inkml:trace contextRef="#ctx0" brushRef="#br0" timeOffset="102087.311">8343 5203 0,'0'0'0,"-88"0"0,35 0 16,35 0-1,89-17 17,35 17-17,17-18 1,36-17 0,-124 17-16</inkml:trace>
  <inkml:trace contextRef="#ctx0" brushRef="#br0" timeOffset="102503.04">9031 4992 0,'0'17'31,"0"19"-15,0-19-16,-18 54 16,18 17-1,0-17 1,0-18-1,0-1 1,0-34 15,18-18-15,0-53 0,-1-35-1,36 0 1,18 53-1,17 52 1,0 71 0,-17 18-1,-71-35 1,0-1 0,-53-34-1,18-36 1</inkml:trace>
  <inkml:trace contextRef="#ctx0" brushRef="#br0" timeOffset="102820.942">9578 5345 0,'18'0'31,"-1"0"-31,1 0 16,-1-18 0,19-17-1,-1-1 1,-35-17 0,-18 36-1,-17 17-15,-35 35 16,17 53-1,35 0 1,53-35 0,89 0 15,-18-53-15</inkml:trace>
  <inkml:trace contextRef="#ctx0" brushRef="#br0" timeOffset="103635.113">11007 5239 0,'0'-18'15,"17"18"1,-17-18 0,18 1-1,-18-1 1,-18 18-1,-35-17 1,-52 17 0,34 35-1,36 18 1,70 35 0,53-18-1,0 1 1,-35-18-1,-35-35 1,-53 17 0,-36-35-1,-35 0 17,36 0-17,17 0 1,53-18-1,17 1-15</inkml:trace>
  <inkml:trace contextRef="#ctx0" brushRef="#br0" timeOffset="104051.791">11271 5327 0,'0'18'47,"-17"-1"-47,17 1 0,-18 35 16,18 0 15,35-18-15,53 0-1,18-35 1,-70 0-16,34 0 15,-17-53 1,-18-17 0,-17 17-1,-18 35 1,-35 36 0,-18 52-1,53-17 1,0 0-1,17-17 1,19-19 0,-19-17-1</inkml:trace>
  <inkml:trace contextRef="#ctx0" brushRef="#br0" timeOffset="104567.439">12083 4992 0,'0'0'0,"-36"-71"15,1 36 1,0 53 0,17 70-1,18 35 1,0 18-1,-17-17 1,-1-36 0,18-17-1,0-36 1,35-88 31,-17 35-32,35-70 1,-18 53 0,53-18-1,-35 88 1,-18 36 0,-35-1-1,0 1 1,-17-71-16,-36 35 15,-53-17 1,0-18 0,36-35-1,52 35 1</inkml:trace>
  <inkml:trace contextRef="#ctx0" brushRef="#br0" timeOffset="105016.113">12577 5450 0,'0'0'16,"-36"0"0,19 0-1,34 0 17,19 0-17,34 0 1,-35 0-16,18-17 15,-35-1-15</inkml:trace>
  <inkml:trace contextRef="#ctx0" brushRef="#br0" timeOffset="105548.937">13229 5309 0,'0'0'0,"0"-17"16,0 34 15,0 1-15,-17 35 0,17 0-1,-18 0 1,18-18-1,-18-17 1,18-36 0</inkml:trace>
  <inkml:trace contextRef="#ctx0" brushRef="#br0" timeOffset="105683.165">13176 5151 0,'0'0'0,"0"-71"15,-17-35 1,34 141 15,1-17-31</inkml:trace>
  <inkml:trace contextRef="#ctx0" brushRef="#br0" timeOffset="106030.738">13388 5486 0,'18'17'16,"-18"-34"0,0-19-1,0-34 16,0-1-15,52 1 0,1 70-1,36 53 1,-37 17 0,-16 1-1,-36-1 1,0-34-1,-36-36 1,19 0 0</inkml:trace>
  <inkml:trace contextRef="#ctx0" brushRef="#br0" timeOffset="106364.869">13935 4886 0,'0'0'16,"0"-18"-16,0 1 15,0 34 1,0 1 0,0 88-1,-36 17 1,1 18-1,18-35 1,-1-18 0,18-17-1,18-18 1,34-35 0,1-18-1,-17-18-15,34-35 31</inkml:trace>
  <inkml:trace contextRef="#ctx0" brushRef="#br0" timeOffset="106530.866">13882 5239 0,'0'0'15,"-18"0"-15,1-18 16,34 0-1,36 1 1,18-1 0</inkml:trace>
  <inkml:trace contextRef="#ctx0" brushRef="#br0" timeOffset="106880.158">14323 5292 0,'35'0'16,"18"-18"0,-18-17-1,-35-1 1,-17 1-1,-36 18 1,-18 69 0,18 19-1,36 0 1,17-1 0,35-17-1,18-18 1,-36-35-16</inkml:trace>
  <inkml:trace contextRef="#ctx0" brushRef="#br0" timeOffset="107179.33">14728 5274 0,'18'0'15,"-36"0"-15,36 18 16,-18 52-1,0-17 1,0 0 0,-18-18-1,18-52 32,0-1-47,18-35 16,17-35-1,18 0 1,53 0 15,-35 35-31</inkml:trace>
  <inkml:trace contextRef="#ctx0" brushRef="#br0" timeOffset="107563.374">15222 5115 0,'18'0'0,"17"0"16,18-35 0,-35-36-1,-18 1 16,0 17-31,-18 18 16,-17 35 15,-36 88-15,18 35 0,1 18-1,16 18 1,-17 0-1,36-53 1,-1-53 0,0-36-1</inkml:trace>
  <inkml:trace contextRef="#ctx0" brushRef="#br0" timeOffset="107728.998">14958 5415 0,'0'-18'0,"17"18"0,36 0 31,18 0-15,-1-17-1,-34 17-15</inkml:trace>
  <inkml:trace contextRef="#ctx0" brushRef="#br0" timeOffset="108178.189">15505 5256 0,'0'-17'46,"-18"17"-30,0 0-16,1 0 16,-36 35-1,0 18 1,18 17 0,52-17-1,36 0 1,18-35-1,-1-18 1,-35-53 0,1 0-1,-1 0 1,-53 88 15,1 18-15,17 18-1,0-36 1,35-17 15,0-18-31</inkml:trace>
  <inkml:trace contextRef="#ctx0" brushRef="#br0" timeOffset="108477.386">16122 5345 0,'0'0'0,"0"-18"16,-18 0-1,1 18 1,-36 0 0,0 18-1,0 35 1,18 0-1,17 17 1,18-17 15,53 0-15,17-35 0,19-18-1,-19-18-15</inkml:trace>
  <inkml:trace contextRef="#ctx0" brushRef="#br0" timeOffset="108843.458">16422 5380 0,'0'0'0,"17"0"47,1-18-47,0 1 15,17-1 1,-17 0-16,17-35 16,-35 18 15,-18 17-15,-35 18-1,-35 53 1,18 36-1,34-1 1,54 0 0,53-35-1,17-35 1,0-18 0,-53-18-16</inkml:trace>
  <inkml:trace contextRef="#ctx0" brushRef="#br0" timeOffset="111238.295">17639 5115 0,'18'-17'16,"-18"-1"-16,-18 18 46,-17 0-30,-36 53 0,18 17-1,35 19 1,36-19 0,53-17-1,17-35 1,0-36-1,-53-17 1,-35-53 0,-53-18-1,-17 35 1,17 36 0,53 17-1</inkml:trace>
  <inkml:trace contextRef="#ctx0" brushRef="#br0" timeOffset="111622.854">18133 4886 0,'0'0'0,"0"-18"0,17 1 16,19-36-1,-1 0 1,-35-18 0,0 36-1,0 17 1,-35 18 0,-1 36-1,1 34 16,0 71-15,17 36 0,1 52-1,-1-141 1,18 53 0,0-70-1,0-53 1,18-36-1</inkml:trace>
  <inkml:trace contextRef="#ctx0" brushRef="#br0" timeOffset="111772.429">18080 5362 0,'-18'0'0,"36"0"0,-53-17 16,17-1-16,18 0 31,18 1-16,70-19 1,18-34-16</inkml:trace>
  <inkml:trace contextRef="#ctx0" brushRef="#br0" timeOffset="115998.169">19632 4974 0,'18'0'15,"-1"0"1,1 0-1,0 0-15,-1-17 16,1-19 0,0-17-1,-1-17 1,-17 17 0,-35 0-1,-36 35 1,1 36-1,-1 17 1,36 36 0,35 17-1,53 35 1,-35-87 0,34 87-16,1-35 15,-17-17 16,-36-18-15,0 0 0,-18-18-1,-53-35 1,-17 0 0,18 0-1,34-35 1,36 17-16</inkml:trace>
  <inkml:trace contextRef="#ctx0" brushRef="#br0" timeOffset="116446.908">19914 5239 0,'18'17'31,"0"-17"-15,17 0 0,0-17-1,-17-19 1,-18 19-16,0-36 15,0 18 1,-36 35 0,1 17-1,0 36 1,0 18 0,17 35-1,36-54 1,17 1 15,18-35-15,17-18-1,-17-18 1,-17 1-16</inkml:trace>
  <inkml:trace contextRef="#ctx0" brushRef="#br0" timeOffset="116929.977">20461 5151 0,'0'0'0,"18"-36"31,-18 19-31,0-1 16,-18 0-1,-35 18 1,0 18 15,36-18-31,-19 35 16,-17 53-1,53 1 1,36-19 0,52-17-1,-18-35 1,-34-18-1,-19-18-15,19-35 16,-19-35 0,1 0-1,-18 53 1,-18 87 15,18-34-31,0 35 31,0 0-15,18 0 0,0-36-1</inkml:trace>
  <inkml:trace contextRef="#ctx0" brushRef="#br0" timeOffset="117264.855">20796 5151 0,'0'0'0,"18"-18"16,0 36-1,17 70 1,-35-35 0,0-36-16,0 36 15,0-18 1,0-17-1,-18-36 32,18 1-31,0-1-16,0-52 16,53-19-1,-18 19 1,18 17-1,-35 35-15</inkml:trace>
  <inkml:trace contextRef="#ctx0" brushRef="#br0" timeOffset="117578.77">21290 5080 0,'0'0'0,"0"-18"0,-53 1 47,36 17-47,-1 0 16,-53 35 0,18 36-1,36 34 1,34-34-1,54-1 1,0-34 0,-1-36-1,1-18 1,-54 18-16</inkml:trace>
  <inkml:trace contextRef="#ctx0" brushRef="#br0" timeOffset="118078.662">21537 4551 0,'0'0'0,"-18"-35"0,1 35 16,-18-36 0,17 54-1,0 52 1,18 54-1,0 35 1,0-1 0,18-122-16,0 105 15,-18-53 1,0-17 0,0-36-1,17-35 1,1-53 15,-1-35 0,19 0-15,-1-1 0,36 89-1,34 53 1,-87-17-16,35 52 15,-35 0 1,-18-35 0,-53-18-1,17-17 1,1-36 0</inkml:trace>
  <inkml:trace contextRef="#ctx0" brushRef="#br0" timeOffset="118677.333">22437 4710 0,'0'0'0,"0"-18"16,35 0-16,-17 1 15,-1-19 1,-17 19 0,-53-1 15,-17 18-16,-54 18 1,1 52 0,35 54-1,70-1 1,53 18 0,36-17-1,17-36 1,18-53-1,-71-17-15,53-18 16,-17-35 15,-36-1-31</inkml:trace>
  <inkml:trace contextRef="#ctx0" brushRef="#br0" timeOffset="118993.985">22754 5009 0,'0'-52'16,"-17"52"-16,17 105 0,-36-228 15,89 193-15,-141-140 16,35 105 0,0 53-1,35-17 1,18-36-16,53 36 16,36-36-1,-36-17 1,-1-18-1,-16-53 1,-19-35 15,1-36-15,-71-17 0,0 106-1,0 35 1,36 17-16</inkml:trace>
  <inkml:trace contextRef="#ctx0" brushRef="#br0" timeOffset="119346.492">22983 5221 0,'0'0'0,"0"18"16,-17-36 15,-1 0-31,18 1 16,-17-1-16,17-52 31,0-19-15,35 1-1,35 53 1,36 53-1,0 70 1,-53 18 0,-35-18-1,-36-35 1,-17-18 0,-1-17-1</inkml:trace>
  <inkml:trace contextRef="#ctx0" brushRef="#br0" timeOffset="119676.006">23354 4551 0,'0'0'0,"-18"-18"16,1-17-1,-1 17 1,18 36 0,0 52-1,35 54 1,1 52 0,-1-17-1,0-18 1,0-53-1,1-17 1,-1-71 0,0-18-1</inkml:trace>
  <inkml:trace contextRef="#ctx0" brushRef="#br0" timeOffset="119841.994">23495 4939 0,'0'0'0,"-88"-53"16,53 35 0,70 18-1,35 0 1,36 0 0,-71 0-16</inkml:trace>
  <inkml:trace contextRef="#ctx0" brushRef="#br0" timeOffset="120175.392">23830 4921 0,'0'0'16,"35"18"-1,18-18 1,0-18-1,-17-17 1,-36-18 0,-18 18-1,-53 35 1,1 70 0,-1 54-1,71-36 1,18 0-1,52-17 1,1-54 0,0-17-1</inkml:trace>
  <inkml:trace contextRef="#ctx0" brushRef="#br0" timeOffset="120407.725">24465 4939 0,'0'0'0,"0"-53"16,-18 0 0,-17 35-1,-18 54 1,-17 52 0,-1 18-1,18 0 1,18-36-1,0-17 1,17-53 0</inkml:trace>
  <inkml:trace contextRef="#ctx0" brushRef="#br0" timeOffset="120624.193">24165 4992 0,'0'-35'16,"0"70"-16,0-123 15,36 70 1,-1 89 0,0 34-1,0 1 1,1-18 0,-1-35-1,0-35 1</inkml:trace>
  <inkml:trace contextRef="#ctx0" brushRef="#br0" timeOffset="120956.809">24624 4551 0,'0'0'0,"-18"-35"15,18-1 1,36 89 15,-19 53-15,-17 17 0,0 19-1,-17-1 1,17-35-1,0-18 1,17-35 0,1-36-16,-1 1 15,36-18 1,-17-35 0</inkml:trace>
  <inkml:trace contextRef="#ctx0" brushRef="#br0" timeOffset="121106.966">24800 4974 0,'0'0'0,"-70"-35"15,34 17 1,107 18 15,35-35-15</inkml:trace>
  <inkml:trace contextRef="#ctx0" brushRef="#br0" timeOffset="121939.964">25700 4833 0,'0'18'47,"0"-1"-47,0 1 15,17 17 1,-17 1-16,0 34 15,-17-17 1,-1-18 0,1-35-1,-1-17 1</inkml:trace>
  <inkml:trace contextRef="#ctx0" brushRef="#br0" timeOffset="122088.822">25629 4710 0,'0'0'0,"0"-36"0,-17-34 32,17 17-17,17 53 1,1 0 0,17 17-1</inkml:trace>
  <inkml:trace contextRef="#ctx0" brushRef="#br0" timeOffset="122454.29">25929 5062 0,'0'0'16,"0"-17"15,0-1-16,0 0-15,0-17 16,-17-53 0,17 0-1,35 35 1,35 35 0,36 53-1,0 89 1,-88-36-1,-18 0 1,-36-35 0,1-35-1,0-18 1,17 0-16</inkml:trace>
  <inkml:trace contextRef="#ctx0" brushRef="#br0" timeOffset="122787.939">26458 4445 0,'0'0'0,"0"-35"16,0 17-1,0 36 1,-17 52-1,17 18 1,-18 36 0,18 17-1,-18-17 1,18-19 0,0-34-1,18-36 1,17-35-1,18-35 17,-35-18-32</inkml:trace>
  <inkml:trace contextRef="#ctx0" brushRef="#br0" timeOffset="122937.735">26458 4762 0,'-35'0'0,"17"0"15,71 0-15,-141-17 0,70 17 16,36-18 0,53 1-1,-18-19 1</inkml:trace>
  <inkml:trace contextRef="#ctx0" brushRef="#br0" timeOffset="123286.033">26917 4727 0,'0'0'15,"53"-17"1,-36 17-16,1-36 15,-18 1 1,-35 17 0,-36 36-1,1 35 1,34 53 0,36-18-1,53 0 1,18-35-1,-18-53 17,-36 0-32</inkml:trace>
  <inkml:trace contextRef="#ctx0" brushRef="#br0" timeOffset="123570.016">27199 4798 0,'0'0'16,"18"-18"-1,-18 53 1,0 36 0,0 17-1,0-70-15,0 35 16,0-36 0,0-52 15,0-18-16,0 18 1,35-71-16,-17 35 31,70-17-15,0 18-16</inkml:trace>
  <inkml:trace contextRef="#ctx0" brushRef="#br0" timeOffset="123986.232">27675 4551 0,'18'0'47,"-18"-18"-47,18 1 0,-18-19 16,0 1-1,0 0 1,-18 17 15,-17 18-15,-1 53 0,1 53-1,35 35 1,0 53-1,0-18 1,0-17 0,-17-53-1,-19-18 1,19-70 0,17-36 15</inkml:trace>
  <inkml:trace contextRef="#ctx0" brushRef="#br0" timeOffset="124169.001">27552 5009 0,'-18'-17'0,"36"34"0,-36-52 0,36 0 31,17 17-16,-17 18-15,17 0 16,36-17 0,17-19-1</inkml:trace>
  <inkml:trace contextRef="#ctx0" brushRef="#br0" timeOffset="124634.843">28222 4692 0,'0'0'0,"0"-18"0,-17 18 15,-1 0 1,0 0-16,-35 0 16,-35 0-1,-53 53 1,71 18-1,52 17 1,36-17 0,70-1-1,18-35 1,-1-52 0,-52-19-1,-17-52 1,-19 0-1,-17 53 1,0 52 0,-17 72 15,-1-36-15,18 35-1,18-35 1,34-36-1,1-17-15</inkml:trace>
  <inkml:trace contextRef="#ctx0" brushRef="#br0" timeOffset="124918.018">28804 4798 0,'0'0'0,"0"-18"0,0 0 0,0-17 16,-17 18-16,-19-1 15,-17 18 1,-35 18 0,0 52-1,35 36 17,53 0-17,0-53 1,71 53-1,-1-71 1,1-35 0,-18-18-16</inkml:trace>
  <inkml:trace contextRef="#ctx0" brushRef="#br0" timeOffset="125284.358">28998 4904 0,'-17'0'0,"34"0"0,-52-18 16,35 0 0,18 1-1,17-19 1,0-17 15,1 1-15,-36-1-1,0 17 1,-36 36 0,1 0-16,0 36 15,-54 105 1,54-71 0,35 54-1,53-36 1,35-35-1,18-18 1,0-35 0</inkml:trace>
  <inkml:trace contextRef="#ctx0" brushRef="#br0" timeOffset="126376.712">29527 4851 0,'0'0'0,"-17"0"0,-1 0 16,1 0-1,-1 0 1,36 0 46,-36-18 16</inkml:trace>
  <inkml:trace contextRef="#ctx0" brushRef="#br0" timeOffset="126982.482">30480 4533 0,'0'0'0,"0"-17"16,0-1-16,-18-17 16,1 35-1,-1 35 32,0 53-31,18-70-16,-17 52 15,17 18 1,0 18 0,-18-70-1,-17-36 1</inkml:trace>
  <inkml:trace contextRef="#ctx0" brushRef="#br0" timeOffset="127163.882">30268 4516 0,'18'-36'0,"-36"72"0,89-178 16,-36 90-1,-17 52 1,35 0-16,17 35 31,1 53-15,-71-53-16</inkml:trace>
  <inkml:trace contextRef="#ctx0" brushRef="#br0" timeOffset="127330.744">30198 4939 0,'0'0'0,"-36"35"15,36-17 1,36-1 0,17-17-1,17 0 1,-34-35 0</inkml:trace>
  <inkml:trace contextRef="#ctx0" brushRef="#br0" timeOffset="127597.875">30780 4427 0,'0'0'0,"17"-53"16,1 18 0,-18 70 15,0 18-16,-18 53 1,1 0 0,-1 17-1,18 1 1,0-106-16,0 52 16,0-52-1</inkml:trace>
  <inkml:trace contextRef="#ctx0" brushRef="#br0" timeOffset="127763.045">30727 4780 0,'-18'-18'16,"36"36"-16,-71-88 16,53 52-16,0 0 15,35 1 1,53-19-1,-52 36-15</inkml:trace>
  <inkml:trace contextRef="#ctx0" brushRef="#br0" timeOffset="128313.019">31468 4216 0,'0'0'0,"0"-18"0,0 0 31,0 36-15,0 17-1,-36 71 1,36-71-16,-35 89 15,18-1 1,-1 1 0,18-36-1,0-35 1,0-35 0,35-71 15,18-36-16,18-16 1,17 34 15,18 53-15,-18 54 0,-18 70-1,-52-1 1,-18 1-1,-35-35 1,0-36 0,-1-17-1,36-36-15</inkml:trace>
  <inkml:trace contextRef="#ctx0" brushRef="#br0" timeOffset="129043.901">32244 4604 0,'18'-18'0,"-36"36"0,36-71 32,-36 53-17,0 0 1,-52 0-1,-1 35 1,18 18 0,53 18-1,35-19 1,18-16 0,-35-36-16,17 0 15,18-53 1,0 0-1,-35 18 1,-18 17 15,-18 53-15,-17 18 0,35 18-1,0-18 1,53-18-1,0-35 1,0-35 0,35-36-1,0-17 1,0-36 0,-70 54-1,-18 35 1,-18 35-1,-35 0 1,-17 35 15,70 18-15,-18 35 0,18 18-1,18-18 1,-18 0-1,-36-35 1,-52-35 0,-53-18-1</inkml:trace>
  <inkml:trace contextRef="#ctx0" brushRef="#br0" timeOffset="130476.043">1376 5944 0,'0'0'0,"0"-35"31,0 53 16,0-1-31,0 1-16,0 88 16,0 17-1,-18 1 1,18-36-1,0-18 1,0-34 0,0-19-1,0-34 17,18-1-17,-18 0-15,17-17 0</inkml:trace>
  <inkml:trace contextRef="#ctx0" brushRef="#br0" timeOffset="130809.909">1623 6032 0,'0'0'0,"0"-17"0,0-18 15,17 17 1,-17 0-1,0 54 17,0-19-32,0 36 15,-17 88 1,17-17 15,-18-18-15,18-18-1,0-35 1,-18-36 0,36-34 15,0-1-31</inkml:trace>
  <inkml:trace contextRef="#ctx0" brushRef="#br0" timeOffset="131606.641">3052 6262 0,'0'-18'15,"-18"1"1,18-19-1,-18 19 1,1 17-16,-19-18 16,-17 18-1,-17 18 1,-1 52 0,1 18-1,70 1 1,17-19-1,54-52 1,-1-18 0,1-53-1,-53-18 1,-1 1 15,-17-1-15,0 36-1,0 70 1,0 53 0,0 1-1,36-37 1,-1-16 0,18-36-1,-36 0 1</inkml:trace>
  <inkml:trace contextRef="#ctx0" brushRef="#br0" timeOffset="132123.026">3422 5944 0,'0'0'0,"0"-70"0,0-1 15,-18 54 16,1 52-15,17 18 0,0 70-1,0 36 1,17 35 0,-17-123-1,18-36-15,-18 18 16,0-18-1,0-53 17,0 1-32,18-36 15,34-71 1,1 36 0,36 71-1,-19 87 16,-17 18-15,-35-17 0,-54-1-1,-52-34 1,0-36 0,53 0-1,-1-36 1,36 19-16</inkml:trace>
  <inkml:trace contextRef="#ctx0" brushRef="#br0" timeOffset="132571.595">4057 6244 0,'18'-35'15,"-1"17"1,-17-17 0,0 0-1,-17 35 1,-1 0-1,-35 35 1,0 0 0,53 36-1,18-1 1,35 19 0,-36-72-16,19 36 15,-19-18 1,-34 1 15,-54-19-15,-17-17-1,17 0 1,54-17 0</inkml:trace>
  <inkml:trace contextRef="#ctx0" brushRef="#br0" timeOffset="132920.54">4251 6032 0,'0'0'0,"0"-35"0,35-35 16,-35 34-1,18 36 1,-18 53 15,0 71-15,-18-1-1,1 18 1,17-35 0,0-18-1,17-35 1,1-17-1,17-19 1,0-34 0,-17-1-1</inkml:trace>
  <inkml:trace contextRef="#ctx0" brushRef="#br0" timeOffset="133105.113">4286 6332 0,'0'0'0,"-35"0"16,0-17-1,35-1 1,70 0 0,1 1-1,-36 17-15</inkml:trace>
  <inkml:trace contextRef="#ctx0" brushRef="#br0" timeOffset="133453.293">4533 6279 0,'0'18'15,"18"-18"-15,35 53 16,-36-18-1,19 36 17,-36-36-32,0 0 15,0 36 1,0-53 0,0-54 15,0 1-16,17-53 1,1 53-16,17-36 16,18-35-1,0 53 1,0 36 0</inkml:trace>
  <inkml:trace contextRef="#ctx0" brushRef="#br0" timeOffset="134053.864">5151 6244 0,'0'0'0,"-18"0"47,0 0-31,1 0-16,-36 0 15,0 35 1,0 18 15,18 36-15,35-72-16,35 54 16,35-36-1,19-17 1,-19-18-1,-17-36 1,0-34 0,-35-1-1,-18 1 1,-36 105 15,36 36-15,0-1-1,71 1 17,-53-54-17,-1 1-15,1-18 0</inkml:trace>
  <inkml:trace contextRef="#ctx0" brushRef="#br0" timeOffset="134337.342">5680 6350 0,'0'-18'0,"0"-17"16,0 88-16,0-159 15,-36 106 1,-16 35 0,16 36-1,19 17 1,17-17-1,17-1 1,19-17 0,16-35 15,1-18-15,-35 0-16</inkml:trace>
  <inkml:trace contextRef="#ctx0" brushRef="#br0" timeOffset="134669.888">5909 6015 0,'0'0'0,"0"-18"0,0-17 16,0 17-1,0 54 1,-18 34-1,1 54 1,17-1 15,0 18-15,0-35 0,0-18-1,17-35 1,19 0-1,-1-53 1,0-18 0,-35 1-16</inkml:trace>
  <inkml:trace contextRef="#ctx0" brushRef="#br0" timeOffset="134819.822">5874 6368 0,'-18'-18'0,"36"36"0,-54-36 16,19 0-16,52 1 16,36-1-1,-1 0 1</inkml:trace>
  <inkml:trace contextRef="#ctx0" brushRef="#br0" timeOffset="135716.334">6615 6526 0,'17'0'16,"1"0"0,-1 0-16,1 36 15,0-1 1,-18 18-1,0-18 1,0-17-16,-18-36 63,0 0-48,-17-34 1,35-19-1,0 0 1,71 19 0,17 69-1,18 36 1,-36 18 0,-17-36-1,-35-17-15,0-18 16,-1 0-1,-17-36 1,0 1 0,18-36-1,17 19 1,53 16 15,0 89-15,-17 35-1,-36 1 1,-35-19 0,0-17-1,0-35 1</inkml:trace>
  <inkml:trace contextRef="#ctx0" brushRef="#br0" timeOffset="136066.594">7585 6526 0,'-18'0'0,"18"18"16,18-18-1,-1 0 1,1 0-1,0 0-15,-1-18 16,19-35 0,-36 1-1,-36-1 1,-17 53 0,18 70-1,0 18 1,35 1-1,0-19 1,53-17 0,-18-35-1,0-18 1</inkml:trace>
  <inkml:trace contextRef="#ctx0" brushRef="#br0" timeOffset="136366.649">8061 6209 0,'-18'-18'16,"36"36"-16,-36-53 0,1-1 16,17 19-1,0 34 1,0 54-1,0 52 1,0 18 0,0-35-1,0-70-15,0 52 16,0-35 0,0-36 15</inkml:trace>
  <inkml:trace contextRef="#ctx0" brushRef="#br0" timeOffset="136533.621">7902 6544 0,'0'0'0,"-17"-18"0,-1 1 16,18-1-1,35 0 1,71 1-1,53-18 1,-53-18 0</inkml:trace>
  <inkml:trace contextRef="#ctx0" brushRef="#br0" timeOffset="136948.238">8449 6227 0,'18'-18'15,"-36"36"16,36-18-31,-18 35 16,-18 71 0,0-1-1,18 1 1,-17-35 0,-1-18-1,18-36 1,0-70 15,18 1-15,-1 16-16,19 1 15,52-36 1,35 71 0,-34 71-1,-72 35 16,-17-18-15,-35-35 0,0-18-1,-1-35 1,1 0-16</inkml:trace>
  <inkml:trace contextRef="#ctx0" brushRef="#br0" timeOffset="137315.156">8784 6509 0,'0'-36'0,"0"72"0,18-107 15,-18 89 17,-18 52-17,18 19 1,0-1 15,0-71-31,53 54 16,0-53-1,0-18 1,-18-18 0,-17-35-1,-18-35 1,-35-36-1,-36 71 1,-17 18 0,17 35-1,54 0 1</inkml:trace>
  <inkml:trace contextRef="#ctx0" brushRef="#br0" timeOffset="137947.371">9225 6544 0,'0'-18'15,"0"1"1,-18 17 15,1 0-31,-1 0 0,-35 0 16,-17 53 0,17 17-1,53 1 1,70-18 15,1-18-15,52-17-1,-70-36 1,-17-35 0,-36 0-1,17-70 1,1-18-1,-18-1 1,0 37 0,-18 87-1,1 36 1,17 35 0,0 70-1,0 0 1,0-87-1,0 87 1,17-35 0,1-52-1,17-19 1,-17-17-16</inkml:trace>
  <inkml:trace contextRef="#ctx0" brushRef="#br0" timeOffset="138263.971">9842 6632 0,'18'-35'16,"-36"70"-16,54-123 16,-36 35-1,-18 35 1,0 18-16,1 0 16,-18 18-1,17 17 1,18 1-1,18 34 17,34-17-17,1 0 1,-53 0 0,-53-35-1,-17-1 1,-18-17-1,17-35 1</inkml:trace>
  <inkml:trace contextRef="#ctx0" brushRef="#br0" timeOffset="138930.004">11448 6509 0,'-18'0'32,"0"17"-32,1-17 15,-71 53 1,-1 0-1,36 18 1,71-36 0,0-17-16,105 17 15,-17-35 1,-35-18 0,-19-35-1,-52-17 1,0-18-1,-52 35 17,-1 17-17,53 19 1</inkml:trace>
  <inkml:trace contextRef="#ctx0" brushRef="#br0" timeOffset="139327.781">11994 6350 0,'0'0'16,"18"-18"-16,17 1 15,-17-36 1,0-18 0,-18 1-1,0 17 1,-36 35-1,-17 53 17,-17 36-17,35 17 1,-18 89 0,35-72-1,18 89 1,-18-88-1,18 0 1,-17-53 0,17-35-1,0-36 1</inkml:trace>
  <inkml:trace contextRef="#ctx0" brushRef="#br0" timeOffset="139461.806">11783 6791 0,'0'-18'16,"-18"1"-16,36 70 16,-18-71-16,-18-35 15,89 35 1,35 1 0,-36-1-16</inkml:trace>
  <inkml:trace contextRef="#ctx0" brushRef="#br0" timeOffset="139944.945">12947 6597 0,'0'0'0,"18"0"15,-18 53 32,0-18-47,-18 18 16,0-18-1,18 1 1,-17-19 0,-1-17-1,0-35 1</inkml:trace>
  <inkml:trace contextRef="#ctx0" brushRef="#br0" timeOffset="140078.029">12876 6526 0,'0'-123'31,"0"317"-31,0-265 0,0-123 16,0 159-1,0 53 1,53-1 0</inkml:trace>
  <inkml:trace contextRef="#ctx0" brushRef="#br0" timeOffset="140493.381">13229 6262 0,'0'0'0,"18"0"16,-1 0-1,1 0 1,-18 35 0,18 0-1,-18 36 1,-36-1 0,1 19-1,35-54-15,-17 53 16,-1-17-1,18-18 1,18-18 0,17-17 15,18-18-15,-18 0-1,18-36 1,-18 1-16</inkml:trace>
  <inkml:trace contextRef="#ctx0" brushRef="#br0" timeOffset="140643.032">13247 6615 0,'0'0'0,"-18"0"0,1-18 15,69 0 1,1 1-1,18-1 1</inkml:trace>
  <inkml:trace contextRef="#ctx0" brushRef="#br0" timeOffset="140975.649">13617 6509 0,'0'0'0,"18"-18"16,-36 18 15,1 0-15,-1 0-1,0 18 1,1 17 0,17 18-1,17 0 1,1-18-16,17 0 15,18 18 1,-53-17 0,-18-19-1,-34-17 17,-19 0-17,0-17-15</inkml:trace>
  <inkml:trace contextRef="#ctx0" brushRef="#br0" timeOffset="141624.788">14799 6473 0,'0'0'0,"-18"18"63,-35 0-63,1 52 15,16 1 1,36-1 15,18-52-31,52 17 16,36 1-1,18-36 1,-71-18 0,-36-53-1,-34-17 1,-36 0 0,-18 17-1,54 71-15,-36 0 16</inkml:trace>
  <inkml:trace contextRef="#ctx0" brushRef="#br0" timeOffset="142142.272">15187 6544 0,'0'0'0,"18"0"16,-54 88 15,36-70-15,0 17-1,18 18 1,53 0 0,17-35-1,-18-18 1,-34-36-1,-19-34 1,-17-18 0,0 70-16,0-17 15,-17 52 1,17 36 15,35 0-31,35-18 31,36-17-15,-17-18 0,-37-18-1,-34-35 1,0-17 0,-54-18-1,-16 35 1,-1 18-1,35 35 1</inkml:trace>
  <inkml:trace contextRef="#ctx0" brushRef="#br0" timeOffset="142489.756">16051 6685 0,'0'0'0,"0"18"0,36 35 31,-36-36-15,0-34 15,0-1-31,0 0 16,0-35 0,0-35-1,35 18 1,53 17-1,36 35 1,-19 89 0,-34-1-1,-53 18 1,-36-17 0,-17-36 15,17-35-31</inkml:trace>
  <inkml:trace contextRef="#ctx0" brushRef="#br0" timeOffset="143206.003">17780 6473 0,'0'0'0,"18"-35"32,-1 18-32,-17-1 0,0 0 15,-17 18 1,-1 0-16,-88 0 16,-17 53-1,17 18 16,106-1-15,53 1 0,88-36-1,-35-35 1,0-35 0,-71-18-1,-18-35 1,-17 35-1,0 88 17,0-17-32,18 52 15,35-17 1,0 0 0</inkml:trace>
  <inkml:trace contextRef="#ctx0" brushRef="#br0" timeOffset="143487.842">18080 6667 0,'0'0'0,"0"-52"16,0-19 0,35-17-1,36 35 1,17 18-1,18 88 1,-53 17 0,-53 36-1,0-36 1,-18-17 0,18-35-1</inkml:trace>
  <inkml:trace contextRef="#ctx0" brushRef="#br0" timeOffset="144003.934">18944 6509 0,'0'-18'0,"0"36"0,0-54 15,-17 36 1,-54-17-1,-17 17 1,-18 35 0,18 18-1,70-35-15,18 52 16,53-17 0,53-18-1,0-35 1,-18-17 15,-18-36-15,1-106-1,-71-17 1,-35 35 0,-1 35-1,19 70 1,-1 72-1,1 70 1,17 35 0,35 17-1,-18-52 1,19 0 0,-19-53-1,-17-35 1</inkml:trace>
  <inkml:trace contextRef="#ctx0" brushRef="#br0" timeOffset="144808.088">19879 6473 0,'18'0'31,"-18"18"-15,0 0 0,0 17-1,0 18 1,0 0-1,0-18 1,-18-53 31</inkml:trace>
  <inkml:trace contextRef="#ctx0" brushRef="#br0" timeOffset="144952.982">19826 6332 0,'0'-141'31,"0"282"-31,-18-352 16,18 193-16,36 53 31,-36-17-31,35 17 16</inkml:trace>
  <inkml:trace contextRef="#ctx0" brushRef="#br0" timeOffset="145284.222">20038 6615 0,'0'0'0,"17"0"32,-17-18-17,0-17 1,-17-36-1,17 1 1,0 34-16,53 1 16,35 17-1,18 71 1,-18 35 0,-35-17-1,-36 0 1,-17-19-1,-17-52 1,-1 0 0</inkml:trace>
  <inkml:trace contextRef="#ctx0" brushRef="#br0" timeOffset="145801.797">20673 5997 0,'0'0'0,"0"-17"16,0 34 15,0 1-31,0 88 16,-18 35-1,18 0 1,0-35 0,0 0-1,0-89 1,0 36 0,18-35-1,-18-54 16,17-34-15,1 35-16,0-18 16,88-35-1,-18 70 1,0 71 0,-18 35-1,-34 0 1,-36-35-1,-18 0 1,-35-53 0</inkml:trace>
  <inkml:trace contextRef="#ctx0" brushRef="#br0" timeOffset="146167.082">21272 6526 0,'18'0'16,"0"0"-16,-1-17 15,1-19 1,0-16-1,-18-1 1,-18 17 0,-17 36-1,-1 53 1,19-35 0,-1 70-1,18 0 1,35-17-1,1-18 1,-1-36 0,-17-17-16</inkml:trace>
  <inkml:trace contextRef="#ctx0" brushRef="#br0" timeOffset="146467.113">21555 6456 0,'0'0'0,"0"-18"0,35 18 15,-17 18 1,-18 70 0,0 0-1,-18-35 17,18-35-17,0-36 16,0-35-15,0-17 0,35-36-1,53 18 1,1 17 0,-36 36-16</inkml:trace>
  <inkml:trace contextRef="#ctx0" brushRef="#br0" timeOffset="146716.185">22084 6350 0,'0'18'16,"0"-1"-1,0 1 1,-18 0-16,1 17 15,-1 18 1,0 0 0,1 0-1,17-18 1,-18-35 0</inkml:trace>
  <inkml:trace contextRef="#ctx0" brushRef="#br0" timeOffset="146865.932">22102 6209 0,'17'-88'15,"-34"176"-15,34-212 0,-17 71 16,0 18 0,-17 18-16,-1 17 31</inkml:trace>
  <inkml:trace contextRef="#ctx0" brushRef="#br0" timeOffset="147266.685">22348 5927 0,'0'0'0,"0"-18"0,18 0 16,0 18-1,-1 18 1,1 17 0,-18 53 15,0 18-16,0 53 1,-35-35 0,-1-36-1,19 0 1,17-53 0,17 0-1,72-17 1,-19-36-1,-35-17 1</inkml:trace>
  <inkml:trace contextRef="#ctx0" brushRef="#br0" timeOffset="147731.691">22878 6174 0,'0'0'0,"17"-18"15,-34 18 32,-1 0-47,0 18 0,-17 17 16,17 18 0,18 17-1,18 1 16,17 17-15,-17-35 0,0 18-1,-71-54 1,-35-17 0,-1 0-1,72-17-15</inkml:trace>
  <inkml:trace contextRef="#ctx0" brushRef="#br0" timeOffset="148113.99">22331 6227 0,'-18'0'15,"36"-18"17,-1 18-17,36 0 1,18-35 0,-1 17-1,-52 0 1</inkml:trace>
  <inkml:trace contextRef="#ctx0" brushRef="#br0" timeOffset="149162.101">23989 6262 0,'0'-18'31,"-18"18"-31,18-35 16,0-18 0,18 18-1,17 17 1,18 53-1,-35 54 17,-18 16-17,-18 1 1,-70-18 0,0-35-1,-36-17 1,54-36-1,70-18 1,17 18 15,1 0-31,52 0 16,-17 0 0,-35 18-16,53-1 15,-1 18 1,-17-17-1,18-18 17,-36 0-32</inkml:trace>
  <inkml:trace contextRef="#ctx0" brushRef="#br0" timeOffset="151742.295">25277 6315 0,'0'0'16,"0"-18"-16,17 0 15,18-34 1,-35 16 0,-17-17-1,-54 18 1,-70 35 15,0 35-15,35 54-1,71 16 1,88-16 0,53-19-1,-1-52 1,-34-18 0,0-71-1,-36-17 1,-35 17-1,0 54 1,0 34 0,-18 54-1,18 0 1,53-1 15,0-70-15,0 0-16</inkml:trace>
  <inkml:trace contextRef="#ctx0" brushRef="#br0" timeOffset="152258.316">25665 5821 0,'0'0'0,"0"-18"0,0-52 16,-18 52-1,0 36 1,-17 70 0,17 0-1,18 71 1,0 0 15,0-36-15,0-52-1,18-36 1,0-88 15,17-35-15,0-18 0,36 35-1,-18 89 1,-18 0-16,0 70 15,1 35 1,-36-35 0,-36-35-1,-34-17 1,-1-19 15,1-17-15,70-35-1,0 17-15</inkml:trace>
  <inkml:trace contextRef="#ctx0" brushRef="#br0" timeOffset="152740.891">26211 6174 0,'0'0'16,"0"-53"15,0 35-16,0 0 1,-17 18 0,-1 0-1,0 0-15,-17 18 16,18 35 0,17 18-1,17-1 1,18 1-1,1-1 1,-36-35 0,-18-17-1,-17-18 1,-18 0 0,18 0-1,17-35 1</inkml:trace>
  <inkml:trace contextRef="#ctx0" brushRef="#br0" timeOffset="153055.773">26458 5803 0,'0'0'16,"18"-17"-16,17-1 15,-17 36 17,-18-1-32,0 18 15,-18 71 1,-17 106 0,35-71 15,18-35-16,17-36 1,18 1 0,0-53-1,-18-18-15</inkml:trace>
  <inkml:trace contextRef="#ctx0" brushRef="#br0" timeOffset="153238.887">26652 6244 0,'-17'-17'0,"34"34"0,-87-52 16,52 17-1,36 18 1,35-17 0,35-1-1,-18 0 1</inkml:trace>
  <inkml:trace contextRef="#ctx0" brushRef="#br0" timeOffset="153522.837">26970 6138 0,'0'0'0,"17"18"0,1 17 16,17 36-1,-35 17 1,0 18-1,0-71 1,0-53 31,-35 1-47,35-54 16,0-17-1,18-35 1,70-1 15,0 36-15</inkml:trace>
  <inkml:trace contextRef="#ctx0" brushRef="#br0" timeOffset="153970.644">27411 5997 0,'-18'0'47,"1"0"-47,-72 53 16,19 18-1,17-1 1,53 1-1,70-18 17,1-36-17,0-17 1,-36-53 0,0-17-1,0-18 1,-35 52-1,0 54 1,0 0-16,0 52 16,0 1-1,0-18 1,18-18 0,17-35-1</inkml:trace>
  <inkml:trace contextRef="#ctx0" brushRef="#br0" timeOffset="154253.751">27869 6032 0,'0'-35'16,"0"70"-16,-17-105 15,-1 52-15,-17 18 16,-18 36-1,0 69 1,35 1 0,18-18-1,18 1 1,35-36 0,18-36-1,-19-17 1,19-35-1</inkml:trace>
  <inkml:trace contextRef="#ctx0" brushRef="#br0" timeOffset="154554.702">28381 5715 0,'0'0'0,"0"-35"0,-35-1 15,-1 36 17,36 53-17,-17 36 1,17 52 0,0 17-1,0-16 1,0-37-1,0-69 1,35 34 0,-17-35-1,-1-35 1</inkml:trace>
  <inkml:trace contextRef="#ctx0" brushRef="#br0" timeOffset="154720.62">28310 6209 0,'-17'-18'0,"34"36"0,-70-89 16,53 54-1,71-1 1,35-17 0,-53 35-1</inkml:trace>
  <inkml:trace contextRef="#ctx0" brushRef="#br0" timeOffset="155552.596">29016 6121 0,'0'17'31,"0"1"-15,0 0-16,0-1 16,0 54-1,0-18 1,0-18-1,0-17 1,0-36 0,0 0-1,0-35 1,0-35 0,18 0-1,-1 70-15,36-35 16,18 71-1,-18 53 1,0-1 0,-36-34 15,1-1-15,-18-53 15,0 1-31,0-36 15,35-36 1,18 19 0,35 52-1,18 36 1,0 70 0,-53 18-1,-53-18 1,-18-17-1,1-36 1,-1-17 0,18-36-1</inkml:trace>
  <inkml:trace contextRef="#ctx0" brushRef="#br0" timeOffset="155919.129">30092 6191 0,'35'0'32,"-35"-17"-32,53-1 15,-35-17 1,-1 17-16,1-35 15,-18 0 1,-18 36 0,-35 52-1,1 53 17,34 53-17,18-70 1,35-1-1,18-17 1,0-53 0,-35 0-16</inkml:trace>
  <inkml:trace contextRef="#ctx0" brushRef="#br0" timeOffset="156219.836">30462 5768 0,'0'0'0,"0"-18"0,0 1 32,18 17-17,-18 53 1,0 52-1,0 36 1,0 36 0,-18-107-1,18 36 1,0-70 0,18-36-1</inkml:trace>
  <inkml:trace contextRef="#ctx0" brushRef="#br0" timeOffset="156418.967">30427 6209 0,'0'0'0,"-53"-53"16,53 35-1,0 1 1,53-1-1,53 0 1,-18-35 0,-70 36-16</inkml:trace>
  <inkml:trace contextRef="#ctx0" brushRef="#br0" timeOffset="156867.943">30797 5680 0,'0'0'0,"-17"17"15,-1 1 1,-17 53 0,17 34-1,18 36 1,-17 1 15,17-107-31,0 53 16,0-35-1,0-35 1,17-18 0,19-53-1,-1-18 1,18-17 0,17 35-1,1 53 1,-1 53-1,-52 53 1,-18 0 0,0-53-1,-18-1 17,1-52-17,-1-17 1,18-1-16</inkml:trace>
  <inkml:trace contextRef="#ctx0" brushRef="#br0" timeOffset="157183.642">31274 6050 0,'0'0'0,"-18"-35"16,-17 52-1,-36 36 1,36 18-1,17 70 1,54-53 0,34-35-1,-17-35 1,0-36 0,-18-35 15,-17-35-16,-18-35 1,0 17 0,-53 35-1,35 54-15</inkml:trace>
  <inkml:trace contextRef="#ctx0" brushRef="#br0" timeOffset="157749.882">31873 6085 0,'0'0'0,"0"-17"0,-17-1 16,-1 18-1,-70 0 1,0 35-1,0 36 1,35 0 0,70 17-1,36-18 1,18-52 0,-1-18-1,1-35 1,-1-54-1,1-69 1,0-19 0,-36 36-1,-35 53 1,0 53 15,0 52 0,-18 1-31,18 70 16,-35 0 0,0 53-1,17-17 1,-17-18 0,35-18-1,35-53 1</inkml:trace>
  <inkml:trace contextRef="#ctx0" brushRef="#br0" timeOffset="158048.891">32350 6121 0,'17'-18'0,"-34"36"0,34-71 15,-17 17-15,0 19 0,-17-18 31,-1 17-15,-17 18 0,17 35-1,18 36 1,0 52 0,0-17-1,0-35 1,0-36-1,-35 0 1,-53-35 0,35-17-1</inkml:trace>
  <inkml:trace contextRef="#ctx0" brushRef="#br0" timeOffset="159446.008">1288 7355 0,'0'0'16,"-18"0"0,36-17 15,-1-1-15,19-35-1,-1-17 1,-35 34-1,0-17 1,0 36-16,-35 17 16,-18 0-1,-18 106 1,53 35 0,18 35-1,0-17 1,0-18-1,18-18 17,-18-70-17,0-35 1</inkml:trace>
  <inkml:trace contextRef="#ctx0" brushRef="#br0" timeOffset="159645.889">988 7832 0,'0'0'0,"-36"0"0,36-18 16,18 0 0,35 1-1,35-1 1,0-17-1,1 0 1</inkml:trace>
  <inkml:trace contextRef="#ctx0" brushRef="#br0" timeOffset="159913.047">1411 7655 0,'35'36'16,"-70"-72"-1,70 89-15,-17-18 16,-18 36-1,0-18 1,0-35 0,0-36 15,0 0-15,0-17-16,0-18 15,18-35 1,35 17-1,17 18 1,-35 36 0</inkml:trace>
  <inkml:trace contextRef="#ctx0" brushRef="#br0" timeOffset="160261.793">1834 7567 0,'-17'0'31,"-1"18"-15,-35 35-1,0 35 1,53-18 0,36-17-1,105-35 1,-71-18-1,-34 0-15,16 0 32,-16-53-17,-36-18 1,-53-17 0,-35 0-1,-36 35 1,54 53-1,70 18 1</inkml:trace>
  <inkml:trace contextRef="#ctx0" brushRef="#br0" timeOffset="161092.343">2152 7673 0,'0'18'47,"0"-1"-47,0 1 16,0-1-1,0 19 1,18-1-1,-18-17 1,0-1-16,17-17 31,-34-17 110,17-1-125,-18 18-16,18-18 15,0 1 1,-18-36-1,18 35-15,18-52 16,35 34 0,17 19-1,19 70 1,-19 17 0,-35-17-1,-17-18 1,-18-52 15,0-19-15,0 1-1,0-18 17,0 36-32,35-36 15,36 53 1,-1 17-1,-17 54 1,-53-1 0,0-17-1,0 0 1,-17-35 0</inkml:trace>
  <inkml:trace contextRef="#ctx0" brushRef="#br0" timeOffset="163073.439">4445 7514 0,'0'0'0,"-18"0"0,1 18 15,17-36 32,0 1-31,17-36-1,36-36 1,-35-16 0,-18 34-1,-18 18 1,-70 35 0,53 18-16,-71 36 15,18 70 1,70 35-1,53 17 1,18-16 0,0-19-1,-35-52 1,-18-19 0,-53-16 15,-53-19-16,-35-17 1,18 0 0,87-35-1,107 0 1,-1 0 0</inkml:trace>
  <inkml:trace contextRef="#ctx0" brushRef="#br0" timeOffset="163438.582">4533 7832 0,'18'0'47,"-1"0"-31,1 0-1,17-36 1,1 1 0,-36-18-1,0 36 1,-53 17 0,0 52-1,35-34-15,-35 53 16,53-1-1,0-35 1,53 1 0,18-19-1,17-34 1</inkml:trace>
  <inkml:trace contextRef="#ctx0" brushRef="#br0" timeOffset="163873.084">5151 7761 0,'0'0'0,"0"-35"15,0 17 1,-18 1 0,-35 17-1,-18 17 1,-17 36-1,18 0 1,34 0 0,72 0-1,52-53 1,0 0 0,-17-18-1,-18-52 16,-53 17-15,0 17 0,-18 54-1,-17 17 1,35 18 0,17 0-1,19-18 1,-1-35-1</inkml:trace>
  <inkml:trace contextRef="#ctx0" brushRef="#br0" timeOffset="164190.657">5380 7761 0,'17'-35'31,"-34"70"-31,52-17 0,-35 35 32,0 17-17,0-17 1,0-35 0,18-18-16,-18-18 31,17-17-16,1-36 1,0 54-16,17-54 16,0 18-1,18 0 1</inkml:trace>
  <inkml:trace contextRef="#ctx0" brushRef="#br0" timeOffset="164504.978">5786 7726 0,'0'-18'32,"0"1"-17,-36 17 1,-17 35-1,0 18 1,1 17 0,52-17-1,0 0 1,52-18 0,19-17-1,-53-18-15,17 0 16,18-35-1</inkml:trace>
  <inkml:trace contextRef="#ctx0" brushRef="#br0" timeOffset="164970.757">6085 7355 0,'-17'-35'0,"34"70"0,-52-123 16,35 71-16,-18-1 15,1 53 1,17 71 0,0 53-1,0 0 1,17-18 0,-17-71-1,0-35 16,18-17-31,-18-36 32,18-52-17,-1 17 1,36-35 0,18 53-1,17 35 1,-17 70-1,-36 18 1,-35 18 0,-53-53-1,18-18 1,-1-35 0,36-17-16</inkml:trace>
  <inkml:trace contextRef="#ctx0" brushRef="#br0" timeOffset="165469.958">7038 7497 0,'18'0'0,"-36"0"0,36-36 16,-18 1-1,0 0 1,-36 35 0,-52 35 15,-18 36-15,0 17-1,36 35 1,52 1-1,18-36 1,71-18 0,17-17-1,-53-35-15,71-18 16,-18-18 0,-70 1-16</inkml:trace>
  <inkml:trace contextRef="#ctx0" brushRef="#br0" timeOffset="165802.31">7250 7779 0,'17'-18'16,"-34"89"-1,17-124-15,17 17 16,-70 54 0,0 53-1,18-1 1,17-17-1,36 18 1,35-54 0,35-17-1,-35 0 1,-18-35 0,-17-36-1,-18-17 1,-18 53-16,-17-18 15,-18 18 1,0 35 15,18 17-31</inkml:trace>
  <inkml:trace contextRef="#ctx0" brushRef="#br0" timeOffset="166185.859">7408 7955 0,'18'18'16,"-18"-1"-16,-18-17 31,18-17-15,0-19-1,0-16 1,0-19 0,18 53-16,35-52 31,17 70-15,19 35-1,-36 36 1,-36 17-1,-17-18 1,-35-34 0,17-19-1,1-17 1</inkml:trace>
  <inkml:trace contextRef="#ctx0" brushRef="#br0" timeOffset="166618.854">7973 7497 0,'0'0'0,"0"-18"16,0 0 0,17 18 15,-17 18-15,0 0-16,0 105 15,0-88-15,-35 106 16,17-35-1,18-53 1,0 18 0,53-18-1,18-36 17,35-17-17,-36-17 1,-52-19-16</inkml:trace>
  <inkml:trace contextRef="#ctx0" brushRef="#br0" timeOffset="166784.353">7990 7796 0,'-17'0'16,"34"0"-16,-52-17 0,17 17 15,36 0 1,70 0-1,1-18 1,-37 18 0</inkml:trace>
  <inkml:trace contextRef="#ctx0" brushRef="#br0" timeOffset="167133.823">8608 7796 0,'17'0'0,"1"0"16,0 0 0,-1-35-1,-17 0 1,0 17-16,-17 1 15,-19 17 1,-17 35 0,18 35-1,35 1 17,18-18-17,70 17 1,-17-52-1,-54-18-15</inkml:trace>
  <inkml:trace contextRef="#ctx0" brushRef="#br0" timeOffset="167349.754">9172 7814 0,'0'0'0,"0"-35"0,-17 17 16,-19 36-1,-17 35 1,-17 0 0,-1 17-1,18-17 1,18 0 0,0-53-1</inkml:trace>
  <inkml:trace contextRef="#ctx0" brushRef="#br0" timeOffset="167533.211">8819 7902 0,'18'-35'0,"0"0"16,-54 105-16,89-140 16,-53 105-1,36 18 1,-1 17-1,35 1 1,-17-71 0</inkml:trace>
  <inkml:trace contextRef="#ctx0" brushRef="#br0" timeOffset="167915.441">9331 7638 0,'0'0'0,"0"-53"15,0 17 1,0 19 0,0 52-1,0 36 1,0 17-1,0 0 1,-18 0 0,1 0-1,17-35 1,0 0 15,35-17-15,18-19-1,-18-17 1,18-35 0</inkml:trace>
  <inkml:trace contextRef="#ctx0" brushRef="#br0" timeOffset="168065.994">9543 7832 0,'0'0'0,"-18"0"15,0 0 1,71-18 0,18 0-1,-54 18 1</inkml:trace>
  <inkml:trace contextRef="#ctx0" brushRef="#br0" timeOffset="169014.829">9260 7814 0,'0'0'16,"-17"0"-1,34 0 32,1 0-47,17 0 16,54-18-1,-37 18-15</inkml:trace>
  <inkml:trace contextRef="#ctx0" brushRef="#br0" timeOffset="169397.176">10654 7849 0,'0'0'0,"0"18"62,-18 0-62,1 17 16,-1 35 0,0-17-1,18-35 1,0 0-1,0-36 1</inkml:trace>
  <inkml:trace contextRef="#ctx0" brushRef="#br0" timeOffset="169530.586">10619 7708 0,'0'-88'15,"0"35"1,0 35-1,0 177-15,35-282 16,-17 158 0</inkml:trace>
  <inkml:trace contextRef="#ctx0" brushRef="#br0" timeOffset="169863.126">10883 8026 0,'0'0'31,"-17"0"-15,17-36-1,-18 1 1,18 17-16,0-52 16,70-1-1,54 36 1,35 53-1,-36 35 1,-52 52 0,-89-34-1,0-36 1,-17 1 0,18-36-1,17-18 1</inkml:trace>
  <inkml:trace contextRef="#ctx0" brushRef="#br0" timeOffset="170146.831">11642 7638 0,'17'-53'0,"1"35"15,-18-17 1,-71 194-16,142-336 0,-53 195 15,-71 88-15,106-159 16,-71 141 0,0 35-1,1-17 1,17-18 0,0-17-1,0-18 1,35-35-1,-17-18 1</inkml:trace>
  <inkml:trace contextRef="#ctx0" brushRef="#br0" timeOffset="170313.342">11677 7814 0,'0'0'0,"0"-18"15,18 18 1,17 0 0,35 0-1,-17-17-15</inkml:trace>
  <inkml:trace contextRef="#ctx0" brushRef="#br0" timeOffset="170644.537">12047 7867 0,'18'0'16,"0"0"-1,-18-18-15,35 1 16,-17-19-1,-18-17 1,0 36-16,-18-1 16,-35 18-1,0 53 1,35 18 0,18-18-1,36 17 1,17-35-1,0-35 1</inkml:trace>
  <inkml:trace contextRef="#ctx0" brushRef="#br0" timeOffset="170944.44">12330 7849 0,'17'0'31,"-52"36"-31,53-72 0,17 72 16,-35 16 0,0-34-16,0 35 15,0-18 1,0 1 0,0-72 15,0 1-16,0-36 1,53 1 0,17-18 15,1 35-31</inkml:trace>
  <inkml:trace contextRef="#ctx0" brushRef="#br0" timeOffset="171310.546">12894 7638 0,'88'-36'32,"-53"1"-17,-17-18 1,0 0-1,-36 0 1,-17 53 0,17 0-16,-35 71 31,0 52-15,18-34-1,0 34 1,-18 36-1,35-53 1,1-36 0,-1-35-1</inkml:trace>
  <inkml:trace contextRef="#ctx0" brushRef="#br0" timeOffset="171460.797">12665 7973 0,'0'-18'0,"0"36"0,0-54 16,17 36-16,36-17 15,-17-1 1,16 18 0,1-17-16</inkml:trace>
  <inkml:trace contextRef="#ctx0" brushRef="#br0" timeOffset="171892.584">13388 7849 0,'0'-17'0,"0"34"0,18-52 16,-36 17 15,-35 1-15,-18 34-1,-17 19 1,35 17 0,53-36-1,0 36 1,53 0 0,18-35-1,-18-18 1,0-18-1,-36 0-15,19-35 16,-1-17 0,-18 35-1,-17 88 17,0 17-17,0-17 1,0-18-1,18-35 1</inkml:trace>
  <inkml:trace contextRef="#ctx0" brushRef="#br0" timeOffset="172177.042">13776 7796 0,'0'0'15,"0"-35"1,-35 35 0,-1 18-1,1 17 1,17 36 0,18-19-1,0 1 1,18 0-1,17-35 1,1-18 0,-19 0-1</inkml:trace>
  <inkml:trace contextRef="#ctx0" brushRef="#br0" timeOffset="172559.16">14270 7885 0,'17'-18'16,"1"18"0,17-18-1,18-17 1,-17 0-1,-36 17-15,0-35 16,-36 18 0,-34 17-1,-18 54 17,-1 52-17,72-71-15,-19 89 16,36-53-1,0-35-15,53 52 16,18-34 0,17-36-1,-53 0-15</inkml:trace>
  <inkml:trace contextRef="#ctx0" brushRef="#br0" timeOffset="172826.152">14852 7937 0,'0'0'0,"-18"0"31,1 18-15,17 17 15,0-17-15,17-18-1,1 0 1,0 0 0,-18-18-1,0 1-15,0-1 16,-36-17 0</inkml:trace>
  <inkml:trace contextRef="#ctx0" brushRef="#br0" timeOffset="173888.563">15840 7673 0,'0'0'0,"0"-18"0,17 1 31,1-1-15,-18 36 0,-18 35-1,1-36-15,-19 71 16,-34 18 0,35-18-1,17-35 1,18-17-1,18-72 17,-1-34-17,36-54 1,35-52 0,-17 70-1,17 0 1,-70 71-1,35 35 1,35 71 0,-35 34-1,-36 19 1,-34-18 0,-1-18-1,-17 0 1,0-70-1,17-18 1</inkml:trace>
  <inkml:trace contextRef="#ctx0" brushRef="#br0" timeOffset="174089.84">15716 7902 0,'-53'-17'15,"106"34"-15,-141-34 16,106 17 0,70 0-1,53-18 1,-18 0 0,-52-17-16</inkml:trace>
  <inkml:trace contextRef="#ctx0" brushRef="#br0" timeOffset="174339.112">16422 7479 0,'0'-18'15,"0"71"1,0-88-16,0 35 16,17 70-1,-17-34 1,0 34-16,-35 89 31,18-36-15,17-52-1,0 0 1,0-54 0,17-17-1</inkml:trace>
  <inkml:trace contextRef="#ctx0" brushRef="#br0" timeOffset="174605.131">16775 7602 0,'0'-53'0,"0"106"16,17-176-16,-17 70 16,0 71 15,0-1-31,0 89 15,-17 18 17,17 17-17,-18-106-15,18 35 16,-18 19 0,18-36-1</inkml:trace>
  <inkml:trace contextRef="#ctx0" brushRef="#br0" timeOffset="175139.728">17886 7567 0,'0'0'16,"0"-18"-16,17 1 0,1-36 16,-18 35-1,0 36 1,-35 70-1,0 18 17,17 0-17,0 0 1,18-36 0,0-17-1,71-18 1,-1-35-1,-17-35 1</inkml:trace>
  <inkml:trace contextRef="#ctx0" brushRef="#br0" timeOffset="175321.934">17657 7743 0,'0'0'0,"-18"0"0,-17 0 0,17-17 32,53 17-17,89-18 1,-1 18 0</inkml:trace>
  <inkml:trace contextRef="#ctx0" brushRef="#br0" timeOffset="175653.012">18186 7655 0,'0'18'15,"0"0"-15,-18-1 16,0 36 0,1 0-1,34 0 1,72 0 15,-36-53-31,-36 0 0,54 0 31,-18-35-15,-36-18 0,-17 0-1,-35 0 1,-36 35-1,1 36 1,35-1 0</inkml:trace>
  <inkml:trace contextRef="#ctx0" brushRef="#br0" timeOffset="176354.199">18874 7691 0,'0'0'0,"17"0"16,19-36 0,-19 19-1,-17-1 1,-17 18 0,-1 0-16,-70 0 15,17 35 1,36 18-1,52 0 1,125 0 15,-37-53-15,-16 0 0,-54-35-1,-17-1 1,-71 36 15,35 18-31,-35 70 16,0 18-1,36 53 1,-1 17 0,0-17-1,-17-71 1,0-35-1,-1-53 1,-17-35 0,-17-36 15,17-17-15,71-18-1,140-52 1</inkml:trace>
  <inkml:trace contextRef="#ctx0" brushRef="#br0" timeOffset="176735.513">19350 7779 0,'17'0'0,"1"-18"15,0 18 1,17-18-16,0-17 16,18 0 15,-53 17-15,-17 1-1,-36 34 1,-18 19-1,18 34 1,36 18 0,34-35-1,54 18 1,-18-54 0,17-17-1,-52-17-15</inkml:trace>
  <inkml:trace contextRef="#ctx0" brushRef="#br0" timeOffset="176985.349">19791 7479 0,'0'-35'16,"0"-18"-1,0 141-15,-18-176 0,1 123 31,-1-17-31,18 87 16,-18 1 0,18 0-1,0 0 1,0-36 0,0-52-16,-17 17 15</inkml:trace>
  <inkml:trace contextRef="#ctx0" brushRef="#br0" timeOffset="177167.978">19632 7761 0,'0'0'0,"0"-18"0,0 1 15,35-18 1,1 17-1,34-17 1,1-18 0,-54 35-16,19 0 0</inkml:trace>
  <inkml:trace contextRef="#ctx0" brushRef="#br0" timeOffset="177566.933">19985 7426 0,'0'35'31,"0"36"-16,0-177-15,-18 318 16,18-89 0,-17-35-1,17-17 1,0-36 15,0-53 0,35-17-15,-18-18 0,54-17-1,0 34 1,17 19 0,-18 70-1,-52-36-15,0 36 16,-18 53-1,-53-53 1,35-18 0,0-35-1,36 0 1</inkml:trace>
  <inkml:trace contextRef="#ctx0" brushRef="#br0" timeOffset="177917.308">20514 7761 0,'18'0'31,"-1"-18"-15,1 18-16,0-35 15,-1 0 1,-17 0 0,-17 17-1,-1 18-15,-35 35 32,18 18-17,17 18 1,18-1-1,35 1 1,36-18 0,-1-53-1</inkml:trace>
  <inkml:trace contextRef="#ctx0" brushRef="#br0" timeOffset="178233.632">20955 7673 0,'0'18'0,"0"-36"0,18 88 15,-18 19 17,-36-19-17,1-17 1,35-71 15,0 1-15,18-18-1,17-36 1,-17 36-16,17-18 16,0-35-1,-17 70-15</inkml:trace>
  <inkml:trace contextRef="#ctx0" brushRef="#br0" timeOffset="179646.832">22137 7691 0,'0'-18'31,"0"36"16,-18-18-47,1 35 15,-1-18-15,0 19 16,-35 34 0,18-17-1,17-53 1,18-17 15</inkml:trace>
  <inkml:trace contextRef="#ctx0" brushRef="#br0" timeOffset="179780.008">22049 7585 0,'17'-124'16,"-34"248"-1,34-283-15,-17 88 16,0 54-1,18 17 1</inkml:trace>
  <inkml:trace contextRef="#ctx0" brushRef="#br0" timeOffset="180129.755">22578 7267 0,'0'0'0,"35"-35"15,-17 17 1,-18 36 0,0 0-1,-18 34 1,0-16-16,-35 70 15,18 17 1,-18-17 0,36-18-1,17-17 1,17-18 0,54-36-1,-18-17 16,-18-17-31</inkml:trace>
  <inkml:trace contextRef="#ctx0" brushRef="#br0" timeOffset="180279.756">22560 7655 0,'-18'0'16,"1"-17"-16,-18-1 15,105 53-15,-140-88 16,87 36-1,71-1 1,-52 0-16,17 1 0</inkml:trace>
  <inkml:trace contextRef="#ctx0" brushRef="#br0" timeOffset="180980.092">23812 7302 0,'0'0'16,"0"-70"-16,0-18 15,0 70 1,-35 36-1,0 105 1,17 36 15,18 0-15,0-36 0,-17 1-1,-1-71 1,18-36-1,0-52 17,18-18-17,35-35 1,17 0 0,18 35-1,1 88 1,-19 36-1,-17 34 1,-53-34 15,0-53-31,-18 52 16,18-52 0,-17-1-1,-1-17-15</inkml:trace>
  <inkml:trace contextRef="#ctx0" brushRef="#br0" timeOffset="181429.766">24412 7691 0,'18'0'16,"-18"-18"-16,-18 36 0,53-54 15,-35 19 1,0-1-1,-17 18 1,-54 18 15,18 17-15,18 0 0,35 18-1,18-18 1,35-17-1,0-18 1,-1-35 0,-16-18-1,-1 0 1,-35 35 0,-18 54-1,-17 34 1,35-17-1,0 0 1,0-35 0,35-18 15,-17 0-31</inkml:trace>
  <inkml:trace contextRef="#ctx0" brushRef="#br0" timeOffset="181727.132">24765 7726 0,'35'-53'15,"-17"35"-15,0-17 16,-89 141-16,159-265 16,-88 141-1,-35 18 1,0 0 0,17 53-1,0 0 1,18 18-1,0 17 1,0-70-16,0 35 31,0-1-15,-35-34 0,-35-18-1,17-18 1</inkml:trace>
  <inkml:trace contextRef="#ctx0" brushRef="#br0" timeOffset="182343.328">25894 7444 0,'0'0'0,"0"-18"15,18-17 1,-18 17-1,-18 53 32,18-17-47,-18 0 16,-17 70 0,0 18-1,17-1 1,18-16-1,0-19 1,0-35 0,0-17-1,0-53 17,0 17-32</inkml:trace>
  <inkml:trace contextRef="#ctx0" brushRef="#br0" timeOffset="182908.568">26053 7532 0,'0'0'0,"0"-18"15,0 1 1,17-19 0,19 1-1,16 0 1,1 35 0,-17 0-16,-1 35 15,-17 18 1,-18 0-1,-53 0 1,-18 0 0,18-18 15,36-35-31,34 18 31,54-1-15,-18 18-1,17 18 1,-52 0 0,-18 18-1,-18-36 1,-70 0 0,0-35-1,-36 0 1,54-17-1,52-1 1,18 0 0</inkml:trace>
  <inkml:trace contextRef="#ctx0" brushRef="#br0" timeOffset="183659.983">27605 7549 0,'0'0'0,"0"-17"16,0-1 0,-18 1-1,-35 17 1,-17 0-1,-36 52 1,18 19 0,105 17-1,54-35 1,-1-18 15,1-35-15,-36-35-1,1-18 1,-36-35 0,17 35-1,-17 124 32,0-36-47,0 35 16,0-52-16,35 35 15,-17-18 1,17-35 0</inkml:trace>
  <inkml:trace contextRef="#ctx0" brushRef="#br0" timeOffset="184207.052">27869 7038 0,'0'0'0,"-17"-35"0,-18 17 16,-1 18 0,1 35-1,35 53 1,0 18-1,0 71 1,35-1 0,-35-35-1,18-17 1,-18-89 0,0-17 15,0-54 0,35-34-15,-17 34-16,35-52 15,17 18 1,-17 70 0,35 17-1,-17 54 1,-53-1-1,-36 19 1,-53-36 0,-17-53-1,18 0 1,17-18 0</inkml:trace>
  <inkml:trace contextRef="#ctx0" brushRef="#br0" timeOffset="184590.745">28434 7497 0,'0'0'16,"18"-18"-16,-18 0 16,17 1-1,-34 17 32,-1 0-31,0 17-16,-35 19 15,36 34 1,34 1 0,36-1-1,-35 1 1,-18-36 15,-35 0-15,-36-17-1,53-18-15,-70 0 16,35-18 0,36 1-1</inkml:trace>
  <inkml:trace contextRef="#ctx0" brushRef="#br0" timeOffset="184971.616">28751 7091 0,'0'0'0,"18"-18"0,-18 1 31,0 17 1,0 52-17,-18 54 1,1 18 0,17-1-1,0-17 1,0-71-16,0 54 15,17-54 1,19 0 0,-1-17-1,35-18 1,-52 0-16,17-36 16</inkml:trace>
  <inkml:trace contextRef="#ctx0" brushRef="#br0" timeOffset="185139.796">28681 7461 0,'-35'-17'16,"105"34"-16,-105-17 0,0-35 15,87 35 1,19 0-1,0-35 1</inkml:trace>
  <inkml:trace contextRef="#ctx0" brushRef="#br0" timeOffset="185472.029">28998 7408 0,'18'36'16,"0"52"0,-18-18-1,0 1 1,-18-36 0,18-17-1,0-53 32,0 17-47,0-17 16,18 17-16,17-88 15,18 18 1,-18 0 0,0 35-1</inkml:trace>
  <inkml:trace contextRef="#ctx0" brushRef="#br0" timeOffset="186003.379">29492 7355 0,'0'0'0,"0"-17"16,0-1 0,0 0-1,-17 1 1,-36 17 0,-18 0-1,-17 70 1,35 1-1,35 17 1,54 0 15,17-35-15,17-35 0,-17-18-1,-18-35 1,18-36-1,0-17 1,-18 35 0,-35 71-1,0-1-15,0 36 16,0 18 0,0-1-1,18-52 1,0-18-1</inkml:trace>
  <inkml:trace contextRef="#ctx0" brushRef="#br0" timeOffset="186337.739">30110 7426 0,'0'0'0,"0"-35"15,0 17-15,-53 0 16,17 1 0,19 17-1,-36 17 1,-18 54 0,18 35-1,36-18 1,34-17-1,36-19 17,18-34-17,-18-18 1,35-35 0</inkml:trace>
  <inkml:trace contextRef="#ctx0" brushRef="#br0" timeOffset="186703.063">30357 7020 0,'0'0'0,"0"-35"16,0 17-1,17 18 1,-17 71 31,0-53-32,-17 17-15,-19 106 16,1 0 0,0-17-1,35-19 1,0-16-1,35-19 1,18-35 0,0-17-1,17-18 1,-34-35 0</inkml:trace>
  <inkml:trace contextRef="#ctx0" brushRef="#br0" timeOffset="186852.876">30304 7444 0,'-18'-18'0,"36"36"0,-54-36 16,36 0 0,18 1-16,53-1 15,-36 18-15</inkml:trace>
  <inkml:trace contextRef="#ctx0" brushRef="#br0" timeOffset="188151.735">30886 7444 0,'0'17'31,"0"1"-15,-18 17-1,18 18 1,-18 18 0,18-36-1,-17 0 1,17-52 15,0-36-15,0 0-1,35-53 17,36 35-17,-1 36 1,18 70-1,-70-17-15,35 35 16,-18 35 0,-17-53-1,-18-52 17,0-19-17,0-34 1,0 52-16,35-70 15,0 35 1,36 71 0,17 35-1,-17 35 17,-36 18-17,-17-36 1,-18-34-1,0-19 1,-18-17-16</inkml:trace>
  <inkml:trace contextRef="#ctx0" brushRef="#br0" timeOffset="188532.977">31732 7514 0,'0'0'0,"18"0"16,0 0-16,35-17 15,-36 17 1,18-53 15,-17 0-15,-18 0-1,-35 35 1,-18 36 0,-18 88-1,54-18 1,17 18 0,17-53-1,19-1 1,17-34-1,17-18 1</inkml:trace>
  <inkml:trace contextRef="#ctx0" brushRef="#br0" timeOffset="188832.866">32138 7073 0,'0'-17'0,"0"34"0,-18-70 16,18 71 15,0 0-15,0 17-16,-35 88 15,17 18 1,1-17-1,17-1 1,0-34 0,0-37-1,0-34 17,17-18-32</inkml:trace>
  <inkml:trace contextRef="#ctx0" brushRef="#br0" timeOffset="189033.708">31962 7391 0,'-18'-18'0,"36"36"0,-36-54 16,18 19-16,-18-1 16,54 18-1,34-18 1,1 18-1,-18-17 1,17-36 0</inkml:trace>
  <inkml:trace contextRef="#ctx0" brushRef="#br0" timeOffset="189449.073">32297 7003 0,'-18'-18'16,"1"18"-1,52 18-15,-88-1 16,35 36 0,18-18-16,-17 107 15,-1 16 1,18-34 0,0-54-1,0-34 1,18-54 15,17-53-15,0-17-1,18 18 1,0 34 0,-35 54-1,35 35 1,-53 18-1,0 17 1,0 0 0,-18-35-1,0-18 1</inkml:trace>
  <inkml:trace contextRef="#ctx0" brushRef="#br0" timeOffset="189831.722">32861 7408 0,'0'-17'0,"0"34"0,-17-52 16,-19 35-1,-52 18 16,0 35-15,53-36-16,-1 36 16,19 53-1,52-35 1,18-54 0,17 1-1,1-18 1,0-71-1,-54 18 1,-17-70 0,0 52-1,-53 36 1</inkml:trace>
  <inkml:trace contextRef="#ctx0" brushRef="#br0" timeOffset="190414.729">33373 7391 0,'-71'-36'31,"-17"36"-15,-18 36 0,0 34-1,53 1 1,53-36-16,18 18 16,35 0-1,35-35 16,-17-18-15,-1-53 0,-17-36-1,0-34 1,0-53 0,-53 34-1,-18 54 1,18 35-1,-17 36 1,17 34 0,-18 36-1,0 53 1,18 35 0,0 0-1,-17-35 1,17 18 15,0-89-15,17-35-1</inkml:trace>
  <inkml:trace contextRef="#ctx0" brushRef="#br0" timeOffset="190762.32">33637 7373 0,'0'0'0,"18"-18"16,-18-17-1,0 17 1,0 1 0,-35 17-1,17 17 1,0 19 15,18 17-15,18 0-1,17 17 1,-35-35 0,0 18-1,-53 0 1,-17-17-1,-36-36 1</inkml:trace>
  <inkml:trace contextRef="#ctx0" brushRef="#br0" timeOffset="199620.179">2064 8625 0,'0'0'16,"-18"-17"-1,0 17 48,18 17-32,-17-17 0</inkml:trace>
  <inkml:trace contextRef="#ctx0" brushRef="#br0" timeOffset="200080.995">1887 8996 0,'0'-18'32,"0"36"46,0-1-78,0 1 15,-17 53 1,-1-1 0,18-52-16,-18 35 15,1-18 1,17-17-1,-18-18 17,18-18-17,0-35 1,0 35-16,0 1 16</inkml:trace>
  <inkml:trace contextRef="#ctx0" brushRef="#br0" timeOffset="200681.223">1905 8731 0,'0'0'0,"-18"-17"16,36 34 46,-18 1-62,18 0 0,17 17 16,-17 0-1,52 36 1,18-1 0,0 1-1,-17-36 1,-36 0 0,-35-17-1,0 0 1,-35 17-1,-36 0 1,-34 18 0,16 0-1,-16 0 1,-36 0 0,52-18-1,36-17 1,53-36 31,18 0-32,0 18-15</inkml:trace>
  <inkml:trace contextRef="#ctx0" brushRef="#br0" timeOffset="208966.657">3016 9155 0,'0'-18'31,"18"18"-31,-18-18 32,18 18-32,-18-17 15,0-1 1,0 0-1,-18 1 1,-17 17 0,-54 0-1,19 35 17,-1 18-17,71-35-15,0 34 16,53-16-1,18-36 1,-1 0 0,-34-36-1,-1 1 1,-17-35 0,-1 52-1,-17 36 1,-35 35-1,17 35 1,1 18 0,-1 35 15,18-18-15,-35-17-1,-1-35 1,1-36-1,-35-35 1,-36-35 0,70-18-1,54-18 1,53 18 0,34-53-1</inkml:trace>
  <inkml:trace contextRef="#ctx0" brushRef="#br0" timeOffset="209366.851">3457 9225 0,'35'0'15,"-17"0"-15,17-35 32,-17 0-17,0-1 1,-18 19 0,-18 17-16,-53 0 15,1 35 1,-1 18-1,36 17 1,35 1 0,0 0-1,53-36 17,18 0-17,17-53 1,-35 1-16</inkml:trace>
  <inkml:trace contextRef="#ctx0" brushRef="#br0" timeOffset="209682.231">4075 8890 0,'0'0'0,"0"-18"16,0 1-1,0 34 1,0 1-16,-18 35 16,-17 35-1,-1 0 1,-17 18 15,18-18-15,0-35-1,35 18 1,0-18 0,53-53-1,0 0 1</inkml:trace>
  <inkml:trace contextRef="#ctx0" brushRef="#br0" timeOffset="209866.626">3933 9225 0,'0'0'0,"-35"0"0,-18 0 15,71 0 1,0 0 0,70 0-1,18-18-15,-36 18 16</inkml:trace>
  <inkml:trace contextRef="#ctx0" brushRef="#br0" timeOffset="210150.631">4551 9102 0,'0'0'0,"-18"0"46,1 0-46,-19 17 16,-17 19 0,36-19-16,-19 36 15,1 18 1,18-1 0,34 1 15,18-36-16,36-35 1,17-35 0</inkml:trace>
  <inkml:trace contextRef="#ctx0" brushRef="#br0" timeOffset="210350.155">4992 9049 0,'0'0'0,"0"-18"15,0 36 1,35 52 0,-17 36-1,-18-35 1,-71 35 0,-123-18-1</inkml:trace>
  <inkml:trace contextRef="#ctx0" brushRef="#br0" timeOffset="212718.543">1623 10442 0,'17'0'32,"-17"-17"-17</inkml:trace>
  <inkml:trace contextRef="#ctx0" brushRef="#br0" timeOffset="213276.853">1693 10460 0,'0'0'0,"-17"0"16,-1 0 15,18-18 0,0 1-31,35-1 32,-17 18-32,17 0 15,18 18 1,-18-1-1,-35 54 1,-35 17 0,-53-17-1,-18-1 1,71-70-16,-18 35 16,18-35-1,35-35 1,17 0-1,1 35 1,17 0 0,18 53 15,-18 0-15,1 0-1,-1-18 1,18-35-1,0-35 1,-36 17-16</inkml:trace>
  <inkml:trace contextRef="#ctx0" brushRef="#br0" timeOffset="213710.413">2081 10301 0,'0'0'0,"-17"-18"0,-19 1 15,36 34 17,18-17-17,0 36-15,17 34 32,18 18-17,-18-70-15,36 53 16,-1-18-1,1-18 1,-53 0 0,-18-17-1,-18 17 1,-53 18 0,-52 35-1,-1-17 1,1-18-1,17 35 1,18-35 0,53-36 15,70-52-15</inkml:trace>
  <inkml:trace contextRef="#ctx0" brushRef="#br0" timeOffset="214525.694">3087 10689 0,'0'0'0,"17"0"16,1-17-1,0-19 1,-18 19-16,0-1 16,0 0-1,-53 18 1,18 0-1,-54 53 1,36 0 0,53 18-1,53-1 17,36-70-17,-37-17 1,1-19-1,-35-17 1,-18 1 0,0 34-1,-18 36 1,-35 105 0,18 53-1,0 36 1,0-18-1,-1-35 1,1-89 0,17 1-1,-17-71 17,0-18-17,17-35 1,1-17-1,52-54 1,35 19-16</inkml:trace>
  <inkml:trace contextRef="#ctx0" brushRef="#br0" timeOffset="-214572.335">3563 10777 0,'0'0'0,"18"0"16,17-35-1,-35 17 1,18 1-16,-18-18 15,-18 17 1,-17 18 0,-36 0-1,18 53 1,0 70 0,53-17-1,53-35 1,18-1-1,17-52 1,-17-36 0,-19 1-1</inkml:trace>
  <inkml:trace contextRef="#ctx0" brushRef="#br0" timeOffset="-214222.318">3969 10442 0,'0'0'0,"0"-17"16,0-1-1,0 36 17,0-1-17,0 36 1,0 35-1,-36 18 1,36-71-16,-17 89 16,17-36-1,0-17 1,0-18 0,53-18 15,-18-35-16,18-18 1,-35 1-16</inkml:trace>
  <inkml:trace contextRef="#ctx0" brushRef="#br0" timeOffset="-214056.457">3933 10707 0,'0'0'0,"-52"-18"15,87 18 1,35 0 0,71-17-1</inkml:trace>
  <inkml:trace contextRef="#ctx0" brushRef="#br0" timeOffset="-212390.813">4498 10530 0,'18'-17'31,"-18"-1"-15,0 36 15,0-1-31,-18 36 16,-17 36-1,-1 16 1,19-69-1,-1 17 1,-17 35 0,35-71-1,0 1 1,0-36 0,-18-17-1,18-18-15</inkml:trace>
  <inkml:trace contextRef="#ctx0" brushRef="#br0" timeOffset="-212125.794">4357 10477 0,'0'0'0,"-18"-17"0,18-1 15,35-17 16,36 35-15,17 0 15,-17 0-15,-1 0 0,-34 0-1,-36 18 1,-18-18-16</inkml:trace>
  <inkml:trace contextRef="#ctx0" brushRef="#br0" timeOffset="-211826.068">4657 10795 0,'17'0'16,"-17"18"15,0-1-15,-17 19-1,-19-1 1,19 18-1,17-36-15,-18 1 16,0-18 0,18-18-1</inkml:trace>
  <inkml:trace contextRef="#ctx0" brushRef="#br0" timeOffset="-211660.879">4727 10601 0,'0'0'15,"18"-35"-15,-18-18 0,0 17 16,0 19 15,0 34 1</inkml:trace>
  <inkml:trace contextRef="#ctx0" brushRef="#br0" timeOffset="-211294.611">5151 10425 0,'0'0'0,"0"-18"0,17 18 16,-17 35 31,0-17-47,-35 35 31,17-18-31,-35 53 16,0 18-1,18 0 1,0-18-1,35-17 1,0-36 0,53-35 15,-36-35-15</inkml:trace>
  <inkml:trace contextRef="#ctx0" brushRef="#br0" timeOffset="-211110.529">5009 10777 0,'-17'0'0,"-1"0"0,106 18 0,-211-36 15,193 18 1,-122 0 0,104 0-1,-16 0-15,34-17 16,1-19-1,-36 19-15</inkml:trace>
  <inkml:trace contextRef="#ctx0" brushRef="#br0" timeOffset="-210861">5486 10425 0,'0'-36'31,"0"72"-31,0-54 31,0 36-31,-36 52 16,-17 36 0,18-35-1,18-19 1,-1 37 0,-53 34-1,54-52 1,17-54-1,17-17 1</inkml:trace>
  <inkml:trace contextRef="#ctx0" brushRef="#br0" timeOffset="-210477.789">5521 10918 0,'-18'0'0,"1"0"15,70 0 32,-18-17-47,18-36 32,-18 0-17,0 0 1,-35 18-1,0 17-15,-53 18 16,-17 53 0,17 18-1,0 17 1,53 0 0,0-35-1,53-18 1,18-17-1,-19-18 1</inkml:trace>
  <inkml:trace contextRef="#ctx0" brushRef="#br0" timeOffset="-210163.296">6279 10636 0,'0'0'0,"0"-17"0,-17-1 16,-18 0 0,-18 18-1,17 0 1,-34 89 0,17-1-1,18 18 1,35-18-1,0-35 1,35 17 0,35-35-1,-17-35 17,-17-17-32</inkml:trace>
  <inkml:trace contextRef="#ctx0" brushRef="#br0" timeOffset="-209930">6579 10583 0,'0'-17'0,"0"34"0,18-52 16,-18 17-1,18 36 1,-1 88-1,-34 35 1,-36 18 0,-53-53-1,-35-18 1</inkml:trace>
  <inkml:trace contextRef="#ctx0" brushRef="#br0" timeOffset="-208631.332">1570 12047 0,'0'0'0,"0"-17"16,0-1-1,0 0 1,0 1-16,0-1 31,17 18-15,19 0-1,-1 0 1,0 0 0,-17 0-16,35 35 15,-53 1 1,-18 17 0,-52 0-1,17-18 16,17-35-15,36 17 0,18-17-1,17 18 1,1 17 0,-36 18-1,0 0 1,-53 0-1,17-18 1,-34-35 0,-1 0-1,18-17 1,53-1 0,0 0-16,0-17 31,18 18-31</inkml:trace>
  <inkml:trace contextRef="#ctx0" brushRef="#br0" timeOffset="-208148.314">1870 11783 0,'0'-18'0,"0"-17"15,0 52 17,17 19-17,-17-1 1,18-17-16,35 70 16,17 0 15,19 18-16,-19-18 1,-35-35 0,-52 18-1,-36-36 1,-35 18 0,0-18-1,-1 18 1,-16-18-1,-37 18 1,89-53 0,36 18-1,52-53 17,0 17-17</inkml:trace>
  <inkml:trace contextRef="#ctx0" brushRef="#br0" timeOffset="-207349.951">2963 12224 0,'0'0'0,"18"0"16,-18-36 0,0 19-1,-18-1 1,-17 18-1,-36 18 1,19 35 0,34-18-1,18-17-15,35 17 16,36-35 0,-1-18-1,-34-17 16,-19 0-15,-17 17 0,0 36-1,-35 52 1,17 54 0,1 17-1,-19 0 1,1-35-1,0-18 1,0-53 0,-36-35-1,0 0 1,19-17 0,52-19-1,17-34 16,71-18-15,-17-1-16</inkml:trace>
  <inkml:trace contextRef="#ctx0" brushRef="#br0" timeOffset="-206967.965">3246 12312 0,'0'0'0,"17"0"16,18-18-1,-17 18-15,17-17 16,-17-19 0,-18 1-1,-18 17 1,-17 18 15,-35 71-15,52-18-1,0 70 1,36-52 0,35-18-1,17-18 1,-17-35-1,53-17 1,-88-1-16</inkml:trace>
  <inkml:trace contextRef="#ctx0" brushRef="#br0" timeOffset="-206634.543">3916 11959 0,'0'-17'15,"0"34"-15,0-52 0,-18 0 32,18 52-1,0 54-15,-17 35-1,-1 17 1,0 1-1,1-19 1,-1-34 0,18-18-1,18-18 1,-1-35-16,36 0 16,0-35-1,-18 17 1</inkml:trace>
  <inkml:trace contextRef="#ctx0" brushRef="#br0" timeOffset="-206468.584">3845 12277 0,'-53'-18'0,"36"18"15,123 18 1,-142-18-16,-17-18 0,106 0 15,53 1 1,-35-1 0</inkml:trace>
  <inkml:trace contextRef="#ctx0" brushRef="#br0" timeOffset="-205802.734">4657 11994 0,'0'0'0,"0"-17"16,17-36-1,-17 35 1,-17 18-1,-36 0 1,-18 36 0,1 34-1,-19 54 1,19-1 0,17-17-1,53 0 1,35-36-1,18-34 1,35-19 15,-17-34-31,-1-1 16</inkml:trace>
  <inkml:trace contextRef="#ctx0" brushRef="#br0" timeOffset="-205352.752">4762 12347 0,'0'0'16,"-35"0"-1,18 0 1,-1 0 0,0 18-1,1 17 1,17 36-1,35-36 1,35 0 0,19-17-1,-1-18 17,-18-35-17,-17-36 1,-17 0-1,-36 36 1,-18 70 15,18-17-15,0 0-16,0 52 16,18-17-1,-1-17 1,1-36-1</inkml:trace>
  <inkml:trace contextRef="#ctx0" brushRef="#br0" timeOffset="-205036.164">5274 12347 0,'0'18'0,"0"-36"0,0 1 16,35 34 15,-35 1-31,18 17 16,0 53-1,-1-35 1,-17-17 0,0-19-1,0-34 16,0-36-15,18-18 0,17 0 15,0 1-31,18 17 16</inkml:trace>
  <inkml:trace contextRef="#ctx0" brushRef="#br0" timeOffset="-204704.037">5627 12277 0,'0'0'0,"35"17"16,-17 19-1,-18-19-15,0 54 16,0-1-1,-18-17 1,0-17 0,18-19-1,0-34 32,18-36-31,35-18-1,0 0 1,17 1 0,-52 52-16,0 1 0</inkml:trace>
  <inkml:trace contextRef="#ctx0" brushRef="#br0" timeOffset="-204371.721">5997 12400 0,'18'0'31,"-1"0"-31,1-18 31,17-34-15,-35-1-1,0 35-15,0 0 16,-70 36 0,17 53-1,35-1 1,18-17 0,0 18-1,36-18 1,-1-36-16</inkml:trace>
  <inkml:trace contextRef="#ctx0" brushRef="#br0" timeOffset="-204005.088">6227 12594 0,'-18'0'0,"36"0"31,-36-17-16,18-1 1,0 0 0,0-17-1,0-36 1,18 36-16,17-18 16,71 0-1,-1 53 1,-16 53-1,-36 35 1,-53-17 0,-18 0-1,0-36 1,-17-18 15,17-17-15</inkml:trace>
  <inkml:trace contextRef="#ctx0" brushRef="#br0" timeOffset="-203637.999">6756 11871 0,'0'0'0,"17"-35"15,-17 17-15,18 0 16,0 54 15,-18 52-15,0 35 0,-18 18-1,-17-35 16,17-70-31,0 52 16,1 0 0,17-35-1,35 0 1,18-53 0,18 0-1,-36-35 1</inkml:trace>
  <inkml:trace contextRef="#ctx0" brushRef="#br0" timeOffset="-203490.201">6756 12277 0,'-18'0'16,"71"0"-1,-71 17 1,1-34-16,140-1 15,-70 18-15</inkml:trace>
  <inkml:trace contextRef="#ctx0" brushRef="#br0" timeOffset="-202790.695">7214 11871 0,'18'0'16,"-18"18"-1,0-1 1,0 36 0,-35 35-1,-1 18 1,19 0 0,17 0-1,0-18 1,53-17-1,17-18 17,18-53-17,-52 0-15,17 0 16,17-53 0,18-71-1,-35-17 1,-53 0-1,0 53 1,-17 35 0,-19 53-1,19 17 1,17 36 0</inkml:trace>
  <inkml:trace contextRef="#ctx0" brushRef="#br0" timeOffset="-202275.035">7761 12347 0,'18'0'15,"-1"18"1,-17-1-1,0 1-15,18 53 32,-18-18-17,-18 0 1,1-36 0,17 1-1,0-36 1,0 1-1,0-36 1,17-18 0,36 0-1,0 1 1,-35 35 0</inkml:trace>
  <inkml:trace contextRef="#ctx0" brushRef="#br0" timeOffset="-201925.641">8255 12012 0,'0'0'0,"18"-35"15,-18 0 1,0 52 31,0 18-47,0 71 16,-36 35-1,1 0 1,17-35-1,18-70 1,0 34 0,0-17-1,18-35 1,0-36-16</inkml:trace>
  <inkml:trace contextRef="#ctx0" brushRef="#br0" timeOffset="-201409.693">8855 12136 0,'0'0'0,"0"-18"16,17 0-1,-17 1 1,-17 17 0,-89 35-1,0 35 1,18 36 0,35 0-1,35 0 1,71-18-1,18-17 1,35-36 15,-18-35-15,0 0 0,-35-35-16</inkml:trace>
  <inkml:trace contextRef="#ctx0" brushRef="#br0" timeOffset="-201193.382">9260 12083 0,'0'0'0,"18"-36"16,17 36 0,1 71-1,-19 123 1,-52-35-1,-53-36 17,-71-52-17,106-54-15</inkml:trace>
  <inkml:trace contextRef="#ctx0" brushRef="#br0" timeOffset="-199794.135">1464 13600 0,'0'0'0,"0"-18"78,18 0-62,-1 18-1,1 0 1,17 0-1,0 18 1,-35 35 0,0 0-1,-52 17 1,-1-34 0,35-19-1,0-17 1,36 0-1,35 0 1,-35 0 0,-1 36-1,1-1 1,-18 18 15,-35-18-15,-36 0-1,0-17 1,1-18 0,52-18-1,18 1 1,36-36 0</inkml:trace>
  <inkml:trace contextRef="#ctx0" brushRef="#br0" timeOffset="-198779.826">1517 13652 0,'0'-17'15,"0"-1"1,0 36 62,-18-1-62,1 19-16,-1-1 15,-17 36 1,-1-1 0,19 1-1,-1-36 1,18 18-1,-17-53 1,17 18 0,0-36 31,0 0-32,17 18 1,1 0-1,-1 0 1,36 0 0,18 0-1,-53 0-15,34 0 16,37-35 0,-54 17-1,18-52 1,-18-1-1,-35 18 1,0 18 0,-17 53-1,-19 35 1,19 0 15,-1 35-15,0 18-1,1-36 1,17-17 0,0-35-1,0-36 17,0 0-17</inkml:trace>
  <inkml:trace contextRef="#ctx0" brushRef="#br0" timeOffset="-198313.978">2011 13511 0,'0'-53'15,"0"106"-15,0-123 0,0 123 47,0-18-47,17 53 31,1-53-31,17 18 16,89 71 0,-36-36-1,-17-17 1,-54-18-1,-34-1 1,-19 1 0,-17-17-1,-70 34 1,-1-35 0,-17 1 15,53-1-16,35-35 1,36 0 0,52-35-1,0-1 1</inkml:trace>
  <inkml:trace contextRef="#ctx0" brushRef="#br0" timeOffset="-197598.632">2875 13988 0,'0'0'0,"18"-18"0,-1 0 15,1-17 1,-18 17 0,0 1-1,-53 17 1,-35 17-1,17 19 1,54 17 0,34-18-1,19-17 1,69-18 0,-52-18-1,0-17 16,-53-1-15,0 54 15,-35 17-15,35 1-16,-35 69 16,35 72-1,-18 17 1,18-71-1,-18-17 1,-17-35 0,-18-71-1,-17-18 1,17-35 0,18 0-1,52 0 16,71-88-15,-52 88-16</inkml:trace>
  <inkml:trace contextRef="#ctx0" brushRef="#br0" timeOffset="-197232.432">3157 14076 0,'18'-18'16,"0"18"-16,-1-17 15,19-19 1,-19 1 0,-52 35 30,17 18-46,1-18 16,-36 35 0,17 18-1,36 17 1,36 1 0,34-18-1,18-36 1,1-34-1,-54-1-15</inkml:trace>
  <inkml:trace contextRef="#ctx0" brushRef="#br0" timeOffset="-196899.473">3775 13652 0,'0'0'0,"-18"-35"31,36 35 0,-18 18-31,17 52 16,-17-17 0,-17 53-1,-1-18 1,0 36-1,18-54 1,0-17 0,36 0-1,-1-53 1,36 0 0,-54-17-16</inkml:trace>
  <inkml:trace contextRef="#ctx0" brushRef="#br0" timeOffset="-196733.617">3810 13952 0,'-18'-17'16,"1"-1"0,34 18-1,1 35-15,-18-70 0,88 35 16,18-18-1,-71 1-15</inkml:trace>
  <inkml:trace contextRef="#ctx0" brushRef="#br0" timeOffset="-196300.689">4339 13652 0,'0'0'15,"0"-35"1,0 53 31,0-1-47,-17 36 15,-1-35-15,-17 106 16,17-19 0,0 1-1,1-18 1,17-35-1,0-35 17,0-53-1,0 17-31</inkml:trace>
  <inkml:trace contextRef="#ctx0" brushRef="#br0" timeOffset="-196033.758">4251 13529 0,'35'-53'15,"-70"106"-15,88-124 0,0 54 16,35 17 0,18 53-1,-71 17 1,-35 18-1,-35-35 17,-53 18-17,-1-18 1,-16-35 0,87-1-16</inkml:trace>
  <inkml:trace contextRef="#ctx0" brushRef="#br0" timeOffset="-195418.318">4586 13952 0,'0'0'0,"18"-17"15,-18-1 1,0-17-1,0 17-15,-36 1 16,-16 17 0,-19 35-1,18 35 1,53-34 0,35 34-1,54 1 1,-19-71-1,-35 0 1,1-53 15,-19 0-15,1-18 0,-18 89 15,0 35-16,0 0 1,0-18 0,35 18-1,18-35 1,-35-18 0</inkml:trace>
  <inkml:trace contextRef="#ctx0" brushRef="#br0" timeOffset="-194886.966">5151 13970 0,'0'-35'0,"-18"88"15,36-71-15,-18-35 16,-53 53 0,-18 18-1,36 35 1,17-18-1,18-17-15,53 17 16,18-18 0,-18-17-1,-1-35 1,-16 0 0,-19-18-1,-17 35 1,-17 36-1,-36 35 1,0 53 0,35-18 15,-17 106-15,0-18-1,-1-17 1,-16-106-1,-19-53 1,0-18 0,18-17-1,18-18 1,88-70 0,71-1-1,-54 71 1</inkml:trace>
  <inkml:trace contextRef="#ctx0" brushRef="#br0" timeOffset="-194553.368">5468 14076 0,'0'0'0,"18"0"16,17-18-1,18 1 1,-18-1 0,-35-17-1,-35 17 1,-18 18 0,-18 53-1,36-18 1,17 53-1,18-17 1,89 17 0,-1-70-1,-35-36 1</inkml:trace>
  <inkml:trace contextRef="#ctx0" brushRef="#br0" timeOffset="-193937.734">6032 13864 0,'36'0'31,"-1"-35"-16,-17 0 1,17-18 0,-35-18-1,-18 18 1,18 36-16,-53-19 16,0 36-1,1 53 1,16 35-1,36-17 1,0 70 0,0 18-1,18-53 1,-18-36 15,-35-35-15,-18-17-1,17-18 1,-34-18 0,35 1-1,17-18 1</inkml:trace>
  <inkml:trace contextRef="#ctx0" brushRef="#br0" timeOffset="-193522.979">6209 14093 0,'0'0'0,"0"-17"0,0-1 31,0 1-15,-35 17-1,-18 35 1,0 18 0,53 17-1,0-34 1,17 34 0,72-35-1,-19-35 1,-17-35-1,0-35 1,-18-1 0,-35-17-1,-35 53 1,-36 17 0,36 18-1</inkml:trace>
  <inkml:trace contextRef="#ctx0" brushRef="#br0" timeOffset="-192923.362">6526 14076 0,'0'0'0,"0"-18"31,-17 36 0,-1-18-15,-17 53 0,35 0-1,35 17 1,18-17 0,53-35-1,-36-18 1,-52-18-16,70-17 15,-35-53 1,0 17 0,-53 1-1,-53 87 17,18 36-17,17 18 16,36 17-15,17-35 0,18-36-1,-35-17-15,17 0 16,-17 0-16</inkml:trace>
  <inkml:trace contextRef="#ctx0" brushRef="#br0" timeOffset="-192623.052">7144 14111 0,'0'-18'16,"0"36"0,0-18-1,17 18-15,-17 35 16,0 0 0,0-1 15,0-16-16,0-54 17,0-17-17,0-36 1,36 18 0,17-17-1,-36 70-15,18-35 16,1 17-1</inkml:trace>
  <inkml:trace contextRef="#ctx0" brushRef="#br0" timeOffset="-192306.871">7638 14076 0,'0'0'0,"0"-18"15,-18 18 17,-35 18-17,-17 17 1,17 18 0,17-18-1,36 1-15,0 34 16,36 1-1,17-18 1,17-36 0,1-52-1,-18 17 1</inkml:trace>
  <inkml:trace contextRef="#ctx0" brushRef="#br0" timeOffset="-191990.035">7779 14146 0,'17'0'16,"1"0"-1,-53 0-15,105 0 16,-17 0 0,0-17-1,-35-19 1,-18 1-1,-18 35-15,-35 0 16,-17 35 0,17 1-1,0 52 1,35 0 0,53 0-1,18-35 1,124-35 15</inkml:trace>
  <inkml:trace contextRef="#ctx0" brushRef="#br0" timeOffset="-191576.125">8678 13899 0,'-53'-17'31,"18"17"-15,-35 53-1,34-36-15,-34 72 16,17-1 0,53 18-1,35-1 1,0-34-1,54-18 1,-19-35 0,-35-18-16,18-18 15</inkml:trace>
  <inkml:trace contextRef="#ctx0" brushRef="#br0" timeOffset="-191342.014">9172 13864 0,'18'-17'15,"-36"34"-15,71-34 16,-18 52 0,-17 35-1,-18 71 1,0-105-16,-35 70 15,-71 17 1,-70-35 0</inkml:trace>
  <inkml:trace contextRef="#ctx0" brushRef="#br0" timeOffset="-189910.582">1482 15152 0,'17'0'16,"-17"-18"-16,18 18 15,-18-17 1,-18 17 62,1 0-62,-1 0-16,0 0 15,-17 0 1,-18 0-1,18 0 1,17 0 31,18 17-31,0 1-1,0-1 1,0 1-16,-17 0 15,-1 35 1,0-36-16,-17 36 16,0-18 15,17-17-15,36-18 15,-1 0-31,1 0 15,53-18 1,-36 18 0,-17 0-1,17 18 1,-35 17 0,0 18-1,-18 18 1,-17-36-1,17-17 1,-35-18 0,0 0 15,36-18-15,17-17-16</inkml:trace>
  <inkml:trace contextRef="#ctx0" brushRef="#br0" timeOffset="-189362.597">1693 14905 0,'0'0'0,"0"-18"0,-17 1 15,17-1 1,17 18 15,-17 18-31,36 34 32,17 19-17,-1 0 1,37 17-1,-1 18 1,-71-89-16,19 71 16,-19-52-1,-17 17 1,-17-18 0,-36 18-1,-35 0 1,-1-18-1,-52 18 1,0 18 0,0-36-1,35 18 17,18-36-17,70-17 1,36 0-1,17 0-15</inkml:trace>
  <inkml:trace contextRef="#ctx0" brushRef="#br0" timeOffset="-180442.873">2963 15452 0,'18'-18'31,"-18"0"-15,0 1 0,0-1-1,-18 18 1,1 0 0,-1 0-1,0 0-15,-17 0 16,-35 0-1,-1 35 1,36 36 0,35-18-1,35-18 1,18-35 0,35 0-1,-17-70 16,-54 17-31,-17 17 32,0 19-17,-17 52 17,17 0-32,0 36 15,0 88 1,0 17-1,-18 18 1,0-35 0,-17-71-1,0-53 1,-18-35 0,18-17-1,-1-36 1,36-36-1,36 19 1,69-124 15,-16 106-31</inkml:trace>
  <inkml:trace contextRef="#ctx0" brushRef="#br0" timeOffset="-180043.639">3263 15557 0,'0'0'0,"35"-35"15,-17 35-15,17-35 16,-17-18-1,-18 35 17,-53 18-32,-17 18 31,-19 53-15,54-19-1,35-34-15,0 88 16,18 0-1,52-18 1,1-53 0,-18-35-1,53-53 1,-71 18-16,18-35 16</inkml:trace>
  <inkml:trace contextRef="#ctx0" brushRef="#br0" timeOffset="-179760.479">3810 15152 0,'-35'-35'16,"35"17"-16,-36 18 31,1 0-15,18 18-1,140 52-15,-123-105 0,-123 70 16,123 71-1,0-36 1,0 72 0,0 34-1,0-88 1,0-35 0,-18-35-1,-17-36 1</inkml:trace>
  <inkml:trace contextRef="#ctx0" brushRef="#br0" timeOffset="-179611.334">3598 15522 0,'0'-17'0,"18"-36"31,70 35-15,36-17-1,-36 17-15</inkml:trace>
  <inkml:trace contextRef="#ctx0" brushRef="#br0" timeOffset="-178828.886">4180 15222 0,'0'0'0,"0"-17"0,0-19 15,0 54 32,-17 0-47,17 35 16,-18 52-1,0-16 1,18-54-16,0 88 16,36-17 15,-1-70-15,18-19-1,-18-52 1,18-18-1,-18-53 1,-35 18 0,0 123 15,0 18-15,18 35-1,0-70-15,-1 17 16,54 1-1,-1-36 1,19-36 0,-19-34 15,-17-36-15,-18 18-1,-52-71 1,-54 71-1,1 70 1,17 36 0,53-1-1</inkml:trace>
  <inkml:trace contextRef="#ctx0" brushRef="#br0" timeOffset="-178413.698">5115 15469 0,'0'-17'0,"-17"34"47,-1 1-32,18 0 1,0-1-16,-18 71 15,1-17 1,17-36 0,0-17-16,0 0 15,0-36 17</inkml:trace>
  <inkml:trace contextRef="#ctx0" brushRef="#br0" timeOffset="-178279.283">5045 15381 0,'0'-123'47,"-18"105"-31,36 159-16,-18-264 16,35 176-1</inkml:trace>
  <inkml:trace contextRef="#ctx0" brushRef="#br0" timeOffset="-177929.523">5362 15716 0,'0'0'15,"0"-35"16,0 0-15,-17-1 0,17-52-1,0 53-15,52-36 16,19 54 0,17 52-1,-35 18 1,0 35-1,-35 0 1,-36 1 0,18-72-1,-18-17 1</inkml:trace>
  <inkml:trace contextRef="#ctx0" brushRef="#br0" timeOffset="-177248.309">5980 15064 0,'0'0'16,"0"-36"-16,0 19 15,0 34 32,0 19-47,17 34 31,-17-35-31,18 71 16,-18 53 0,0-18-1,0-53 1,-35 1 0,35-19-1,0-88 32,0 1-47,0-36 16,0 18-16,0-18 15,-18-71 1,-17 71 0,-1 53 15,-34 18-16,35 35 1,17 53 0,18-36-1,35-17 1,18 0 0,0-53-1,18 0 1,-54 0-16</inkml:trace>
  <inkml:trace contextRef="#ctx0" brushRef="#br0" timeOffset="-176898.827">6279 15522 0,'0'-17'0,"-17"-1"0,-1 18 31,-52 53-15,34-18 0,19 53-1,17-17 1,17-18 0,89-18-1,-71-35 1,36-35-1,-36-18 1,-35-35 0,-17-18-1,-54 53 1,-17 35 0,70 18-1</inkml:trace>
  <inkml:trace contextRef="#ctx0" brushRef="#br0" timeOffset="-176250.06">6562 15540 0,'0'0'0,"-18"0"31,0 0-15,1 17-16,17 1 15,-18 35 1,18 18 0,35-1-1,54-35 1,-1-17 0,-18-18-1,-17-35 1,-35-36-1,0 36 1,-18 17 0,-18 36-1,18 35 1,35 0 0,53-36-1,18-17 16,-18-17-15,-52-18 0,-36-54-1,-18-17 1,-35 18 0,-17 53-1,-1 17 1,36 18-16</inkml:trace>
  <inkml:trace contextRef="#ctx0" brushRef="#br0" timeOffset="-175733.945">7514 15152 0,'0'-18'16,"0"36"-16,0-53 0,0 17 16,0 0-16,-17 36 31,17 17-15,-18 36-1,18-36-15,0 36 16,0 140 15,18-52-15,-18-53-1,0-36 1,17-17 0,1-35-1,-1-18 1,19-35-1,-36-1 1</inkml:trace>
  <inkml:trace contextRef="#ctx0" brushRef="#br0" timeOffset="-175451.637">7832 15240 0,'0'-35'0,"0"17"0,0-35 16,-18 247-16,36-282 0,-18-35 15,-18 140 17,18 18-17,0 71 1,0 88 0,-18-35-1,18-71 1,0 0-1,0-17 1,-17-71 0</inkml:trace>
  <inkml:trace contextRef="#ctx0" brushRef="#br0" timeOffset="-175284.461">7532 15575 0,'0'0'0,"0"-18"32,35 1-17,53 17 1,18-18 0,-53 18-16</inkml:trace>
  <inkml:trace contextRef="#ctx0" brushRef="#br0" timeOffset="-174735.17">8237 15469 0,'0'0'0,"0"-17"0,0-1 16,0 0 0,-35 18-1,-35 0 1,17 0-1,-53 18 1,35 35 0,54 35-1,34-53-15,54 36 16,-18-36 0,35-35-1,-18 0 1,-34-53-1,-36-17 1,17 17 15,-17 70 1,0 54-17,0 0 1,53-18-1,-17-1 1</inkml:trace>
  <inkml:trace contextRef="#ctx0" brushRef="#br0" timeOffset="-174418.486">8484 15752 0,'0'0'0,"0"-36"15,0-34 1,18 17 0,35-18-1,17 1 17,-52 52-32,53-17 15,52 35 1,-70 35-1,-18 53 1,-35 18 0,0-18-1,-17-35 1,-1-53 0</inkml:trace>
  <inkml:trace contextRef="#ctx0" brushRef="#br0" timeOffset="-173703.325">9278 15152 0,'0'0'0,"18"-35"16,-18-1 0,17 19-1,-17 34 16,0 36-15,18 35 0,0 53 15,-1-35-15,-17 53-1,0-53 1,-17-71-16,-1 18 15,18-18 1,0-52 15,-18-19-15,18-34 0,0 52-16,0-70 15,-17 0 1,-19 17-1,-17 71 1,1 36 15,-19 34-15,53 36 0,18-18-1,36-17 1,17-18-1,-1-36 1,1-17 0,-17-17-16</inkml:trace>
  <inkml:trace contextRef="#ctx0" brushRef="#br0" timeOffset="-173387.88">9525 15099 0,'0'0'0,"0"-18"15,0 36 1,0 35 15,0 17-15,0-34-16,0 52 15,0 71 1,0 35 0,0-106-1,0-35 1,0-18 0,35-35-1,-17-18-15</inkml:trace>
  <inkml:trace contextRef="#ctx0" brushRef="#br0" timeOffset="-173036.843">9825 15628 0,'0'0'16,"53"-18"-1,-18-17 1,0-18 0,-17 0-1,-18 0 1,-53 36 0,-18 34-1,-17 72 1,53 34-1,35-17 1,35-18 0,18-53-1,-18-17-15,71-18 16,-35 0 0</inkml:trace>
  <inkml:trace contextRef="#ctx0" brushRef="#br0" timeOffset="-172636.385">10477 15240 0,'0'0'0,"18"-35"16,-18-1-1,-88 36 32,70 18-31,-52 53-1,52-36-15,-17 106 16,35-53 0,17 53-1,36-52 1,18-19 0,-1-52-1,-17-36 1</inkml:trace>
  <inkml:trace contextRef="#ctx0" brushRef="#br0" timeOffset="-172355.829">10760 15152 0,'0'0'0,"0"-35"31,17 35-15,19 35-1,-1 0-15,18 89 16,-53-1 0,-53 53-1,-35-52 1,-53-54-1,105-34-15</inkml:trace>
  <inkml:trace contextRef="#ctx0" brushRef="#br0" timeOffset="-170908.332">1376 16880 0,'0'0'15,"0"-35"1,0 17-16,17 1 31,-34 34 16,-1 1-47,1 0 16,-1 35-1,-35 70 1,18 1-1,17-1 1,18-70 0,18-35-16,35 35 15,0-36 1,17-17 0,-52-35-1,17-18 1,-35-18 15,-71 54-15,-17 17-1,35 17 1,36-17 0,17 18-16</inkml:trace>
  <inkml:trace contextRef="#ctx0" brushRef="#br0" timeOffset="-170326.793">1658 16686 0,'0'0'0,"-18"-17"0,-35-19 32,36 19-17,17 34 48,17 1-63,19 17 15,-1 1 1,36 52 0,-36-53-16,53 53 15,0-17 1,18 35 0,-35-18-1,-18-18 1,-36-17-1,-17-17 17,-17-36-32,-54 35 15,-52 18 1,-36-18 0,18 18-1,-18 0 1,53-18-1,53-17 1,106-36 15</inkml:trace>
  <inkml:trace contextRef="#ctx0" brushRef="#br0" timeOffset="-169293.35">3052 17039 0,'0'-17'16,"17"17"-16,-17-18 15,18-35 1,-18 35-16,0-17 15,-53 70 32,-35 36-31,35-1 0,35 1-1,53-36 1,1-35-16,70 0 15,-36-17 1,-17-19 0,-35-52-1,-18 18 1,-18 87 15,0 19-31,18 52 16,0 70-1,0-34 17,18 52-17,-18-17 1,-18-35 0,-35-89-1,1-35 1,-1-18-1,17-17 1,19-36 0,17-17-1,88-18 1,18 0 0</inkml:trace>
  <inkml:trace contextRef="#ctx0" brushRef="#br0" timeOffset="-168911.439">3598 17198 0,'0'0'0,"18"0"0,17-18 31,-17 1-31,17-19 16,-35 1 0,0 17-1,-35 18 1,-18 18 0,-35 70-1,88-35 1,0 35-1,35-17 1,36-18 0,-1-36 15,18-17-15,-35-17-16</inkml:trace>
  <inkml:trace contextRef="#ctx0" brushRef="#br0" timeOffset="-168562.011">4251 16669 0,'0'0'0,"0"-18"0,0 0 15,0 1 1,-18 52-1,1 36 1,-19 52 0,19 36-1,-1 0 17,0-36-17,18-35 1,0-52-1,53-1 1,18-35 0,-36-18-1,-17-17-15</inkml:trace>
  <inkml:trace contextRef="#ctx0" brushRef="#br0" timeOffset="-168412.726">4216 17110 0,'-18'0'0,"0"-18"0,89 53 16,-106-52-16,35-19 15,88 19 17,-53 17-32,0-18 0</inkml:trace>
  <inkml:trace contextRef="#ctx0" brushRef="#br0" timeOffset="-167563.671">4762 16722 0,'0'0'16,"0"-18"-16,-17 0 16,-1 18 15,-17 18-15,0 17-1,-1 71 1,19 35-1,17-88-15,0 35 16,0 1 0,17-19-1,36-35 1,18-35 15,-18-17-15,35-71-1,-35-1 1,-35 54 0,-18 70 15,0 18-15,17 0-1,18-18 1,-17-17-16,53 17 15,34-35 1,-16-17 0,-36-19-1,-1-52 17,-16-70-17,-36 69 1,-36 1-1,-52 35 1,0 53 0,53 35-1,35-17-15</inkml:trace>
  <inkml:trace contextRef="#ctx0" brushRef="#br0" timeOffset="-167247.549">5609 17145 0,'-17'0'15,"-1"18"16,18-1-15,-18 1 0,18 52-1,0-17 1,0-35-16,0 0 16,0-1-1,0-34 1</inkml:trace>
  <inkml:trace contextRef="#ctx0" brushRef="#br0" timeOffset="-167113.818">5592 16916 0,'0'-36'16,"0"19"-16,0 158 0,0-229 15,0 17-15,0 53 0,35 18 31,-18 18-31</inkml:trace>
  <inkml:trace contextRef="#ctx0" brushRef="#br0" timeOffset="-166765.124">5821 17321 0,'0'0'0,"17"0"16,-17-17 0,0-36-1,0 0 1,0-35 0,53 35-1,0 53 16,18 53-15,-1 35 0,-52 0-1,-18-35 1,-18 0 0,1-53-1,-1 0 1</inkml:trace>
  <inkml:trace contextRef="#ctx0" brushRef="#br0" timeOffset="-166099.302">6685 16722 0,'0'0'0,"0"-36"15,0-17 1,0 18 0,0 18-1,0 34 1,0 36-1,-18 71 1,1 17 0,-1 17-1,18-16 1,0-19 0,-17-70-1,-1-18 16,18-17-15,0-53 15,0-18-15,0 35-16,0-35 16,-18-17-1,-17 17 1,-53 35-1,17 36 1,18 17 0,-17 53-1,70-35 1,17 0 0,36-18-1,36 0 16,16-35-15,-52 0-16</inkml:trace>
  <inkml:trace contextRef="#ctx0" brushRef="#br0" timeOffset="-165782.462">6932 17216 0,'0'-18'0,"0"36"0,-53-36 15,0 36 1,0 34 0,36 19-1,17-36 1,35 1 0,53-19-1,-70-17-15,35 0 16,17-35 15,-34-36-15,-19-17-1,-52 0 1,-71 35 0,36 35-16</inkml:trace>
  <inkml:trace contextRef="#ctx0" brushRef="#br0" timeOffset="-165151.036">7179 17180 0,'0'0'0,"-18"0"16,-17 36 0,0 16-1,35 1 1,0 18-1,53-18 1,-36-36-16,36 1 16,0-18-1,0-18 1,-18-17 0,-35-18-1,0-35 1,0 106 15,18 35 0,35 0-15,-35-36-16,35 18 16,35-35-1,-35 0 1,-18-52-1,-35-37 1,0 36 0,-35-52-1,-18 52 1,-18 17 0,36 36-1</inkml:trace>
  <inkml:trace contextRef="#ctx0" brushRef="#br0" timeOffset="-164584.865">8026 16827 0,'0'0'0,"17"-17"16,-17-18 0,0 17-1,0 71 16,-17 35-15,-1 71 0,0-18-1,18-53 1,0 36 0,0-89-16,0 35 15,18-34 1,0-1-1,17-35 1,18-18 0</inkml:trace>
  <inkml:trace contextRef="#ctx0" brushRef="#br0" timeOffset="-164284.976">8484 16969 0,'0'0'0,"0"-53"16,0 17-1,0 36 1,-17 71 0,-1 17-1,-17 53 1,-1 0-1,1-35 17,35-53-32,0 18 31,35-54-15</inkml:trace>
  <inkml:trace contextRef="#ctx0" brushRef="#br0" timeOffset="-164085.424">7990 17357 0,'36'0'15,"17"0"1,35 0-1,-53-18-15,53 18 16,-52 0 0</inkml:trace>
  <inkml:trace contextRef="#ctx0" brushRef="#br0" timeOffset="-163552.371">8802 17304 0,'0'-18'31,"0"0"-31,-18 1 15,-17 17 1,-18 0 0,-18 0-1,1 35 17,52 18-17,36 0 1,52-18-1,-17-17 1,18-18 0,-36-35-1,-17-1 1,-1 1 0,-17 17-1,0 36 16,0 0-31,0 17 16,0-17-16,36 34 16,-19-34-1,1 0 1</inkml:trace>
  <inkml:trace contextRef="#ctx0" brushRef="#br0" timeOffset="-163170.921">9031 17480 0,'0'-35'31,"0"17"-15,0 1-1,0-19-15,0-17 16,0-17 0,35 35-1,-17 17 1,53 18 0,17 35-1,-35 18 1,-18 18-1,-35-1 1,-35-17 0,17-18-1,0-35 1</inkml:trace>
  <inkml:trace contextRef="#ctx0" brushRef="#br0" timeOffset="-162354.256">9772 16686 0,'0'-35'31,"0"70"-31,0-35 47,0 18-31,0 123-1,-18-35 1,1 70 0,17-35-1,-18-105-15,18 34 16,0 1 0,0-36-1,-18-35 16,1 0-15,-1-53 0,18 36-16,0-19 15,0-17 17,-35 18-17,0 35 1,-18 0-1,-18 35 1,36 36 0,35-18-1,0 17 1,35-34 0,36-19-1,17 1 1,0-36-1,-70 18-15</inkml:trace>
  <inkml:trace contextRef="#ctx0" brushRef="#br0" timeOffset="-162038.023">10054 16792 0,'0'-17'16,"0"34"-16,18-70 16,-18 71-1,-18 35 1,-17 88 0,17-35-1,1-36-15,-1 89 16,18-18-1,0-88 1,18 18 0,17-36-1,18-35 1,-36 0 0</inkml:trace>
  <inkml:trace contextRef="#ctx0" brushRef="#br0" timeOffset="-161656.462">10248 17410 0,'0'0'0,"18"0"0,-1 0 15,1 0 1,17-18-1,1-17 1,-36-18 0,0 17-1,-18 1 1,-35 53 0,0 52-1,36-17 16,17-17-31,0 34 16,0 1 0,35-36-1,18-17 1,0-18 0</inkml:trace>
  <inkml:trace contextRef="#ctx0" brushRef="#br0" timeOffset="-161323.009">10619 17304 0,'17'-18'0,"-70"124"0,89-194 0,-19 35 16,-17 35-16,-17 18 47,-1 0-32,0 18 1,1 35 0,17-18-1,0 18 1,0 0 0,0-36-16,0 36 15,0-17 1,-36-19-1,-17 1 1,1-36 0,34 18-1</inkml:trace>
  <inkml:trace contextRef="#ctx0" brushRef="#br0" timeOffset="-160790.97">11077 17022 0,'0'0'16,"0"-36"-16,0 1 31,0 17-15,-17 18-1,-36 36 1,-36 52 0,19 18-1,35 17 1,35 1-1,53-36 1,-18-35 0,35-18-1,1-35 1,-53 0-16</inkml:trace>
  <inkml:trace contextRef="#ctx0" brushRef="#br0" timeOffset="-160524.58">11518 17022 0,'0'0'0,"18"0"0,-18 17 15,17 54 1,-17 105 0,-35-88-1,-35 18 1,-19-35 0,-34-36-1</inkml:trace>
  <inkml:trace contextRef="#ctx0" brushRef="#br0" timeOffset="-158577.62">14658 9402 0,'-18'0'78,"36"0"-46,0 17-17,-1-17-15,18 0 16,71 0-1,0 0 1,-53 0 0,-18 0-1,-35 18 32,0-1-31,-17 1-16,-1 53 15,-17-1 1,17 1 0,18-36-1,-18 53 1,1-17 0,17-18-1,-18-18 1,18-53 15,0-35-15,0 36-16</inkml:trace>
  <inkml:trace contextRef="#ctx0" brushRef="#br0" timeOffset="-158013.145">15134 9119 0,'-17'0'15,"34"0"-15,-52-17 16,17 17-1,18 17 1,0 1 0,0 17-1,0 0 1,0-17-16,53 35 16,35 18-1,18-1 1,-18 18-1,-35 1 1,-17-19 0,-36 18 15,-18-17-15,-17-18-1,-54 17 1,-16-17-1,-36 0 1,88-18 0,17-35-1,19 18 1,17-36 15</inkml:trace>
  <inkml:trace contextRef="#ctx0" brushRef="#br0" timeOffset="-153701.918">16034 9313 0,'0'18'62,"0"0"-62,0-1 16,0 19-1,-18 34 1,18 1 0,-18-18-1,18-36-15,0 1 16,-17-18-1,-1-18 17,1-52-17,-1 17 1,18-35 0,70 17-1,36 53 1,-18 36-1,1 35 1,-36 0 0,-53-18-1,17-35 1,-17-18 0,0 1-1,0-36 1,18-18-1,35 36 1,53 35 15,-18 53-15,-53 35 0,-17-17-1,-18 17 1,-18-35-1,18-18 1,18-53 0</inkml:trace>
  <inkml:trace contextRef="#ctx0" brushRef="#br0" timeOffset="-153185.848">16986 9349 0,'0'0'0,"18"0"31,-18-36-15,-35 19-1,-1-1 1,-17 18 0,-17 18-1,17 35 1,35 17 0,71 1-1,18-18 1,17-53-1,-35 0 1,-18-53 0,-35-53 15,0 71-15,0 17-16,-17 36 31,17 35-16,0 17 1,17-35-16,36 36 16,-18-18-1,-17-18-15</inkml:trace>
  <inkml:trace contextRef="#ctx0" brushRef="#br0" timeOffset="-152835.902">17357 9507 0,'0'-17'0,"0"-1"0,-18 106 0,36-211 31,-18 193-31,0-175 0,0 69 31,17 19-31,1-1 16,17-17-1,36-18 1,17 35 0,-35 0-1,0 18 1,-18 53 0,-35 71-1,0-36 1,-18 0-1,1-35 1,17-35 0</inkml:trace>
  <inkml:trace contextRef="#ctx0" brushRef="#br0" timeOffset="-152303.902">18221 9296 0,'0'-36'15,"-18"36"1,-35 0-1,-17 0 1,-18 18 0,70 0-16,-35 35 15,53 17 17,53-17-17,35-18 1,-35-35-1,0 0 1,0-70 0,-35-1-1,-18 36 1,0 17 0,0 36-1,0 35 1,0-35-16,0 17 15,0 53 1,35-35 0,-17 0-1,17-53 1</inkml:trace>
  <inkml:trace contextRef="#ctx0" brushRef="#br0" timeOffset="-151721.39">18768 9278 0,'0'-53'31,"0"106"-31,-18-124 16,0 71-16,-34 0 15,-37 18 1,36 35-1,53-18 1,0 18 0,71-35-1,17-18 1,-17-18 15,-18-35-15,-18 18-1,-35 0 1,-18 35 0,-52 35-1,34 36 1,1 52 0,18 36-1,17 17 1,0-17-1,-18-71 1,-17-35 0,-1-53-1,-17 0 1,-17-35 15,17-18-15,35-53-1,71 0 1,35 18-16</inkml:trace>
  <inkml:trace contextRef="#ctx0" brushRef="#br0" timeOffset="-151339.455">19103 9349 0,'0'0'0,"18"0"0,17-36 16,0 1 15,-17 0-15,-18-1-1,-36 36 1,-34 18 0,17 17-1,18 71 1,35-18 0,53 1-1,52-19 1,-16-35-1,-1-17 1,0-36 0</inkml:trace>
  <inkml:trace contextRef="#ctx0" brushRef="#br0" timeOffset="-151038.172">19844 9155 0,'0'0'0,"-18"-18"16,-35 53 15,18 0-15,-18 36-1,35 17 1,18-52-16,0 34 15,18 18 1,35 0 0,0-35-1,17-35 1,1-18 0</inkml:trace>
  <inkml:trace contextRef="#ctx0" brushRef="#br0" timeOffset="-150789.538">20461 9190 0,'0'0'0,"0"-18"0,0-17 16,35 53 15,1 70-16,-36 35 1,-53 18 0,35-105-16,-88 87 15,-17-52 1,70-36 0</inkml:trace>
  <inkml:trace contextRef="#ctx0" brushRef="#br0" timeOffset="-149608.989">15152 11130 0,'-18'0'0,"18"18"31,0-36 0,0 0-15,0 1-1,18-1 1,-18 1-16,17-54 16,-17 0-1,-17 19 1,-36 52 0,-18 17-1,18 18 1,36 36-1,17 35 1,53-18 0,-18 0-1,18 0 1,-53-35 0,0 0-1,-53 0 16,0-53-15,18 0 0,17-17-1,18-19 1,0-17 0,53-17-1,0-1 1,0 18-1,-18 18-15</inkml:trace>
  <inkml:trace contextRef="#ctx0" brushRef="#br0" timeOffset="-149025.427">15346 10777 0,'0'0'0,"-18"-17"16,1 17 0,17 17 30,0 1-46,17 0 16,1-1 0,-18 1-16,53 17 15,0 18 1,17 0 0,18 18-1,-17-19 1,0 19-1,-36 0 17,-35-36-17,0 18 1,-35-18 0,-89 18-1,-17 0 1,17-18-1,36-17 1,18-1 0,52 1-1,36-18 17,-1 0-17</inkml:trace>
  <inkml:trace contextRef="#ctx0" brushRef="#br0" timeOffset="-147696.174">16439 11112 0,'-17'0'15,"17"18"32,-18 0-47,18 35 16,0 17-1,0-17 1,0-18 0,0-52 31,-17-1-32,17 1-15,-18-54 16,18-35-1,18 18 1,52 53 0,1 52-1,17 54 1,0 52 0,-70-34-1,-18-37 1,0-16-1,0-19 1</inkml:trace>
  <inkml:trace contextRef="#ctx0" brushRef="#br0" timeOffset="-147195.157">17022 11148 0,'0'0'0,"0"-18"0,17 0 16,-17 1 0,-17-1-1,-36 1 1,35 17-1,0 0-15,-35 17 16,18 36 0,35 18-1,18-18 17,35 0-17,17-36 1,1-34-1,-54-36 1,1-18 0,-18 36-1,0-1 1,0 54 0,0 35-1,0 18 1,53-1-1,-18-35 1,18-17 0,-18-18-1</inkml:trace>
  <inkml:trace contextRef="#ctx0" brushRef="#br0" timeOffset="-146814.118">17480 11095 0,'0'-18'0,"0"36"0,0-53 0,0 52 47,0 36-31,35 35-1,-17-17 1,17-18-1,1-18 1,17-17 0,-1-18-1,-16-18 1,-1-35 15,0-35-15,-17-18-1,0 88-15,-18-52 16,0 35 0</inkml:trace>
  <inkml:trace contextRef="#ctx0" brushRef="#br0" timeOffset="-146614.015">18027 11060 0,'18'17'31,"-36"-34"-31,36 52 0,-18 0 16,0 36-1,0-18 1,0 0 0,0-36 15,-18-17-31</inkml:trace>
  <inkml:trace contextRef="#ctx0" brushRef="#br0" timeOffset="-146446.837">18062 10830 0,'0'-123'31,"0"246"-31,0-281 0,0 122 16,0 19-1,18 52 1,-18 18 0,0-18-1</inkml:trace>
  <inkml:trace contextRef="#ctx0" brushRef="#br0" timeOffset="-145796.909">18591 11077 0,'0'-17'16,"0"34"-16,0-52 16,0 0-1,-35 35 1,-35 0-1,-1 35 1,18 18 0,35 0-1,54 0 1,17-18 0,0-35 15,-1-53-16,-34-35 1,-18 17 0,0 36-1,-35 53 1,17 17 0,-17 124-1,35-18 1,0 18-1,0 17 1,18-35 0,-18-70-1,0-36 1,-36-35 0,-17-18 15,0-17-16,18-18 1,0 0 0,35-17-1,88-54 1,53 18 0</inkml:trace>
  <inkml:trace contextRef="#ctx0" brushRef="#br0" timeOffset="-145264.499">19173 11148 0,'0'0'0,"18"-18"15,-18 0 1,-18 1 0,-34 17-1,-37 0 1,1 35 0,18 18-1,34 35 1,107-35-1,17-18 1,-17-35 0,-18-35-1,-1-35 1,-34-1 0,0 18 15,-18 71-31,-18 35 31,18 35-15,0-18-1,35 1 1,18-18 0,0-35-1,0-36 1</inkml:trace>
  <inkml:trace contextRef="#ctx0" brushRef="#br0" timeOffset="-144899.566">19720 10724 0,'0'0'16,"-17"-35"-16,17 0 31,-18 123 0,18-35-15,-18 70 0,18 19-1,0-107-15,0 53 16,0 18-1,0-36 1,0 1 0,36-36-1,-1-35 1,18 0 0</inkml:trace>
  <inkml:trace contextRef="#ctx0" brushRef="#br0" timeOffset="-144733.756">19650 11112 0,'-18'-35'16,"142"123"-16,-230-141 15,141 1 1,36 52-1,-54 0-15</inkml:trace>
  <inkml:trace contextRef="#ctx0" brushRef="#br0" timeOffset="-144367.527">20073 11060 0,'0'0'0,"18"-18"0,-18-35 31,0 18-15,-36 17-1,-17 53 1,1 54 0,34-72-16,18 54 15,18 17 1,34 0 0,72-35 15,-53-35-31,17-18 15</inkml:trace>
  <inkml:trace contextRef="#ctx0" brushRef="#br0" timeOffset="-144033.654">21061 10848 0,'0'0'16,"-18"-18"-16,18 1 16,-35 17-1,0 17 1,-18 54 0,-18 52-1,54-17 1,17 0 15,35-18-15,53-17-1,0-18 1,18-36 0,-18-17-1</inkml:trace>
  <inkml:trace contextRef="#ctx0" brushRef="#br0" timeOffset="-143801.796">21519 10777 0,'18'-17'0,"-36"34"0,36-52 0,17 106 31,1 70-16,-19-88 1,-17 105-16,-53-16 31,-70-54-15,88-71-16</inkml:trace>
  <inkml:trace contextRef="#ctx0" brushRef="#br0" timeOffset="-142635.424">15363 12435 0,'-17'-17'31,"17"-1"-15,0 0-1,-18 1 1,1-1 0,-36-17-1,35 35-15,-53 0 16,1 18-1,17 34 1,35 19 0,71-18-1,18-18 1,-1-35 0,-17-17-1,-17-36 1,-19-18-1,1 36 1,-53 70 15,-1 36 1,19-1-17,-1 36 1,18-18-1,-18-35 1,18 0 0,0-35-1,0-36 32,0 0-47,18-17 16</inkml:trace>
  <inkml:trace contextRef="#ctx0" brushRef="#br0" timeOffset="-142101.826">15540 12083 0,'0'0'0,"0"-36"15,-18 19 1,1 17 15,17 17-15,0 54 0,52 35-1,-34-71-15,88 71 16,0 17-1,17-17 1,-52-35 0,35-1-1,-53-17 17,-53-18-17,-18 18 1,-53-35-1,-52 17 1,-18 1 0,-36-1-1,19 18 1,69-18 0,37-17-1,34-1 1,36-34 15,-1-1-31</inkml:trace>
  <inkml:trace contextRef="#ctx0" brushRef="#br0" timeOffset="-141289.102">16827 12665 0,'0'0'0,"18"-18"15,0-17 1,-1 17 0,-17 1-1,-17 17 17,-19 0-32,-16 0 31,-19 35-16,36 0 1,35 18 0,0-35-16,35 52 15,18-17 1,-18 0 0,-17-18-1,-18 1 1,-35-36-1,-36 0 1,0 0 0,36 0-1,35-18 1,35-17 0</inkml:trace>
  <inkml:trace contextRef="#ctx0" brushRef="#br0" timeOffset="-140705.263">17022 12753 0,'0'0'0,"-18"0"46,0 18-46,1 34 16,17 1 0,17 0-1,36-17 1,71-19 15,-36-17-15,-53-35-1,0-18 1,1-18 0,-36 36-1,0 18 1,-18 34 0,0 1-16,18 17 15,18 18 1,53-18-1,-1-17 1,18-18 0,-17-18-1,-36-35 1,-17-17 0,-18-1 15,-53 18-16,-35 36 1,35 17 0</inkml:trace>
  <inkml:trace contextRef="#ctx0" brushRef="#br0" timeOffset="-140474.081">17903 12718 0,'18'-18'31,"-36"36"-31,36-18 31,-18 17-31,0 19 16,-18 34 0,18-17-1,0-18 16,0-17-15</inkml:trace>
  <inkml:trace contextRef="#ctx0" brushRef="#br0" timeOffset="-140306.192">17921 12629 0,'18'-70'16,"-18"-18"-1,-18 246-15,36-334 0,-18 158 16,0 36 15,0 0-31,0 17 16</inkml:trace>
  <inkml:trace contextRef="#ctx0" brushRef="#br0" timeOffset="-139973.829">18362 12418 0,'0'-18'0,"0"36"0,0-54 15,0 19 1,0 34 15,0 1-31,0 35 16,0-18-16,0 71 15,0 18 1,0-36 0,0 0 15,0-53-16,0 1 1</inkml:trace>
  <inkml:trace contextRef="#ctx0" brushRef="#br0" timeOffset="-139823.439">18309 12771 0,'0'-18'16,"35"0"-1,1 1 1,-107 70-16,212-124 16,-88 53-1</inkml:trace>
  <inkml:trace contextRef="#ctx0" brushRef="#br0" timeOffset="-139540.904">18856 12629 0,'0'-17'32,"-18"17"-17,18 53-15,18-89 0,-71 19 16,35 17-16,-35 17 16,-35 36-1,35 0 1,53 0-1,18 0 1,35 0 0,53-18-1,-18-35 1,-35-35 0</inkml:trace>
  <inkml:trace contextRef="#ctx0" brushRef="#br0" timeOffset="-139058.735">19103 12312 0,'-18'-53'0,"1"18"16,-19-1 0,19 54-1,17 106 1,-18-36-1,142-159-15,-248 195 0,124 17 16,106-441-16,-212 688 16,106-282-1,0-36 1,0-52 0,0 0-16,18-18 15,-18-18 1,17-35 15,19-17-15,17-19-1,35 36 1,0 36 0,18 52-1,-36 53 1,-70 0-1,0-17 1,-35-18 0,-36-35-1,36-18 1</inkml:trace>
  <inkml:trace contextRef="#ctx0" brushRef="#br0" timeOffset="-138342.2">19950 12400 0,'0'0'0,"0"-35"16,0 17-1,0 1 1,0 52 31,0-18-47,0 89 15,-18-17 1,18 16 15,0-34-15,0-36-16,0 0 16,0-17-1,0 0 1,0-36 15,0 0-31,0-34 16</inkml:trace>
  <inkml:trace contextRef="#ctx0" brushRef="#br0" timeOffset="-138043.789">19667 12312 0,'0'0'0,"-35"-35"16,35-1 0,53 19 15,53-19-15,35 19-1,0-1 1,-106 18-16,36 0 15,-53 0 17,-36 18-17,0-18 1,1 17 0</inkml:trace>
  <inkml:trace contextRef="#ctx0" brushRef="#br0" timeOffset="-137577.957">20391 12506 0,'-18'0'32,"0"0"-17,1 0-15,-19 35 16,-34 18 0,35 0-1,17 0 1,71 0-1,35-18 1,35-35 0,-70-17-1,-35-1 1,35-53 0,-53 1-1,-35-1 1,-54 36-1,1 35 1,35 35 0,53-17-16</inkml:trace>
  <inkml:trace contextRef="#ctx0" brushRef="#br0" timeOffset="-137161.696">21167 12365 0,'0'0'0,"0"-18"15,0 1 17,-53 17-17,0 0 1,-35 70 0,17 18-1,36 18 1,35 0-1,35-18 1,36-35 0,-1 0-1,-35-53 1,54 0 0,-36 0-16</inkml:trace>
  <inkml:trace contextRef="#ctx0" brushRef="#br0" timeOffset="-136894.586">21625 12224 0,'0'0'0,"0"-36"0,18 36 31,0 18-31,34 70 16,1 53 0,-53 18-1,-70-35 1,-54-19 15,1-52-31</inkml:trace>
  <inkml:trace contextRef="#ctx0" brushRef="#br0" timeOffset="-135531.633">15311 13882 0,'0'0'15,"-18"0"-15,0 0 31,1 0 1,-1 17-32,-17 36 15,-1 0 1,-16 18 0,34 17-1,18 0 16,0-53-31,0 18 16,0-35 0,18-18-1,17-18 1,0-35 0,18 1-16</inkml:trace>
  <inkml:trace contextRef="#ctx0" brushRef="#br0" timeOffset="-135181.8">15505 13988 0,'0'-36'16,"-18"36"15,36 36-31,-54-54 16,19 36-16,-36 52 31,35 1-16,18-1 1,35-17 0,36-18-1,-1-35 1,1-52 0,-36-1-1,-35-36 1,-17 19-1,-107 17 1,54 53 0,-1 18-1,71 17 1</inkml:trace>
  <inkml:trace contextRef="#ctx0" brushRef="#br0" timeOffset="-134549.235">15822 13776 0,'-35'0'16,"17"0"-16,18 18 62,18-1-62,-1 1 16,19 17-1,17 36 1,17-18 0,18 35-1,-52-53 1,-19 0 0,-17 1-1,0-19 1,0 19-1,-53-1 17,36-18-32,-71 36 15,-54 0 1,1 0 0,0 18-1,35-36 16,53 0-15,18-17 0,35 0-1,18-18 1,-1 0-16</inkml:trace>
  <inkml:trace contextRef="#ctx0" brushRef="#br0" timeOffset="-131121.681">16898 13952 0,'0'0'0,"0"-17"0,18 17 31,-18-18 1,-18 18 15,-17 0-32,17 18-15,-52 17 16,-1 18-1,18 0 1,35 0 0,36-18-1,17 0 1,54-17 0,16-18-1,-34-35 1,-18-1-1</inkml:trace>
  <inkml:trace contextRef="#ctx0" brushRef="#br0" timeOffset="-130804.902">17198 13652 0,'-18'-35'16,"36"70"-16,-36-52 31,1 34-15,17 36-1,0-35-15,0 70 16,0 0 0,0 1-1,-18-1 1,18-35-1,0 0 1,18-18 0,35-35-1,-18-18 1</inkml:trace>
  <inkml:trace contextRef="#ctx0" brushRef="#br0" timeOffset="-130455.846">17604 13917 0,'0'18'31,"0"-36"-31,-53 36 16,-36 52 0,72-52-16,-18 35 15,17 35 1,53-53-1,53-17 1,1-18 0,-1-35-1,-53-36 17,-17 1-32,-54-1 31,-52 53-16,0 18 1,35 18 0,35 0-16</inkml:trace>
  <inkml:trace contextRef="#ctx0" brushRef="#br0" timeOffset="-130106.007">18115 13970 0,'18'-18'16,"-18"1"-16,0-19 16,-53 125-16,88-107 15,-35-53 17,-35 71-32,0 18 31,17 35-16,36 18 1,-18-54-16,35 36 16,-18 0-1,1-35 1,-53-1 0,-36 1-1,1-18 1,-1 0-1,54-35 1</inkml:trace>
  <inkml:trace contextRef="#ctx0" brushRef="#br0" timeOffset="-129756.625">18327 14023 0,'17'0'16,"-34"0"-16,70-18 16,-18 1-1,-17-1 1,-1-17 0,-34-1-1,-19 36 1,-34 18-1,17 35 1,35 18 0,1-1-1,52 1 1,35-36 0,1-17-1,0-1 1</inkml:trace>
  <inkml:trace contextRef="#ctx0" brushRef="#br0" timeOffset="-129422.595">19262 13794 0,'-53'-36'32,"35"36"-32,0 0 0,-34 18 15,-19 53 1,18-1 0,18 18-1,35 0 16,35-17-15,18-18 0,18-35-1,17-18 1,-18-18-16</inkml:trace>
  <inkml:trace contextRef="#ctx0" brushRef="#br0" timeOffset="-129208.683">19685 13723 0,'0'-18'0,"18"18"16,-71 71-16,141-106 16,-141 17-16,124 142 15,-71-1 1,-36 18 15,-70-35-15,-35-18-16</inkml:trace>
  <inkml:trace contextRef="#ctx0" brushRef="#br0" timeOffset="-128341.834">15346 15381 0,'0'0'0,"0"-18"16,0 1-1,0-1 1,0 36 31,0-1-32,0 19-15,0 70 32,0-71-32,0 71 15,0 0 1,0-36 0,-18-52-1,18-1 1,18-17-1,17-35 1,-17 17-16</inkml:trace>
  <inkml:trace contextRef="#ctx0" brushRef="#br0" timeOffset="-128075.955">15699 15381 0,'0'-70'16,"0"140"-1,-18-123 17,0 106-17,18 53 1,0-36 0,0 36-1,0-70-15,-17 52 16,17-53-1,0-17 1,17-18 0,19-18-1</inkml:trace>
  <inkml:trace contextRef="#ctx0" brushRef="#br0" timeOffset="-127493.635">15875 15169 0,'-35'-17'15,"70"34"-15,-88-34 16,53 34 15,0 1-15,35 17-1,1 1 1,-19-19-16,36 19 16,18 16-1,-1 1 1,-17 0 0,0 18-1,0-1 16,-35-34-31,-18-1 32,0-17-17,0-1 1,-18 1 0,-35 17-1,-17 0 1,-36 18-1,-18 0 1,-17 18 0,18-1-1,34-34 1,37-1 0,87-35 15,35-35-16</inkml:trace>
  <inkml:trace contextRef="#ctx0" brushRef="#br0" timeOffset="-126676.523">16827 15434 0,'0'0'0,"18"-35"31,-18-1-15,0 19-1,-18-1 1,-52 18-1,-36 0 1,88 18-16,-70 35 16,71-18-1,17 36 1,70-19 0,1-34-1,-1-36 1,-17-34-1,-18-19 1,-17 36 0,-18 17 15,-35 89 0,17 17-15,1 106-1,-1-53 1,18-18 0,0-17-1,0-35 1,0-36 0,18-35 15,-1-18-16,36-34 1,35-37 0,-35 36-1,-17 18 1,52-71 0</inkml:trace>
  <inkml:trace contextRef="#ctx0" brushRef="#br0" timeOffset="-125944.533">17180 15399 0,'0'0'0,"-35"-18"15,17 18 1,1 0-1,-1 71 1,-17 17 0,17 0-1,18-17 17,18-1-17,35-35 1,70-35-1,-17-35 1,-35-35 0,-1-36-1,-17 0 1,-53 35 0,-35 89 15,17 0-31,0 35 15,1 35 1,17 0 0,17 0 15,54-53-15,17-17-1,36-53 1,-54-18-1,1-35 1,-18-1 0,-53 37-1,-18 52 1,-17 52 0,17-16-1,-17 52 1,35-17-1,0-19 1,-18-34 0,18-53-1</inkml:trace>
  <inkml:trace contextRef="#ctx0" brushRef="#br0" timeOffset="-125770.783">17815 15328 0,'0'-53'16,"-17"0"0,34 159 15,-34-194-15</inkml:trace>
  <inkml:trace contextRef="#ctx0" brushRef="#br0" timeOffset="-125364.339">18239 15169 0,'0'0'0,"17"-17"32,1 17-17,-18 17 17,0 1-32,0 17 15,-18 54 1,-17 16-1,0 19 1,35-18 0,0-36-1,17-52-15,19 35 16,17-18 0,-1-53 15,-16-34-16,-36 34-15</inkml:trace>
  <inkml:trace contextRef="#ctx0" brushRef="#br0" timeOffset="-125214.577">18256 15452 0,'-35'-36'16,"53"36"15,-1 0-31,-17 36 0,36-72 15,-19 36-15,36 0 16,-18-17 0</inkml:trace>
  <inkml:trace contextRef="#ctx0" brushRef="#br0" timeOffset="-124829.236">18838 15187 0,'0'0'0,"0"-18"16,-17 18 31,-1 18-32,0-18-15,-70 71 16,18 17 0,70-53-16,-36 36 31,36 52-16,53-35 1,35-17 0,36-53-1</inkml:trace>
  <inkml:trace contextRef="#ctx0" brushRef="#br0" timeOffset="-124581.544">19315 15240 0,'0'-18'0,"0"36"0,17-53 15,1 35 1,35 53 0,0 52-1,-53 37 16,-36-90-31,-17 37 16,-105 17 0,17-54-16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8T06:00:19.7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459 670 0,'0'0'15,"-18"0"-15,0 0 16,1 0 0,-1 18-1,0-18 16,-17 0-15,0 0 0,0 18-1,17-18 1,0 0 0,36 0 30,0 0-46,34 0 16,90 0 0,34 0-1,-123-18-15,123 18 16,-35-18 0,-52 18-1,-36-17 16,-36 17-15,-17-18 31,0 0-16,18 1-15</inkml:trace>
  <inkml:trace contextRef="#ctx0" brushRef="#br0" timeOffset="595.215">1094 370 0,'-18'0'0,"36"0"0,-54 0 15,36 18 48,18 0-48,0-18-15,17 35 16,53 18 0,-17 0-1,-1-18 1,-35-17-1,-17-18 1,-18 17 0,0 1 15,-35 17-15,17-17-16,-35 17 15,-70 53 1,17-17-1,35-36 1,18 18 0,18-35-1,53-18 17</inkml:trace>
  <inkml:trace contextRef="#ctx0" brushRef="#br0" timeOffset="2107.903">2134 582 0,'18'-18'0,"0"18"16,-18 18 46,0 0-46,0-1-16,-18 36 16,0 71-1,1-1 1,17 1-1,-18-71 1,18-18-16,0 18 16,-18-36-1,18-69 17,18-1-17</inkml:trace>
  <inkml:trace contextRef="#ctx0" brushRef="#br0" timeOffset="2592.754">2205 529 0,'0'0'0,"0"-35"15,0-18 1,17-35-1,72 35 1,17 53 0,-18 17-1,-35 36 1,-53 36 0,-71 34-1,-35-35 1,-35 0-1,35-35 1,53 0 0,36-17 15,34-1-15,54 0-1,-18 18 1,17 0-1,-34 0 1,-1 0 0,-17-36-1,17 1 1,0-36 0</inkml:trace>
  <inkml:trace contextRef="#ctx0" brushRef="#br0" timeOffset="2940.325">2663 988 0,'0'0'0,"0"-18"31,18 18-31,0-18 15,17-34 1,-35 34-16,18-35 16,-18 35-1,-36 18 1,-17 36 0,18 17-1,18 35 1,17-18-1,35 1 1,35-18 0,19-36-1</inkml:trace>
  <inkml:trace contextRef="#ctx0" brushRef="#br0" timeOffset="3672.747">2981 1058 0,'0'0'0,"-18"0"16,18 18 15,0 0-16,0-1 1,0 1 0,0 0 31,0-36 15,0 0-62,-17 1 16,17-1-16,0-35 15,17-35 1,36 35 0,0 35-1,18 36 1,-18 35-1,-36 17 1,-17-34 0,0-19-1,0-34 17,18-36-1,0 35-31,17-52 15,53 17 1,0 53 0,18 35-1,-35 71 1,-71-53 0,0 17-1,-36-17 1,19-18-1,-1-17 1,36-36 0</inkml:trace>
  <inkml:trace contextRef="#ctx0" brushRef="#br0" timeOffset="4072.663">3828 900 0,'0'0'0,"0"-18"16,-18 36 31,18-1-47,-18 18 15,1 36 1,17 0-1,17-18 1,1-36-16,70 1 16,-17-18-1,17-35 1,-35-54 15,-71-17-15,-17 54-1,-106 16 1,53 36 0,52 18-1</inkml:trace>
  <inkml:trace contextRef="#ctx0" brushRef="#br0" timeOffset="4438.391">4339 406 0,'0'0'0,"0"17"47,0 1-32,0 35 1,0 53 0,0 0-1,0 17 1,0-88-16,0 71 16,0-18-1,18-35 1,17-17-1,0-36 1,18-36 0,0-34-1</inkml:trace>
  <inkml:trace contextRef="#ctx0" brushRef="#br0" timeOffset="4604.214">4410 811 0,'0'0'16,"-36"-17"0,19-1-1,34 0 1,36 1 0,88-18-1</inkml:trace>
  <inkml:trace contextRef="#ctx0" brushRef="#br0" timeOffset="4970.684">4851 811 0,'17'0'16,"1"0"-1,0 0 1,17-17 0,18-36-1,-53 18 1,-35 35 0,-54 35-1,1 35 1,35 19-1,36-19 1,52 1 0,53-36-1,-53-35-15,36 0 16,-1 0 0</inkml:trace>
  <inkml:trace contextRef="#ctx0" brushRef="#br0" timeOffset="5752.852">5539 547 0,'0'0'0,"0"-18"0,0 1 16,-18 17 30,0 0-30,1 17 0,-1 36-1,-17 35 1,17 18 0,0 0-1,18-71-15,0 18 16,0-35-16,18 35 15,0-53 1,35-18 0,0-35-1,0-35 1,-18 35 0,-18 71 15,1 52-16,17-17 17,1-18-17,17 1 1,-36-36-16,36 0 16,0-53-1,-18-18 1,18-52-1,-53-1 1,-17 18 0,-54 18-1,0 88 1,36 18 0,18 17-1,17 0 1</inkml:trace>
  <inkml:trace contextRef="#ctx0" brushRef="#br0" timeOffset="6153.306">6138 794 0,'0'0'0,"18"0"0,35 0 16,0-18-1,-36-35 1,1 0 0,-36 18-1,-34 35 1,-1 53 15,17 17-15,36 19-1,0-19 1,53 1 0,18-18-1,17-36 1,-35-17-1,-35-35-15</inkml:trace>
  <inkml:trace contextRef="#ctx0" brushRef="#br0" timeOffset="6653.35">6703 494 0,'0'0'0,"0"-18"0,-36-52 16,1 52 15,18 53 0,17 1-31,0 52 16,0 35 0,0-17-1,0 18 1,17-36-1,-17-35 1,18-36-16,-18 1 16,17-36-1,19-35 1,17-35 0,17 0-1,1 35 1,-1 71-1,1 52 17,-36 18-17,-35-17 1,-17 0 0,-72-36-1,-52-35 1,71 0-1,52-18-15</inkml:trace>
  <inkml:trace contextRef="#ctx0" brushRef="#br0" timeOffset="7167.213">7426 547 0,'0'0'16,"0"-18"-16,-18 18 15,18 18 16,0-1-15,0 36-16,0 36 31,0-1-15,0 18 0,0-36-1,0-17 1,0-35-1,0-36 1,0-17-16</inkml:trace>
  <inkml:trace contextRef="#ctx0" brushRef="#br0" timeOffset="7483.974">7391 547 0,'0'0'0,"-18"-124"15,18 71 1,71 53-1,17 36 1,0 34 15,0 18-15,-53 36 0,-35-36-1,-35 36 1,-18-54-1,0-35 1,-17 1 0,17-19-1,18-17 1,35-17 0</inkml:trace>
  <inkml:trace contextRef="#ctx0" brushRef="#br0" timeOffset="7882.984">8008 811 0,'0'0'0,"18"0"15,-1 0 1,1 0-1,0 18 1,-1-18-16,-17 53 16,0 0-1,0 17 1,0-34 0,0-1-1,0-53 16,0-35-15,18-17 0,52-54-1,-17 54 17,0 35-17,0 35 1,-35 0-16</inkml:trace>
  <inkml:trace contextRef="#ctx0" brushRef="#br0" timeOffset="8049.718">8502 776 0,'18'18'0,"-36"-36"0,36 71 16,-18-35-16,17 17 16,-17 18-1,0 0 1,0-36-1,0 1 1,-35-36 0</inkml:trace>
  <inkml:trace contextRef="#ctx0" brushRef="#br0" timeOffset="8216.115">8484 635 0,'0'0'0,"18"-88"15,-18 35 1,0 35 0,0 36-1,0 0 1,0-1-16</inkml:trace>
  <inkml:trace contextRef="#ctx0" brushRef="#br0" timeOffset="8582.239">8802 741 0,'-18'0'16,"18"17"-1,0 1 1,18 35-1,-1 18 1,19-1 0,-1-17-1,0-35 1,1-18 0,-19 0-16,1-36 15,17-52 1,-17-18-1,-18 18 1,0 35 0,0 36-1,17 17 1</inkml:trace>
  <inkml:trace contextRef="#ctx0" brushRef="#br0" timeOffset="8931.14">9278 776 0,'18'0'0,"-1"0"16,1 0 0,17-35-1,-17-18 1,0 18-1,-36-1 1,-17 36 0,17 0-16,-35 36 15,18 34 17,17 1-17,18-1 1,53 1-1,0-1 1,18-52 0,-54-18-16</inkml:trace>
  <inkml:trace contextRef="#ctx0" brushRef="#br0" timeOffset="9231.852">9684 776 0,'0'0'0,"0"-18"0,0 1 0,0-1 15,17 53 1,1 36 0,-18 17-1,0-35 1,0 0 15,-18-53-15,18-53 15,0-17-15,53-19-1,0-16 1,-18 69 0,-35 19-16</inkml:trace>
  <inkml:trace contextRef="#ctx0" brushRef="#br0" timeOffset="38134.753">11165 741 0,'-17'0'15,"17"-18"1,0 1 0,-18 17-1,0 0 17,18 17-17,-17-17-15,17 53 16,-18 18-1,18-54 1,-17 71 0,-1-35-1,0-17 1,-17-19 0,35-34-1,-18-54 1,18 36-16</inkml:trace>
  <inkml:trace contextRef="#ctx0" brushRef="#br0" timeOffset="38301.978">11183 459 0,'-18'-18'16,"36"36"-16,-53-36 16,17 18-1,18-18 1,18 18 15,-1 0-31,19 18 16</inkml:trace>
  <inkml:trace contextRef="#ctx0" brushRef="#br0" timeOffset="38717.107">11553 582 0,'0'0'0,"18"0"16,-36 0 31,1 18-31,-1-18-16,-35 35 15,-17 0 1,52-17-16,18 35 15,35 17 17,36-17-17,-18 0 1,-18-18 0,-35-17-1,-18 0 1,-70 17-1,-35-17 1,-1-18 0,54 17-1,70-34 1,17-1-16</inkml:trace>
  <inkml:trace contextRef="#ctx0" brushRef="#br0" timeOffset="41347.287">13070 529 0,'0'0'15,"0"-35"1,0 17-1,0 36 32,0 35-15,0-18-32,-17 0 0,17 36 15,-18 52 1,18-87-16,-18 52 15,18-18 1,0-34 0,0-19-1,36-34 1,-19-36 0</inkml:trace>
  <inkml:trace contextRef="#ctx0" brushRef="#br0" timeOffset="41547.815">12859 706 0,'0'0'0,"-106"0"15,53 0 1,159 0 15,-36-18-15,71 0-1,1-35 1,-19-17 0,-105 52-16</inkml:trace>
  <inkml:trace contextRef="#ctx0" brushRef="#br0" timeOffset="41946.106">13406 388 0,'0'0'0,"0"-18"16,0 36 15,0 35-31,0 35 31,0 36-15,0-19-1,17 19 1,-17-71 0,18-18-1,-1-35 1,-17-53-1,36-17 1,-1-54 0,0 89-1,36 53 1,-1 52 0,-17 18-1,-35-17 1,-18-18 15,0 0-15,18-53-1,-18-18 1</inkml:trace>
  <inkml:trace contextRef="#ctx0" brushRef="#br0" timeOffset="42295.531">13988 847 0,'17'0'31,"1"-18"-15,0 0-16,34-17 15,-16-18 1,-36 18 15,-18 17-15,-35 36-1,36-18-15,-54 70 16,53 19 0,18-19-1,71 1 1,52-36-1,-87-35-15,69 0 16,-16-18-16</inkml:trace>
  <inkml:trace contextRef="#ctx0" brushRef="#br0" timeOffset="42827.4">15134 741 0,'0'0'0,"-17"0"47,17 17-31,-18 36-1,18 0 1,-18 0-1,18-18 1,0-17 0,0-36-1,18 18 1</inkml:trace>
  <inkml:trace contextRef="#ctx0" brushRef="#br0" timeOffset="42976.224">15152 635 0,'0'-35'0,"0"70"0,-18-141 31,18 53-15,-17 53-1,52 36 17</inkml:trace>
  <inkml:trace contextRef="#ctx0" brushRef="#br0" timeOffset="43675.936">15399 864 0,'0'0'0,"0"18"94,-18-18-63,18 18-31,0-1 16,-18-17 62,18-17-78,0-1 0,0-17 15,0-36 1,0 36-16,0-36 16,36 18-1,17 53 1,35 71-1,-18-1 1,-17-17 15,-35-35-15,0-36 15,-1-35-15,1-35-1,0 35 1,34 36 0,-34 17-16,53 53 15,-18 17 1,-1 18 0,-52-35-1,0 0 1,0-18-1,18-35 17</inkml:trace>
  <inkml:trace contextRef="#ctx0" brushRef="#br0" timeOffset="44008.288">16228 600 0,'0'0'0,"0"-36"15,0 19 1,-36 105 31,36-70-47,-17 87 16,17 1-1,0 35 1,17 18-1,-17-18 1,0-53 0,0-35 15,0-70-15,0-1-1,36-70 1,-19 0-16</inkml:trace>
  <inkml:trace contextRef="#ctx0" brushRef="#br0" timeOffset="44242.332">16316 653 0,'0'-71'16,"0"142"-16,35-177 16,1 106-1,16 35 1,1 36-1,-53-54-15,0 71 16,0-17 15,-53-18-15,-17 0 0,-18-53-1,52 0-15</inkml:trace>
  <inkml:trace contextRef="#ctx0" brushRef="#br0" timeOffset="44575.006">16757 335 0,'0'0'0,"-18"-18"0,18 1 15,-35-18 1,35 52 31,0 1-47,0 88 15,0 17 17,0-88-32,0 107 15,0-19 1,0-35-1,18-35 1,-1-35 0,1-18-16,17-18 15,-17 0-15</inkml:trace>
  <inkml:trace contextRef="#ctx0" brushRef="#br0" timeOffset="44893.03">16916 723 0,'17'0'31,"1"0"-15,0 0 0,17-35-1,0-18 1,-35 18-1,-17 35 1,-19 0 0,1 17-16,0 36 15,-1 35 1,36-17 0,36 0-1,52-19 1,35-34-1</inkml:trace>
  <inkml:trace contextRef="#ctx0" brushRef="#br0" timeOffset="45473.421">17339 847 0,'0'0'0,"0"17"15,-18-17-15,18 36 16,0-19 0,0-34 31,0-1-32,0-17-15,-17-36 16,17 1-1,35 17 1,18 53 0,17 53-1,19 17 17,-36-17-17,-36-35 1,1-18-1,0-53 17,-1-18-17,-17 36-15,35-36 16,18 36 0,18 70-1,-1 54 1,-34 16-1,-36-34 1,-18-1 0,0-52-1,1-18 17,34-18-32</inkml:trace>
  <inkml:trace contextRef="#ctx0" brushRef="#br0" timeOffset="45806.206">18115 758 0,'18'0'15,"-18"-17"-15,35-1 16,-17 1-1,17-36 1,-35 0 0,-18 53 15,1 0-31,-1 17 16,-17 54-1,17 17 1,18 0-1,35-17 1,18-36 0,-17-17-16</inkml:trace>
  <inkml:trace contextRef="#ctx0" brushRef="#br0" timeOffset="46138.164">18486 935 0,'0'0'0,"-18"-18"15,0 1 1,1-1 0,17-35-1,0-18 1,0 19 15,53-1-15,35 53-1,-18 70 1,-34 18 0,-19 1-1,-17-37 1,-17 1 0,-1-17-1</inkml:trace>
  <inkml:trace contextRef="#ctx0" brushRef="#br0" timeOffset="46521.137">18979 317 0,'-17'-17'16,"17"34"15,0 19-15,0 34-1,0 36 1,0 18-1,0-1 1,0 1 0,0-36-1,17-35 1,19-18 0,17-35-1,0 0 16,-18-35-31</inkml:trace>
  <inkml:trace contextRef="#ctx0" brushRef="#br0" timeOffset="46837.351">19068 776 0,'-18'0'0,"36"0"0,-54-18 15,36 1 1,18 17-1,88 0 1,-18-18 0,18 18-1,-36 0 1,-52 0 0,-18 18-1,0-1 1,-18 19-1,1 17 1,17-18 0,0 0-1,0-17 1,0-1 0</inkml:trace>
  <inkml:trace contextRef="#ctx0" brushRef="#br0" timeOffset="46995.33">19544 564 0,'0'0'0,"18"-35"0,-18-18 15,0 36 1,17 34 31</inkml:trace>
  <inkml:trace contextRef="#ctx0" brushRef="#br0" timeOffset="47375.866">19738 917 0,'0'-17'47,"0"-1"-32,0 0-15,18-70 16,17 18 0,0-1-1,18 71 16,0 71-15,-18 17 0,-35 0-1,0 0 1,0-53 0,18-35 15,-1-17-31</inkml:trace>
  <inkml:trace contextRef="#ctx0" brushRef="#br0" timeOffset="47968.409">20373 688 0,'0'0'16,"0"-18"-16,0 1 0,0-19 16,-35 19-1,-36 17 16,-17 53-15,17 0 0,54-1-1,34 19 1,19-36 0,52-35-1,-18-17 1,-17-54-1,0 18 1,-35 0 0,-18 36-1,-53 52 1,-18 35 0,18 54-1,18 70 1,35 35-1,-35 36 17,17-124-17,-35-70 1,0-36 0,18-35-1,0-35 1,17-36-1,18-70 1,71-36 0,70 19-1,0 17 1,0 35 0</inkml:trace>
  <inkml:trace contextRef="#ctx0" brushRef="#br0" timeOffset="48619.101">21325 635 0,'0'-18'0,"18"18"15,-18-17 1,-18 17 15,-35 0-15,-35 17 0,0 36-1,18 0 1,52-18-16,18 18 15,53 18 17,35-36-17,-17-17 1,17-18 0,0-71-1,-53 36-15</inkml:trace>
  <inkml:trace contextRef="#ctx0" brushRef="#br0" timeOffset="48917.848">21625 282 0,'0'0'0,"-53"-123"15,36 87 1,-1 19 0,18 34-1,0 54 1,-18 35-1,18 35 1,-17-18 15,17 19-15,-18-19 0,18-70-1,0-18 1,35-35-1,1-17 1,-1-1-16</inkml:trace>
  <inkml:trace contextRef="#ctx0" brushRef="#br0" timeOffset="49350.317">22049 564 0,'0'0'0,"0"-35"16,0 0-1,-36 35 1,-34 0 15,-18 53-31,17 17 32,36 1-17,70 35 1,36-71-1,-19-17 1,1-36 0,-17-35-1,17-53 1,-53 53 0,0 36-1,-18 70 1,0 17-1,18 1 1,36-18 15,-1-36-15,18-17 0,-18 0-16</inkml:trace>
  <inkml:trace contextRef="#ctx0" brushRef="#br0" timeOffset="49683.385">22560 600 0,'18'-18'0,"-36"36"0,53-71 16,-17 18-1,-18 17-15,-35 18 32,-1 0-17,19 0-15,-18 0 16,-1 35-1,19 18 1,17 18 0,53-1 15,-18-17-15,-18 0-1,-34-18 1,-36-17-1,-18-18 1,18 0 0,36 0-1</inkml:trace>
  <inkml:trace contextRef="#ctx0" brushRef="#br0" timeOffset="50032.317">22807 617 0,'0'0'0,"18"-17"0,35-36 16,-53 18 0,0 17 15,-18 18 0,18 18-15,-18-1-1,18 1-15,0 52 16,0 1 0,18-1-1,-18-17 1,0-17 0,-35-1-1,-53-35 1,-1-18-1,72 18 1</inkml:trace>
  <inkml:trace contextRef="#ctx0" brushRef="#br0" timeOffset="50731.683">24095 564 0,'0'0'15,"-18"0"-15,-17 0 16,-18 18-1,35-18-15,-70 71 16,35-1 0,35 1-1,36-18 17,35 0-17,35-53 1,-52-18-1,-19-53 1,-17-17 0,-17-18-1,-1 18 1,18 35 0</inkml:trace>
  <inkml:trace contextRef="#ctx0" brushRef="#br0" timeOffset="51148.193">24447 388 0,'0'0'0,"0"-18"16,18-17-1,17-35 1,-17-19-1,-18 36 1,-18 53 0,1 0-1,-1 18-15,-35 17 16,0 36 0,36 35-1,-1 35 1,-17 71-1,35-71 1,0-36 0,0-16-1,0-36 1,-18-36 15,18-52 0,0 17-31</inkml:trace>
  <inkml:trace contextRef="#ctx0" brushRef="#br0" timeOffset="51280.913">24306 811 0,'0'0'16,"0"-17"0,71-1 15,52-17-16,-34 0 1</inkml:trace>
  <inkml:trace contextRef="#ctx0" brushRef="#br0" timeOffset="52296.1">25312 582 0,'0'0'16,"17"-35"-16,19 0 15,-36-1 1,0 19 0,-53 87 30,18-17-30,-18 53 0,17-18-1,36 0 1,0-70-16,53 17 16,0-17-1,18-53 1,17-18-1,-18-18 1,-34 36 0,-36 52 15,0 1-31,0 53 16,53-18 15,0-18-16,17-35 1,1-18 0,-18-52-1,0-36 1,-36-18 0,-17 1-1,-35 52 1,-53 36-1,35 53 1,35 52 0</inkml:trace>
  <inkml:trace contextRef="#ctx0" brushRef="#br0" timeOffset="52662.104">26070 741 0,'18'0'15,"0"0"1,-18-18-16,17 18 16,1-17-16,-1-1 15,-17-35 1,0 18-1,-17 35 1,-36 17 0,18 36-1,17 35 1,18 1 0,18-36-1,35-1 16,-1-34-15,-16-18-16</inkml:trace>
  <inkml:trace contextRef="#ctx0" brushRef="#br0" timeOffset="53160.523">26599 335 0,'0'0'0,"0"-35"15,-35-18 1,0 53 0,17 70-1,1 54 1,-1 17 0,18-17-1,0-1 1,0-35 15,0-53-15,0-17-1,0-36 1,0-17 0,53-53-1,0 17 1,17 1-1,19 105 1,-37 36 0,-16-1-1,-36 1 1,-53-1 0,-35-70-1,-18 0 1,71-17 15,35-1-31</inkml:trace>
  <inkml:trace contextRef="#ctx0" brushRef="#br0" timeOffset="53477.725">27217 459 0,'0'0'0,"0"-18"0,0 0 16,-18 18 15,18 36-15,-17-19-16,-19 54 16,36 52-1,-17 1 1,-1-18 15,18-18-15,0-35-1,0-36 1,0-34 0,0-1-16</inkml:trace>
  <inkml:trace contextRef="#ctx0" brushRef="#br0" timeOffset="53744.067">27182 600 0,'0'-88'16,"0"176"-16,35-282 16,0 141-1,53 70 1,0 36 0,-17 71-1,-53-89-15,17 106 16,-35-35-1,-53 0 17,0-36-17,-17-17 1,-19-35 0,19-18-1,35-35 1</inkml:trace>
  <inkml:trace contextRef="#ctx0" brushRef="#br0" timeOffset="54143.273">27781 776 0,'0'0'0,"0"18"47,0-1-47,0 1 15,0 17 1,0-17-16,0 35 16,0 0-1,-17 0 1,-1-53-1,18-18 17,0 0-32,0-35 15,53-17 1,17-18 0,1 35-1,-18 35 1,0 18-1</inkml:trace>
  <inkml:trace contextRef="#ctx0" brushRef="#br0" timeOffset="54494.369">28116 564 0,'0'0'0,"0"-35"0,0-18 16,-17 53 15,17 18-15,0 0-1,0-1-15</inkml:trace>
  <inkml:trace contextRef="#ctx0" brushRef="#br0" timeOffset="55058.258">28011 847 0,'0'0'0,"17"-18"15,1 18 1,-1 0-1,1 0 32,-18 18-31,0-1-16,0 19 16,-18 34-1,1-17 1,17-18-1,35-35 17,-17 0-32</inkml:trace>
  <inkml:trace contextRef="#ctx0" brushRef="#br0" timeOffset="55457.766">28363 829 0,'0'18'63,"0"-1"-63,0 1 15,0 35 1,0-36-16,36 36 16,17 0-1,-18-35 1,0-18 0,0-18-1,18-35 1,0-35-1,0 18 1,-18 17 0,1 17-1,52 1 1</inkml:trace>
  <inkml:trace contextRef="#ctx0" brushRef="#br0" timeOffset="55790.087">29016 811 0,'0'0'0,"18"0"0,17-17 16,0-19-1,-35-16 1,0 16-1,-35 36 1,-18 18 0,0 35-1,35 17 17,18 1-17,18-1 1,35-17-1,0-35 1,17-18 0</inkml:trace>
  <inkml:trace contextRef="#ctx0" brushRef="#br0" timeOffset="56089.337">29369 776 0,'0'0'0,"0"18"0,0-1 0,0 19 16,17-1-16,-17 35 16,0-17 15,-17-35-31,17-36 47,0 1-32,0-54 1,-18 54-16,36-72 16,17 19-1,36 17 1,-54 35-16</inkml:trace>
  <inkml:trace contextRef="#ctx0" brushRef="#br0" timeOffset="56589.306">29986 706 0,'18'0'16,"-18"17"0,0 1-1,-18-1 1,18 19-1,-18 17 1,18-36-16,-17 19 16,-1-19-1,1-17 1</inkml:trace>
  <inkml:trace contextRef="#ctx0" brushRef="#br0" timeOffset="56739.382">29986 547 0,'18'-124'16,"-36"248"-16,36-301 16,-18 160-1,0 34 1,35 19 0,-17-19-1,-1 1-15</inkml:trace>
  <inkml:trace contextRef="#ctx0" brushRef="#br0" timeOffset="57087.931">30180 882 0,'18'0'15,"-1"-18"1,-17-35-1,18 0 1,17-17 0,18 17-1,-17 53-15,34 18 16,1 35 15,-36 17-15,-35 1-1,-18-18 1,-17-18 0,17-18-1,18-34 1</inkml:trace>
  <inkml:trace contextRef="#ctx0" brushRef="#br0" timeOffset="57370.985">30727 353 0,'0'0'0,"0"-18"0,0 0 16,0 36 15,0 0-31,0 52 31,0-34-31,0 105 16,-18-18 0,18-17-1,-17-35 1,17-19 0,17-34-1,19-18 1</inkml:trace>
  <inkml:trace contextRef="#ctx0" brushRef="#br0" timeOffset="57537.652">30780 741 0,'0'0'0,"0"-18"0,-18 18 16,18-17-16,0-1 15,35 0 16,71 1-15,-17-1-16</inkml:trace>
  <inkml:trace contextRef="#ctx0" brushRef="#br0" timeOffset="57870.006">31062 706 0,'0'0'0,"18"-18"0,17-35 16,-17 18 0,-18-1-1,-36 36 1,-34 53 15,17 36-15,53-1-1,0-35 1,35 0 0,36-18-1,-18-35 1</inkml:trace>
  <inkml:trace contextRef="#ctx0" brushRef="#br0" timeOffset="58187.026">31362 794 0,'0'0'0,"0"17"15,0 54 1,0-53 0,0-1-1,0-52 17,0 17-17,0-52 1,35-18-1,71 17 1,53 18 0,-71 18-16</inkml:trace>
  <inkml:trace contextRef="#ctx0" brushRef="#br0" timeOffset="58586.274">31838 512 0,'0'-18'0,"0"0"16,18 18-1,-1-17 1,36-54 0,-17 0-1,-19 19 1,-17 16-1,-17 36 1,-36 36 0,0 52-1,0 35 1,0 18 0,18 18-1,-1-35 1,19-89-16,-18 71 15,-1-36 17,19-17-17,-1-53 1</inkml:trace>
  <inkml:trace contextRef="#ctx0" brushRef="#br0" timeOffset="58737.297">31591 900 0,'0'-18'16,"0"36"-16,-17-54 0,17 1 15,17 17 1,1 18-16,52-35 16,1 17-1</inkml:trace>
  <inkml:trace contextRef="#ctx0" brushRef="#br0" timeOffset="59234.66">32156 617 0,'-18'0'47,"0"0"-47,1 0 16,-1 0-16,-35 36 15,0 17 1,18-1 0,35-16-1,35 17 1,1-36 15,16-17-15,1-35-1,-17-18 1,17 0 0,-36 18-1,-34 53 16,17-1-31,-18 36 16,18 0 0,0 0-1,0-35 1,18-1 0,-1-17-1</inkml:trace>
  <inkml:trace contextRef="#ctx0" brushRef="#br0" timeOffset="59516.94">32579 617 0,'0'0'0,"0"-35"15,-18 17 1,-17 18-1,-18 18 1,0 35 0,18 0-1,17-18-15,1 36 16,17-18 0,35-18-1,18-17 1,17-18-1</inkml:trace>
  <inkml:trace contextRef="#ctx0" brushRef="#br0" timeOffset="59916.584">32826 688 0,'71'-35'16,"-54"35"-16,1-36 16,35 1-1,-53 17 1,-18 1-1,-52 17 1,-1 53 15,18 0-15,0 17 0,53-17-1,53 18 1,35-36-1,18-17 1,-35-18-16</inkml:trace>
  <inkml:trace contextRef="#ctx0" brushRef="#br0" timeOffset="68403.359">1129 2328 0,'0'-17'31,"0"-1"-15,18 18-16,-18 18 47,0-1-32,-18 36 1,-17 71 0,-1-1-1,36-88-15,-17 54 16,-1-36 0,18-36-1,0-34 1,0-36-1,35-71 1,18-52 0,18 17-1,-18 53 1,-36 53 0,19 53-1,-1 18 16,0 35-15,0 17 0,-17 54-1,-18 17 1,-18-18 0,1-34-1,17-19 1,-18-52-1</inkml:trace>
  <inkml:trace contextRef="#ctx0" brushRef="#br0" timeOffset="68620.594">1111 2558 0,'0'0'0,"-35"0"15,-36-18 1,89 0 15,53 1-15,17 17 0,-53 0-16,53-36 15,-52 19-15</inkml:trace>
  <inkml:trace contextRef="#ctx0" brushRef="#br0" timeOffset="68867.718">1587 2293 0,'0'-18'16,"0"36"31,0 17-32,0-17-15,0 17 16,0 36 0,0 52-1,0-70-15,0 53 16,-17-18 0,17-35-1,0-35 1</inkml:trace>
  <inkml:trace contextRef="#ctx0" brushRef="#br0" timeOffset="69152.177">1905 2399 0,'0'0'16,"0"-71"-16,0 18 15,0 71 32,-18 17-47,18 1 16,-35 87-1,35-35 1,-35 53 0,0-52-1,17-19 1,18-35-1,18-52 1</inkml:trace>
  <inkml:trace contextRef="#ctx0" brushRef="#br0" timeOffset="69584.713">3087 2469 0,'0'0'0,"0"-17"15,0-36 1,0 35-16,0 1 16,0-1-16,-18 18 15,1 18 17,-19 70-17,1 53 1,35-18-1,0-87 1,-18 69 0,18-52-1,-35-35 1</inkml:trace>
  <inkml:trace contextRef="#ctx0" brushRef="#br0" timeOffset="69784.49">2646 2575 0,'0'0'0,"-71"-35"16,18 17-1,36 18 1,52 0 0,53 0-1,36 18 1,-1-36-1,-70 1 1</inkml:trace>
  <inkml:trace contextRef="#ctx0" brushRef="#br0" timeOffset="70200.158">3281 2311 0,'0'0'15,"0"17"1,0 36-1,-18 53 1,18 35 0,35-17-1,-17-19 1,0-69 0,17-72 15,-17-52-16,17 18 1,18-54 15,-18 89-31,89 0 16,-1 123 0,-35 35-1,-52-17 1,-36-35-1,-18-18 1,-17-53 0,17-18-1</inkml:trace>
  <inkml:trace contextRef="#ctx0" brushRef="#br0" timeOffset="70550.07">4057 2681 0,'18'0'0,"-1"0"15,1-18 1,-1 18-16,36-52 15,-17-1 1,-36 17 0,-36 36-1,-34 36 1,-1 52 0,71 18-1,18-18 1,70-18-1,53-52 17,-88-18-32</inkml:trace>
  <inkml:trace contextRef="#ctx0" brushRef="#br0" timeOffset="71332.561">5644 2187 0,'18'-53'16,"-36"106"-16,54-123 15,-36 87 1,0 19 0,0 16-1,0-16-15,-18 140 16,0-17-1,1 0 1,-1-71 0,1-18-1,-1-52 17,0-18-17,1-53 1,17-35-1,53-18 1,17 0 0,1 71-1,17 70 1,-18 89 0,-70-36-1,0-35 1,-35-18-1,-35 0 1,-19-35 0,54-17-1,35-1 1</inkml:trace>
  <inkml:trace contextRef="#ctx0" brushRef="#br0" timeOffset="71730.789">6015 2611 0,'17'0'16,"-17"17"-1,18 1 1,-18 35-16,0 17 16,0 1-1,0-18 1,0-36 0,-18-17-1,18-35 16,0 0-15,0-53 0,36-36-1,-19 89-15,19-18 16,52 0 0,-53 53-16</inkml:trace>
  <inkml:trace contextRef="#ctx0" brushRef="#br0" timeOffset="72064.227">6350 2558 0,'0'0'0,"-18"0"0,-17 105 31,35-16-16,18-19 1,35 1 0,35-54-1,-18-17 1,-34-53 0,-1-35-1,-35-18 1,-18 18-1,1 71-15,-54-1 16,18 18 0,36 18-1</inkml:trace>
  <inkml:trace contextRef="#ctx0" brushRef="#br0" timeOffset="72596.517">6809 2628 0,'0'-17'31,"-18"17"-31,18 17 16,-18 36-1,1 0 1,17-18-16,17 36 15,19-18 1,34-18 0,-17-35-1,0-35 1,-35-36 15,-1-17-15,1 53-1,-36 52 1,18 36 0,0 18-1,53-18 1,53-18 0,-35-35-1,-36-35 1,0-36-1,-17-35 1,-18 1 0,-18 34-1,-17 53 1,17 1 0</inkml:trace>
  <inkml:trace contextRef="#ctx0" brushRef="#br0" timeOffset="72962.419">7585 2593 0,'0'-53'16,"0"35"-1,0 1 1,-18 17-1,0 0-15,1 17 16,-1 36 0,18 35-1,18 1 1,-1-1 0,1-35-1,0-18 16,-18-17-15,-53-18 0,-35-18-1,17 0 1,53 1-16</inkml:trace>
  <inkml:trace contextRef="#ctx0" brushRef="#br0" timeOffset="73328.694">7691 2699 0,'70'-36'31,"-70"19"-31,18-18 16,-18-1 15,0 1-15,0-18-1,-36 35 1,1 36 0,0 53-1,35 17 1,0 18-1,18-18 1,17-71-16,35 54 16,19-53-1,-1-54 1</inkml:trace>
  <inkml:trace contextRef="#ctx0" brushRef="#br0" timeOffset="73628.291">8132 2716 0,'0'0'15,"17"-53"1,1 18 0,-18 53-1,17 52 1,1 1 0,-18-1-1,-18-34 1,18-19-1,0-34 1,0-19 0,18-34-1,53-54 1,17 19 0,18 34-1,-18 36 1</inkml:trace>
  <inkml:trace contextRef="#ctx0" brushRef="#br0" timeOffset="74344.393">9790 2540 0,'0'0'0,"17"-18"15,1-17 1,-1 17 0,-17 1-1,0-1 1,-35 18 0,-18 0-1,-17 0 1,17 71 15,53 17-15,53 0-1,0 0 1,-18-35 0,-17 0-1,-18-35 1,-36-1-1,-17-17 1,-17 0 0,-18 0-1,35-35 1,53 17 0</inkml:trace>
  <inkml:trace contextRef="#ctx0" brushRef="#br0" timeOffset="74694.35">10037 2558 0,'17'-36'0,"-34"72"0,34-89 15,1 53 1,-18-18-16,0 0 16,0 54 15,-18-19-31,1 36 15,-19 71 1,19 105 0,17-70-1,-18-18 1,0-53 0,1-53-1,-19-17 1,19-36-1,17-35 17,0-17-17,0 17-15</inkml:trace>
  <inkml:trace contextRef="#ctx0" brushRef="#br0" timeOffset="74926.3">10089 2487 0,'0'0'0,"36"-35"16,-19 35 0,54 17-1,35 54 1,-71 0 0,-35 52-1,-35-35 1,-36-53-1,-17-17 1,53-18 0</inkml:trace>
  <inkml:trace contextRef="#ctx0" brushRef="#br0" timeOffset="75292.333">10548 2699 0,'0'0'0,"18"-18"16,-1 0-16,-17-17 15,18-18 1,-18 18-1,0 17 1,-53 18 0,18 53 15,-1 35-15,36 18-1,18-18 1,0-70-16,35 35 15,17-18 1,-52-35-16</inkml:trace>
  <inkml:trace contextRef="#ctx0" brushRef="#br0" timeOffset="75757.819">11060 2646 0,'0'0'0,"0"-18"0,-18 1 0,0-1 16,-17 18 0,0 0 15,17 18-31,-35 52 16,0 1-1,36 17 1,17-18-1,35-17 1,35-17 0,36-19-1,18-34 1,-36-19 0,-17-34-1,-54 34 1,-17 19-1,-17 34 1,-1 1 0,-17 35-1,35-18 1,0 1 0,0-19-1,17-17 1</inkml:trace>
  <inkml:trace contextRef="#ctx0" brushRef="#br0" timeOffset="75908.212">11359 2611 0,'0'0'16,"0"-53"-16,0-53 16,0 71-1,-17 35 1,-1 17-1,18 1 1</inkml:trace>
  <inkml:trace contextRef="#ctx0" brushRef="#br0" timeOffset="76307.514">11853 2452 0,'0'0'0,"18"0"15,-18-18-15,35 1 16,-35-1-16,18-17 16,-18-1-1,0 19 1,-35 17-1,-18 17 1,-18 89 15,18 35-15,18 18 0,-18 0-1,18-18 1,-18-53-1,18-17 1,35-54 0,-18-34-1</inkml:trace>
  <inkml:trace contextRef="#ctx0" brushRef="#br0" timeOffset="76457.077">11571 2893 0,'0'0'0,"18"-18"0,-18 0 0,35-17 16,18 18 0,53-1-1,-89 18 1</inkml:trace>
  <inkml:trace contextRef="#ctx0" brushRef="#br0" timeOffset="76622.213">11977 2769 0,'17'0'0,"1"0"31,-18 18-15,-35-36-16,70 71 16,-35-35-16,-18 17 15,1 18 1,17-18 0</inkml:trace>
  <inkml:trace contextRef="#ctx0" brushRef="#br0" timeOffset="76774.301">12136 2611 0,'0'0'16,"17"-106"0,1 53-1,-1 70 16,1 1-31</inkml:trace>
  <inkml:trace contextRef="#ctx0" brushRef="#br0" timeOffset="77056.906">12718 2628 0,'0'0'0,"-36"-35"31,19 35-31,-19 18 16,19-18-16,-71 52 15,17 37 17,36-19-17,35 18 1,53-35-1,70 0 1,-17-53 0,0-53-1</inkml:trace>
  <inkml:trace contextRef="#ctx0" brushRef="#br0" timeOffset="77906.296">14393 2593 0,'18'-18'16,"-18"1"15,-18 17-15,-35 0-1,-35 53 1,-35-1 0,52 37-1,36-19 1,35-35-16,35 1 16,71 34-1,0-70 1,0-17-1,-36-54 1</inkml:trace>
  <inkml:trace contextRef="#ctx0" brushRef="#br0" timeOffset="78204.225">14711 2222 0,'0'0'0,"0"-17"0,0-1 16,-18-17-1,18 17 1,0 54 15,0-19-31,0 71 16,0 36 0,0 17-1,-17 18 1,-1-36-1,0-35 1,18-35 0,18-35-1,35-36 1</inkml:trace>
  <inkml:trace contextRef="#ctx0" brushRef="#br0" timeOffset="78636.895">15205 2558 0,'0'0'0,"0"-18"15,0-35 1,0 35 0,-18 18-16,-17 0 15,-71 89 1,35-1-1,54 0 1,52-17 0,53-36-1,-17-18 1,-1-69 0,-34-37-1,-19 1 16,-17 35-15,-17 89 15,17 52-15,-18-71-16,18 54 16,18-1-1,-1-52 1,19-18-16</inkml:trace>
  <inkml:trace contextRef="#ctx0" brushRef="#br0" timeOffset="78986.682">15699 2540 0,'17'-35'16,"-34"70"-16,34-141 0,-17 71 15,0 17 1,-17 18-16,-19 0 31,1 0-15,17 53-1,1 18 1,17 17 0,35 18-1,0-36 1,-17-17-1,-36 0 1,-17-53 0,-36 0-1,36 0 1,0-18 0,35 1-1</inkml:trace>
  <inkml:trace contextRef="#ctx0" brushRef="#br0" timeOffset="79336.729">16069 2575 0,'0'0'0,"18"-17"15,17-54 1,-17 36 0,-18 0-1,-18 35 16,0 17-15,-17 36 0,35 18-1,18 17 1,17 0 0,0-17-1,-35-19 1,-17-16-1,-72-19 17,-16-17-17,69 0-15,-17-17 16</inkml:trace>
  <inkml:trace contextRef="#ctx0" brushRef="#br0" timeOffset="79717.583">16351 2628 0,'18'0'0,"-18"-17"0,18 17 16,-1-36-1,1 1 1,-18 0 15,0-1-15,-18 19 0,-35 34-1,-17 54 1,52-36-16,-35 71 15,53 0 1,53-36 0,0-17-1,18-35 1,-1-36 0</inkml:trace>
  <inkml:trace contextRef="#ctx0" brushRef="#br0" timeOffset="80034.556">16792 2663 0,'18'-35'16,"-36"70"-16,71-140 16,-53 16-1,0 54 1,0 18 0,-35 17-1,0 35 1,35 35-1,-18 1 1,18-1 0,18 36-1,-18-53 1,0-18 0,-18 1-1,-53-19 1,1-17-1,35-17 1</inkml:trace>
  <inkml:trace contextRef="#ctx0" brushRef="#br0" timeOffset="81165.336">18080 2081 0,'0'-17'15,"0"34"16,0 1-15,-18 0-16,1 52 16,-36 18 15,17 18-15,-17 35-1,18 0 1,35-17-1,0-89-15,0 71 16,35-35 0,18-36-1,0-35 1,18 0 0,35-35-1,-36-54 1,-17 19-1,-18-1 1,-35 54 0,-17 34 31,17 1-47,-18 17 15,18 18 1,0-18-1,0-17 1</inkml:trace>
  <inkml:trace contextRef="#ctx0" brushRef="#br0" timeOffset="81334.444">18397 2487 0,'0'0'0,"0"-35"0,0-53 15,-17 52 1,-1 36 0,18 18-1</inkml:trace>
  <inkml:trace contextRef="#ctx0" brushRef="#br0" timeOffset="81664.281">18821 2187 0,'0'0'0,"0"-17"0,0-1 16,-18 18-1,18 18 16,0-1-31,0 54 16,0-36 0,0 71-16,0 53 15,-35-1 17,-1 1-17,19-106 1,-1-18-1</inkml:trace>
  <inkml:trace contextRef="#ctx0" brushRef="#br0" timeOffset="82048.208">19068 2575 0,'0'0'0,"17"-17"0,1-36 15,0 53 1,-36 0 31,0 17-31,-17 1-1,-18 35 1,0 0-1,0-18 1,53-17-16,-17 35 16,17-18-1,0 0 1,0 0 0,17 1-1,36-19 1,35 1-1,-17-18 1,-18-18 0</inkml:trace>
  <inkml:trace contextRef="#ctx0" brushRef="#br0" timeOffset="82397.385">19350 2734 0,'0'0'0,"17"-35"32,19 17-17,17-17 1,-18-36 0,-17 54-16,-1-36 15,-17 17 1,-53 36-1,0 36 1,-17 34 0,17 36-1,53 18 1,35-54 15,53-35-15,36-17-1,-89-18-15</inkml:trace>
  <inkml:trace contextRef="#ctx0" brushRef="#br0" timeOffset="105228.45">2716 4233 0,'0'-17'16,"18"17"-1,-18-18 1,-18 18 46,1 0-46,-36 0-16,0 35 16,-53 18-1,0 35 1,36 1 0,70-54-16,-18 88 15,53-34 16,36-1-15,35-53 0,-36-35-1,36-35 1,53-89 0,-124 89-16</inkml:trace>
  <inkml:trace contextRef="#ctx0" brushRef="#br0" timeOffset="105794.071">2999 3933 0,'0'0'0,"0"-17"0,-18-1 15,0 18 17,18 18-17,0 52 1,0 1 0,0 52-1,0 1 1,0-71-16,0 17 15,18 36 1,0-18 0,-18-70-1,17 0 1,-17-36 0,18-35-1,0-70 1,34 52 15,1 53-15,53 54-1,-35-1 1,17 36 0,-18-1-1,-70-52-15,18 35 16,-36-18-1,-17-17 1,18-18 0</inkml:trace>
  <inkml:trace contextRef="#ctx0" brushRef="#br0" timeOffset="106176.617">3598 4463 0,'18'0'15,"0"0"-15,-1 17 16,1 1 0,17 35-1,-17 17 1,-1-17-1,1-17 1,-18-19-16,18-17 16,-18-53 15,0 0-15,0-17-1,35-1 1,-17 18-1,-18 36 1,35 17 0,-17 0-16</inkml:trace>
  <inkml:trace contextRef="#ctx0" brushRef="#br0" timeOffset="106559.238">4233 4410 0,'-17'0'16,"17"-18"-16,-18 18 15,-17 0 1,17 18-16,0 17 16,-34 36-1,34 17 1,53-35-1,36 0 1,-18-53 15,0 0-15,-18-71 0,-35-17-1,-18 0 1,-17 35-1,-36 35 1,36 36 0</inkml:trace>
  <inkml:trace contextRef="#ctx0" brushRef="#br0" timeOffset="107224.293">4463 4498 0,'0'18'31,"0"-1"-15,0 18-1,0 1 1,0-19-16,0 19 16,17-36-1,-17-18 17,0-17-17,-17-18 1,17-18-1,0 18 1,53 53 0,17 36 15,18-1-15,-35 18-1,-35-36-15,-1-17 16,1 0-1,-18-17 1,0-36 0,0-18-1,18 18 1,35 36 0,53 70-1,-36 17 1,-35-17-1,-35 18 1,-17-1 15,-1-34-15,0-36 0</inkml:trace>
  <inkml:trace contextRef="#ctx0" brushRef="#br0" timeOffset="107574.53">5221 4533 0,'53'-35'31,"-18"17"-31,-17 1 0,17-19 16,-35 1 0,0 0 15,-53 35-15,-17 53-1,17 35 1,53 0-1,35-35 1,18 0 0,0-53-1,-18 0 1</inkml:trace>
  <inkml:trace contextRef="#ctx0" brushRef="#br0" timeOffset="107990.27">5680 4180 0,'0'0'16,"0"-17"-1,0 34 17,0 1-17,0 17 1,-18 54 0,18-1-1,0 35 1,0-17-1,18-18 1,-18-35 0,0-35-1,17-1-15,1-17 32,-18-35-17,0 0-15</inkml:trace>
  <inkml:trace contextRef="#ctx0" brushRef="#br0" timeOffset="108306.106">5609 4057 0,'0'0'0,"0"-18"0,0 1 16,71-1-1,17 53 1,0 36-1,0 17 1,-52 0 0,16 18-1,-34 0 1,-53 17 15,-18-52-15,-18-36-1,18-17 1,1-18 0</inkml:trace>
  <inkml:trace contextRef="#ctx0" brushRef="#br0" timeOffset="108755.67">6227 4498 0,'0'0'0,"0"-18"15,-18 1 1,0 17-1,18 17 17,36 36-17,16 18 1,-34-1 0,0-17-1,-1-18 1,-17-52-1,18-1 1,-18 1-16,0-36 16,35-36-1,18-16 1,0 34 0,0 53 15</inkml:trace>
  <inkml:trace contextRef="#ctx0" brushRef="#br0" timeOffset="108922.629">6720 4498 0,'0'0'16,"0"18"-16,18 34 15,0-16 1,-18-1-1,0-17 1</inkml:trace>
  <inkml:trace contextRef="#ctx0" brushRef="#br0" timeOffset="109088.11">6650 4269 0,'0'-36'15,"0"72"-15,-18-125 16,18 72-16,-17 17 16,17 17-1,0 36 1,0-35 0</inkml:trace>
  <inkml:trace contextRef="#ctx0" brushRef="#br0" timeOffset="109454.799">6967 4445 0,'0'0'0,"18"18"0,0-1 15,35 36 16,-36 18-15,18-36 0,-17 0-1,0-17 1,-1-18 0,1-35-1,17-54 1,-17-16-1,0 16 1,-18 37 0</inkml:trace>
  <inkml:trace contextRef="#ctx0" brushRef="#br0" timeOffset="109770.498">7408 4498 0,'36'0'15,"-19"-18"1,1 1 0,0-36-1,-1 0 1,-17 18-1,-35 17 1,17 18-16,-17 53 16,0 17-1,35 19 1,53-19 0,-18-17 15,18-35-16,-18-18-15</inkml:trace>
  <inkml:trace contextRef="#ctx0" brushRef="#br0" timeOffset="110070.971">7849 4392 0,'18'18'16,"-18"-1"-16,18 19 15,-18-19-15,17 54 16,1-1 0,-18-52-1,0 0 1,0-36 0,0-17-1,0-36 16,17-17-15,36 17 0,-17 19-1,-19 34-15</inkml:trace>
  <inkml:trace contextRef="#ctx0" brushRef="#br0" timeOffset="110917.844">10107 4163 0,'-18'0'31,"18"-18"-15,0 0-1,18 1-15,0-18 16,-18 17-16,0-35 16,0 35-1,-53 54 16,0 69 1,35 19-17,18-1 1,0 19 0,0-19-1,-17-35 1,-19-17-1,-17-36 1,36-35-16</inkml:trace>
  <inkml:trace contextRef="#ctx0" brushRef="#br0" timeOffset="111401.287">9754 4533 0,'0'0'0,"-17"-17"0,-54 17 31,53 0-15,54-18-1,70 18 1,35-35 0,17 17-1,-52-17 1,-18 35-1,-105 0 32,17 17-47,-53 36 16,18 0 0,35 18-1,35-36 1,18-17-1,0-18 1,-18-18 15,-17-35-15,-18-35 0,0 70-16,-18-52 15,-17 34 1,17 36-1,0 0 1</inkml:trace>
  <inkml:trace contextRef="#ctx0" brushRef="#br0" timeOffset="111701.396">10548 4410 0,'0'0'0,"18"0"0,17 35 16,-17 0-1,-1 36 17,-17-18-17,0-18 1,0-17 0,0-36 15,0-17-16,0-36 1,0 54-16,18-72 16,52 19-1,-34 35-15</inkml:trace>
  <inkml:trace contextRef="#ctx0" brushRef="#br0" timeOffset="112134.388">12047 4357 0,'0'0'0,"0"-18"16,0 1-1,-35 17 1,-18 0 0,-53 35-1,71 0 1,-36 18-1,71 18 1,18-1 15,88 1-15,-35-54 0,34-17-1,-34-35 1,-53 17-16</inkml:trace>
  <inkml:trace contextRef="#ctx0" brushRef="#br0" timeOffset="112599.363">12330 3933 0,'0'0'0,"-36"-35"16,1 0-1,-18 53 1,35 52-1,18 54 1,0 70 15,18-106-15,-18 35 0,18-52-1,-18-18 1,0-71 15,0 0-15,0-70-1,53 18 1,0 17 0,17 70-1,18 36 1,-17 36-1,-71-37 1,0 1 0,-18-17-1,-17-36 17</inkml:trace>
  <inkml:trace contextRef="#ctx0" brushRef="#br0" timeOffset="112916.642">12771 4392 0,'0'18'0,"0"-1"16,0 1-16,0 17 15,0-17-15,0 17 16,0 18-1,0-18 1,0-52 31,0-1-31,0-17-1,35-36 1,0-17-1,-35 70-15,18-52 16,-18 52-16</inkml:trace>
  <inkml:trace contextRef="#ctx0" brushRef="#br0" timeOffset="113266.668">13035 4304 0,'0'0'0,"-18"0"0,-17 53 15,0 17 1,17 1 15,36-1-15,52-17-1,1-35 1,-18-18 0,-35-35-1,-18 17-15,17-35 16,-34-70 0,-36 52-1,-18 36 1,36 17-1</inkml:trace>
  <inkml:trace contextRef="#ctx0" brushRef="#br0" timeOffset="113914.265">13317 4463 0,'0'0'0,"0"17"15,0 19 1,-17-1 0,-1 0-1,18-17 1,18-36 31,-18-17-47,0-18 15,17-18 1,36 18 15,-17 36-15,16 52-1,-16 36 1,-36-18 0,0-18-1,17-35 1,1-35 0,-18-1-1,0 19-15,35-54 16,1 18-1,16 18 1,37 53 0,-19 52-1,-34 18 1,-36-17 15,-36-18-15,19-18-1,-1-35 1</inkml:trace>
  <inkml:trace contextRef="#ctx0" brushRef="#br0" timeOffset="114280.231">14058 4410 0,'0'0'0,"18"0"15,-1 0-15,36-18 16,-17-17 0,-1 0 15,-35-1-16,-18 19 1,1 17-16,-72 0 16,19 70-1,-1 18 1,71-17 0,18-1-1,53-17 1,52-35-1,-88-18 1</inkml:trace>
  <inkml:trace contextRef="#ctx0" brushRef="#br0" timeOffset="115760.769">2417 5733 0,'0'0'0,"0"-18"16,0 36 46,0-1-62,0 19 16,0-19-16,0 36 16,-18 71-1,18 17 16,0 0-15,0-35 0,0-36-1,0-17 1,0-71 15,35-52-15,-17 17-1</inkml:trace>
  <inkml:trace contextRef="#ctx0" brushRef="#br0" timeOffset="116011.267">2487 5786 0,'0'0'16,"-18"-36"-16,18 19 31,18-19-15,35 1-1,0 17 1,0 18 0,-18 0-1,-17 36 1,-36-19-16</inkml:trace>
  <inkml:trace contextRef="#ctx0" brushRef="#br0" timeOffset="116210.863">2346 6103 0,'0'0'0,"0"18"0,18-18 16,17 0 15,35 0-15,19 0-1,-19-36 1,-52 36-16</inkml:trace>
  <inkml:trace contextRef="#ctx0" brushRef="#br0" timeOffset="116443.848">2787 6068 0,'0'17'31,"0"1"-15,0 0-16,0 17 16,-18-17-16,1 52 15,17 1 1,-18-36-1,18-17 17,0-36-17,0 0-15</inkml:trace>
  <inkml:trace contextRef="#ctx0" brushRef="#br0" timeOffset="116577.54">2805 5927 0,'0'0'0,"0"-18"0,0-17 15,-18-1 1,18 19 0,0 34-1,0 1 1</inkml:trace>
  <inkml:trace contextRef="#ctx0" brushRef="#br0" timeOffset="116926.225">2910 6085 0,'53'71'32,"-35"-36"-17,0 36 1,-18-36-16,0 36 15,17-36 1,-17-17 0,0-36 15,0-35-15,0 35-16,0-87 15,18-19 1,17 36-1,0 53 17,-17 35-32</inkml:trace>
  <inkml:trace contextRef="#ctx0" brushRef="#br0" timeOffset="117276.165">3369 6138 0,'0'0'0,"18"-17"0,-1-1 15,1-17 1,-18 17-16,0-35 16,0 18-1,-35 35 1,-18 35-1,0 36 1,35 70 15,36-53-15,35-17 0,35-36-1,0-35 1,18-53-1,-71 35-15</inkml:trace>
  <inkml:trace contextRef="#ctx0" brushRef="#br0" timeOffset="117692.483">3863 5750 0,'0'0'0,"0"-17"0,18-1 15,-1-35 1,-17 18 0,-17 17-1,-36 36 1,0 35-1,17 35 1,36 18 0,0 0-1,18 52 1,0 36 0,-18-70-1,0-36 1,0-53-1,0-17 1,0-36 0</inkml:trace>
  <inkml:trace contextRef="#ctx0" brushRef="#br0" timeOffset="117858.285">3722 6174 0,'0'0'0,"-18"-18"16,1-17 0,69 17-1,19 18 1,17-18 0,-35 1-1</inkml:trace>
  <inkml:trace contextRef="#ctx0" brushRef="#br0" timeOffset="118190.884">4163 5962 0,'0'0'0,"0"-18"31,-18 36-15,-35 35-1,-35 70 1,70-52-1,18 17 1,53-35 0,18-35-1,-18-18 1,-18-53 0,-17-71-1,-18 18 1,-18 36-1,-35 35 1,0 35 0</inkml:trace>
  <inkml:trace contextRef="#ctx0" brushRef="#br0" timeOffset="118423.457">4463 5962 0,'0'0'0,"0"18"47,0 17-47,-36 0 16,1 53-1,-18 1 1,0-19-1,18-17 1</inkml:trace>
  <inkml:trace contextRef="#ctx0" brushRef="#br0" timeOffset="118606.21">4357 6103 0,'0'-35'16,"0"70"-16,0-88 0,0 35 15,0 36 1,17 53 0,19 17-1,-19-35 1,19 17 0,17-34-1</inkml:trace>
  <inkml:trace contextRef="#ctx0" brushRef="#br0" timeOffset="118940.637">4868 5750 0,'0'0'0,"-17"-17"0,-1 17 15,0-18 1,18 36 0,-17-1-1,17 19 1,0-19-16,0 107 16,0-1-1,0 1 1,35-19-1,-17-52 1,-1-53 0,1 0-1</inkml:trace>
  <inkml:trace contextRef="#ctx0" brushRef="#br0" timeOffset="119256.275">4798 5786 0,'0'-36'16,"0"72"-16,-18-107 16,18 53-16,71 1 15,35 34 1,35 19 0,-36 52-1,-16 18 1,-72 17-1,-34 1 1,-36-19 0,-35-34-1,-18-36 1,18-35 15,17 0-15,71-17-16</inkml:trace>
  <inkml:trace contextRef="#ctx0" brushRef="#br0" timeOffset="119638.435">5397 6050 0,'0'0'0,"18"0"0,0-18 16,35 36 0,-18 35-1,-35 35 1,0-17 15,0-1-15,-18-52-1,1-18 17,17-18-32,0-35 15,17-52 1,36-19 0,-17 36-1,16 35 1,-16 53-1</inkml:trace>
  <inkml:trace contextRef="#ctx0" brushRef="#br0" timeOffset="119838.205">5962 5997 0,'0'0'0,"0"18"0,0 17 31,0 0-16,0 36 1,0-18 0,-18-18-1,-17-35 1</inkml:trace>
  <inkml:trace contextRef="#ctx0" brushRef="#br0" timeOffset="120005.322">5874 5874 0,'0'0'0,"17"-36"15,-17-16-15,0 16 16,0 19 15,0 34-15,0 19-1</inkml:trace>
  <inkml:trace contextRef="#ctx0" brushRef="#br0" timeOffset="120371.219">6103 5909 0,'0'18'15,"0"-1"1,0 1-16,0 17 16,18 53-1,-1-17 1,19-18 0,17-35-1,-18-18 16,-18 0-31,19-53 16,-19-36 0,1-16-1,-18 52 1,0-18 0,0 53-1,-35 18-15</inkml:trace>
  <inkml:trace contextRef="#ctx0" brushRef="#br0" timeOffset="120703.312">6544 5997 0,'0'0'0,"18"0"0,17-35 16,-17 35-1,17-53 1,-18 18 0,-17-18-1,0 18 1,-35 35 0,-53 17-1,53 54 1,35 17-1,35 0 1,36-17 0,-1-18-1,-17-53 1</inkml:trace>
  <inkml:trace contextRef="#ctx0" brushRef="#br0" timeOffset="120989.131">7003 5962 0,'0'0'16,"0"-18"-16,0 54 31,0-19-31,17 71 16,-17-17 0,0-18-1,0-35 1,0-36 15,0-35-15,0-35-1,0-18 1,36 35 0,-19 1-1,1 52-15</inkml:trace>
  <inkml:trace contextRef="#ctx0" brushRef="#br0" timeOffset="121602.009">8343 5574 0,'35'-35'32,"-35"17"-32,18-17 15,0-18 1,-18 17-1,-53 19 1,0 17 0,35 0-16,-35 17 15,-17 72 1,52 34 0,18 1-1,18 52 1,-1-17-1,-17-36 17,0-35-17,0-52 1,18-72 0</inkml:trace>
  <inkml:trace contextRef="#ctx0" brushRef="#br0" timeOffset="122067.831">8096 5980 0,'0'0'0,"-53"-18"15,18 0 1,35 1-16,18 17 16,52-18-1,107-17 1,-54-1-1,-17 19 17,-53 17-17,-53-18 1,-18 18 0,-52 35-1,17 36 1,35 0-1,53 17 1,36-35 0,52-36-1,-70-34 1,0-36 0,-35 0-1,-18-35 1,0 17-1,-35 36 17,-18 17-17,35 18-15</inkml:trace>
  <inkml:trace contextRef="#ctx0" brushRef="#br0" timeOffset="122385.427">8961 5856 0,'0'0'0,"17"0"0,18 18 32,-17-1-32,0 36 15,-1 35 1,-17-17 0,0-36-1,-17-17 1,-1-53 15,18-36 0,-18-17-15,36 0 0,17 0-1,-17 70-15,17-17 16,1 17-16</inkml:trace>
  <inkml:trace contextRef="#ctx0" brushRef="#br0" timeOffset="123135.015">10442 5627 0,'18'0'16,"-1"0"-1,1-18 1,17-17-1,1-36 1,-19 1 0,-17 17-1,-17 35 1,-54 36 0,18 52-1,53-34-15,-35 87 16,17 36-1,18 35 1,0-35 0,0-36 15,0-35-15,0-52-1,-35-54 1</inkml:trace>
  <inkml:trace contextRef="#ctx0" brushRef="#br0" timeOffset="123315.503">10195 5980 0,'0'0'0,"0"-18"0,0 0 0,18 1 15,35-1 1,0 18-1,35-18 1,0 1 15,-53 17-31,-17 0 0</inkml:trace>
  <inkml:trace contextRef="#ctx0" brushRef="#br0" timeOffset="123482.312">10654 5874 0,'0'0'15,"0"17"1,0 1-1,0 0-15,0 17 16,0 18 0,-18 0-1,18-36 1,0-34 15</inkml:trace>
  <inkml:trace contextRef="#ctx0" brushRef="#br0" timeOffset="123615.705">10654 5750 0,'0'-17'0,"0"34"0,0-87 15,0 52 17,18 36-17,-1-18-15</inkml:trace>
  <inkml:trace contextRef="#ctx0" brushRef="#br0" timeOffset="123948.432">10866 5856 0,'0'0'0,"0"18"0,17-18 16,-17 17-16,18 36 15,-1 18 1,-17-1 0,0-17-1,0-35 17,0-36-17,0 1 1,18-36-1,0-18 1,35-17 0,0 17-1,52 19 1</inkml:trace>
  <inkml:trace contextRef="#ctx0" brushRef="#br0" timeOffset="124596.68">11377 5891 0,'0'0'0,"-18"0"16,1 0-16,-1 0 31,36 0-15,17 0-1,0-17 1,18-19 0,-35 19-1,-18-1-15,-18 1 16,-52 34 0,-18 36-1,-1 18 1,54 34-1,53-16 1,52-19 0,18-34-1,36-19 1,-1-52 0</inkml:trace>
  <inkml:trace contextRef="#ctx0" brushRef="#br0" timeOffset="125030.206">12012 5521 0,'0'0'16,"18"-18"-16,-1-35 16,-17 36-1,-17 17-15,-1 0 16,-52 0 0,-19 70 15,19 36-16,17 18 1,18 52 0,17 0-1,0-34 1,18-37 0,-17-16-1,-1-72 1,0-17-1,18-17 1</inkml:trace>
  <inkml:trace contextRef="#ctx0" brushRef="#br0" timeOffset="125196.045">11624 6032 0,'0'0'0,"18"-17"15,17-1 1,18 1 0,53-1-1,-71 0-15</inkml:trace>
  <inkml:trace contextRef="#ctx0" brushRef="#br0" timeOffset="125513.133">12047 5874 0,'71'-36'15,"-71"19"1,0-1-1,-71 89-15,107-142 16,-89 106 0,0 36-1,53 35 1,0-18 0,53-17-1,0-54 16,0-17-15,-36-35 0,1-36-1,-18-34 1,-18 16 0,18 72-16,-35-1 15,-18 0 1</inkml:trace>
  <inkml:trace contextRef="#ctx0" brushRef="#br0" timeOffset="126011.344">12382 5909 0,'0'0'16,"0"53"0,0 17-1,0 19 1,0-19 0,0-52-1,0-53 32,18 17-47,-18 0 0,35-70 16,1-35-1,-1 34 1,-17 37 0,-18 34 15,-18 36-31,-35 70 31,35 0-15,18 0-1,0-17 1,53-36 0,18-35-1,35 0 1,-36-18-16</inkml:trace>
  <inkml:trace contextRef="#ctx0" brushRef="#br0" timeOffset="128158.384">2628 7585 0,'0'-18'31,"0"0"0,18 18 16,-18-17-47,-18 17 62,1 0-62,-19 0 16,1 0 0,-36 0-1,1 17 1,17-17 0,35 0-1,18 18 1,0 0-1,0-1 1,0 36 0,0 18 15,0-1-15,-17 1-1,-1-53-15,18 52 16,-18 18-1,1-35 1,17 0 0,0-18-1,0-17 1,35 0 0,18-18-1,35 0 1,0-36-1,-17-16 1</inkml:trace>
  <inkml:trace contextRef="#ctx0" brushRef="#br0" timeOffset="128341.801">2346 7990 0,'0'0'0,"-35"0"15,-1-17 1,54 17 0,53-18-1,17 0 1,-18 1 0</inkml:trace>
  <inkml:trace contextRef="#ctx0" brushRef="#br0" timeOffset="128890.311">2999 7761 0,'0'0'0,"-18"0"15,0 0 1,1 0-1,-1 18-15,-53 17 16,1 18 0,35 17-1,35-17 1,35-17 0,71-19-1,-36-17 1,-17-35-1,0-53 1,-18-53 0,-35-18-1,18 36 17,-18 70-17,-35 53 1,35 53-1,-18 35 1,18 18 0,18 17-1,-18-17 1,0-36 0,17 1-1,1-53 1,17-18-1</inkml:trace>
  <inkml:trace contextRef="#ctx0" brushRef="#br0" timeOffset="129440.047">3651 7814 0,'0'-18'16,"0"36"-16,0-53 15,-17 35-15,-36 0 16,-36 0 0,1 35-1,53 0 1,17 1 0,54-19-1,52 1 1,-18-36-1,-17-17 1,-35-36 0,-18 36-1,0 17 17,-35 71-17,35 36 1,0 34-1,17 18 1,1 0 0,-18 0-1,0-105-15,-18 17 16,-17-1 0,-36-52-1,1-17 1,-18-36-1,52-35 1,72-18 0,122-35-1</inkml:trace>
  <inkml:trace contextRef="#ctx0" brushRef="#br0" timeOffset="129789.756">3969 7849 0,'0'0'0,"17"-17"0,19-19 16,17 1-1,-18 0 1,-35 17-16,0 1 15,-53 17 1,-35 35 0,17 35-1,54 19 1,17-19 15,105 1-15,-52-36-1,53-35 1,-53 0-16</inkml:trace>
  <inkml:trace contextRef="#ctx0" brushRef="#br0" timeOffset="130105.589">4427 7497 0,'0'0'0,"-35"-36"32,17 36-32,18 36 15,-17-19-15,17 89 16,0 17 15,0 19-15,0-19-1,0-52 1,0-1 0,0-35-1,0-52 17,17-36-17</inkml:trace>
  <inkml:trace contextRef="#ctx0" brushRef="#br0" timeOffset="130404.456">4339 7549 0,'0'0'0,"0"-88"15,35 71 1,36 34 0,17 36-1,-17 18 16,-54-36-31,54 88 16,-53 1 0,-36-18-1,0-53 1,-52 0 0,-18-18-1,-1-35 1,72 0-1</inkml:trace>
  <inkml:trace contextRef="#ctx0" brushRef="#br0" timeOffset="130837.602">4868 7832 0,'0'0'0,"0"17"63,18-17-63,0 71 15,-18-18 1,0 0-1,0-18 1,0-53 31,0 1-31,0-19-16,35-34 15,18-18 16,0 17-15,-36 53-16,19 1 16,-1 17-1,0 35 1</inkml:trace>
  <inkml:trace contextRef="#ctx0" brushRef="#br0" timeOffset="131320.527">5309 7761 0,'0'18'47,"0"-1"-31,0 1-16,0 35 16,-17 0-1,17 0 16,0-18-15,0-17 0,17-18-1,1-36 1,0 36-16</inkml:trace>
  <inkml:trace contextRef="#ctx0" brushRef="#br0" timeOffset="131486.286">5309 7620 0,'0'0'0,"-17"-35"0,17 17 0,0 0 16,-18 1-1,18-1 1,-18 18 0</inkml:trace>
  <inkml:trace contextRef="#ctx0" brushRef="#br0" timeOffset="131869.602">5539 7673 0,'0'18'31,"17"-1"-15,1 36 0,17 18-1,-17-1 1,-1-35 0,1-17-16,0 17 15,17-35 1,-17-17 15,17-19-15,0-16-1,0-37 1,18-16 0,-35 69-1,0 19 1</inkml:trace>
  <inkml:trace contextRef="#ctx0" brushRef="#br0" timeOffset="132201.238">5997 7708 0,'0'0'0,"18"0"0,17-17 16,0-19-1,-35 19 1,0-19 0,0 1-1,-53 35 1,36 18 0,-18 35-1,17 35 1,18-18-1,53 19 1,0-54 0,0-18-1,-36-17-15</inkml:trace>
  <inkml:trace contextRef="#ctx0" brushRef="#br0" timeOffset="132501.34">6438 7691 0,'0'0'0,"0"17"15,0 36 1,-17 18 0,-1-18-1,18-18 1,0-53 15,18 1-15,-1-19-1,-17 19-15,35-36 16,18-53 0,0 35-1,-35 36 1</inkml:trace>
  <inkml:trace contextRef="#ctx0" brushRef="#br0" timeOffset="133166.265">8449 7214 0,'0'0'0,"-18"0"0,1 0 15,17-17 1,0-1 0,35-35-1,-35 0 1,0 18 0,0 17-16,0 1 15,-53 17 1,-17 53-1,17 52 1,17 54 15,36 18-15,18-19 0,0-34-1,-18-36 1,0-35-1</inkml:trace>
  <inkml:trace contextRef="#ctx0" brushRef="#br0" timeOffset="133666.565">7955 7673 0,'0'0'0,"-53"-18"0,18 1 16,70-1 15,53 18-15,71-18 0,53 1-1,-36-19 1,-35-16-1,-88 34 1,-53 0 0,-35 18-1,-18 36 1,0 34 0,53 1-1,0-18 1,71-1-1,17-34 1,-18-18 0,-17-35-1,-35-36 17,-18-17-17,-35 0 1,-1 53-1,19 35 1</inkml:trace>
  <inkml:trace contextRef="#ctx0" brushRef="#br0" timeOffset="133982.709">9190 7532 0,'0'0'16,"17"17"-16,1 54 16,-18 0-1,0-19 17,0-34-17,0-36 16,0-17-15,18-18 0,-18-35-1,0 0 1,35 35 0,0 0-1</inkml:trace>
  <inkml:trace contextRef="#ctx0" brushRef="#br0" timeOffset="134631.839">10477 7514 0,'0'0'0,"0"18"15,18-18 1,0 0-16,35-18 16,-18-17-1,0-18 1,-35-18 0,-17 36-1,-36 53 1,17 17-1,-34 71 1,70 0 0,17-36-1,19-17 17,34-18-17,-17-35 1,-35 0-16</inkml:trace>
  <inkml:trace contextRef="#ctx0" brushRef="#br0" timeOffset="134980.94">10813 7549 0,'-36'71'15,"36"-53"1,0-1-16,0 19 15,0-19 1,0-34 15,0-19-15,0-34 0,-17-1 15,17 36-16,17 35 1,-17 18 0,18 34-1,0-16 1,-1-36 0</inkml:trace>
  <inkml:trace contextRef="#ctx0" brushRef="#br0" timeOffset="135696.88">11077 7479 0,'0'-18'15,"0"1"1,0-1 0,-17 18-1,-1-18-15,-17 18 16,17 0-16,-17-17 15,-36 17 1,1 17 0,17 36-1,17 18 1,36 35 15,0-71-15,36 0-1,17-35 1,0 0 0,-1-35-1,19-36 1,17-70 0,-17-35-1,-18 35 1,-53 35-1,0 53 1,-18 53 0,-35 35-1,18 106 1,35 18 0,0-18 15,0 0-16,0-52 1,17-37 0,-17-34-1,18-18-15</inkml:trace>
  <inkml:trace contextRef="#ctx0" brushRef="#br0" timeOffset="136329.46">11553 7532 0,'0'-35'32,"18"17"-32,0-17 15,-18-18 1,0 35 15,0 0-31,-53 1 16,0 17-1,0 53 1,18 0 0,70 0-1,36-18 1,-1-18-1,-35-34 1,1-18 0,-36 17-1,-18 53 17,-35 71-17,18 17 1,17 19 15,1-19-15,-1-35-1,18-70-15,-18 0 16,-17-1 0,-18-17-1,0-35 1,-17-36-1,34 1 1,54-18 0,53-1-1,52 1 1</inkml:trace>
  <inkml:trace contextRef="#ctx0" brushRef="#br0" timeOffset="136694.982">11871 7532 0,'18'-18'16,"-1"1"-1,36-1 1,-35 0-16,35-35 15,-36 0 1,-34 36 0,-54 17-1,-17 70 1,17 36 0,54 18-1,70-54 16,53-17-15,-1-35 0,1-18-1,-71-18-15</inkml:trace>
  <inkml:trace contextRef="#ctx0" brushRef="#br0" timeOffset="141256.261">741 9437 0,'0'0'15,"0"17"-15,-18 1 16,53-18 31,18-18-32,-17-17 1,-1 0 0,-35 0-1,0-1 1,-18 36-16,1 0 16,-72 36-1,19 34 1,17 18-1,35 1 1,18-1 0,53-18-1,35-34 1,1-36 0,-1-36-1,-35 1 1</inkml:trace>
  <inkml:trace contextRef="#ctx0" brushRef="#br0" timeOffset="141503.295">1358 9437 0,'0'-18'0,"0"36"46,-17-18-46,-1 35 16,-35 18 0,0 18-1,0 17 1,18-35 0,35-36-1</inkml:trace>
  <inkml:trace contextRef="#ctx0" brushRef="#br0" timeOffset="141704.163">1235 9507 0,'0'-17'16,"0"34"-16,0-17 16,0 18-1,0 53 1,17-1-1,1 1 1,35-36 0,-18-17-1,-17-36-15</inkml:trace>
  <inkml:trace contextRef="#ctx0" brushRef="#br0" timeOffset="142021.114">1711 9155 0,'-18'0'0,"1"52"31,17-16-15,0 52-1,0-35 1,0-18-16,0 71 16,0-18-1,0-17 1,35-36 0,18-17-1,17-18 1,-34-36-1</inkml:trace>
  <inkml:trace contextRef="#ctx0" brushRef="#br0" timeOffset="142220.282">1799 9437 0,'0'0'0,"-88"-18"15,35 18 1,53-17 0,53 17-1,18-18 1,-1 18 0</inkml:trace>
  <inkml:trace contextRef="#ctx0" brushRef="#br0" timeOffset="142551.965">2240 9437 0,'18'0'16,"-1"0"-1,1-18-15,0 1 16,-18-19 0,-18 19-1,-17 17 1,-36 17 0,18 54-1,53-1 1,36 19-1,34-1 17,-52-71-32,52 19 0</inkml:trace>
  <inkml:trace contextRef="#ctx0" brushRef="#br0" timeOffset="142917.557">2611 9719 0,'0'0'0,"-18"0"16,18-18 31,-18 18-47,18-53 15,0-17 1,0 35-16,36-36 15,-1 1 17,35 70-17,-17 0 1,0 70 0,-18 71-1,-35-53 1,0-35-1,0-35 1</inkml:trace>
  <inkml:trace contextRef="#ctx0" brushRef="#br0" timeOffset="143483.996">3316 9525 0,'0'-35'31,"-18"17"-15,-34 18-1,-37 0 1,1 53-1,35 18 1,53-54-16,0 54 16,71-18-1,17-36 1,18-34 0,-36-36-1,-34-18 1,34-88-1,-52 36 1,-18 17 15,-35 71-15,-1 52 0,1 19-1,35 70 1,0 17-1,18 18 1,-18-17 0,0-54-1,0-17 1,17-53 0,-17-18-1</inkml:trace>
  <inkml:trace contextRef="#ctx0" brushRef="#br0" timeOffset="144116.364">4939 9313 0,'0'0'0,"0"-17"15,0-1 1,0 36 31,0-1-32,0 1-15,-18 17 16,1 71 0,-1 18-1,18-1 1,0-17-1,0-53 1,18-18 0,35-35 15,17-18-15,-17-52-1,-18 35-15</inkml:trace>
  <inkml:trace contextRef="#ctx0" brushRef="#br0" timeOffset="144315.639">4851 9525 0,'0'0'0,"-36"0"0,-34-18 16,17 18-1,88-17 16,71 17-15,18-18 0,-72 18-1,54-18-15</inkml:trace>
  <inkml:trace contextRef="#ctx0" brushRef="#br0" timeOffset="144632.667">5345 9402 0,'17'0'0,"-52"17"31,35-34-15,18 17-16,-71 17 16,17 18-1,19 1-15,-1 52 16,18 0 0,71-17-1,17-54 1,-53-17-16,18 0 15,18-88 1,-36 35 0,-35-35-1,-35 0 17,-36 70-17,0 36 1,1 35-1</inkml:trace>
  <inkml:trace contextRef="#ctx0" brushRef="#br0" timeOffset="145763.527">7549 9172 0,'0'0'0,"0"-17"0,0-1 16,0 36 31,-17 17-32,-1-18 1,18 1-16,-35 70 16,17 18-1,18-18 1,-17 1 0,17-37-1,0-34 1,0-53-1</inkml:trace>
  <inkml:trace contextRef="#ctx0" brushRef="#br0" timeOffset="146196.957">7479 9066 0,'0'0'0,"18"-53"16,34-17-1,37 52 1,34 36 0,-17 35-1,-36 17 1,-87 1 0,-54-18-1,-35 0 1,18-18-1,18 0 1,34 1 0,19-1-1,17 0 1,17 18 0,36 18 15,0-18-16,0-1 1,35-34 0,18-36-1,-18-17 1</inkml:trace>
  <inkml:trace contextRef="#ctx0" brushRef="#br0" timeOffset="146528.336">8026 9384 0,'17'0'16,"1"0"0,17 0-16,18-18 15,0-17 16,-53 17-31,0-17 16,-18 17 0,-34 18-1,-1 71 1,35-18 0,18 17-1,53 36 1,0-53-1,-18-53-15</inkml:trace>
  <inkml:trace contextRef="#ctx0" brushRef="#br0" timeOffset="147078.059">8537 9560 0,'0'0'0,"0"-17"15,0-1 1,-17 0 0,17-17-1,0-18 1,0 0 0,52 18-1,19 17 1,17 36-1,-17 35 1,-54 0 0,-17 0-1,0-71 32,18 0-31,-18-17-16,18-18 31,-1 36-31,19-36 16,17 17-1,-1 54 1,1 35 0,-53 35-1,0-17 1,-35-18-1,35-18 1,0-17 0,53-36-1,-18 0-15</inkml:trace>
  <inkml:trace contextRef="#ctx0" brushRef="#br0" timeOffset="147394.73">9384 9278 0,'-18'0'16,"36"0"-16,-71 0 16,18 18-1,-18 35 1,35 17 0,18 18-1,35-35 1,36-17-1,0-36 1,-19-36 0,-34-52-1,-18 0 1,-35 35 0,0 35-1,-36 18 16,18 0-31</inkml:trace>
  <inkml:trace contextRef="#ctx0" brushRef="#br0" timeOffset="147793.766">9807 9031 0,'-17'-35'15,"-1"35"1,18 17 0,0 19-1,0-19 1,0 72-16,0 16 31,-35-16-15,17-1-1,18-18 1,0 1 0,35-36-1,36-17 1,-18-18-1,17-53 1,-52 35-16</inkml:trace>
  <inkml:trace contextRef="#ctx0" brushRef="#br0" timeOffset="147960.146">9772 9313 0,'-18'-17'0,"36"34"0,-89-34 16,71-1-1,18 18 1,17-18 0,36 18-1,17 0 1</inkml:trace>
  <inkml:trace contextRef="#ctx0" brushRef="#br0" timeOffset="148325.658">10248 9296 0,'18'0'0,"-36"0"0,71 0 16,-35-18-1,-1 0-15,-17 1 16,0-1-16,-17 0 31,-19 18-15,-52 18 0,18 53-1,34-1 1,54 18-1,53-17 1,17-36 0,-18-35-1,-52-17-15</inkml:trace>
  <inkml:trace contextRef="#ctx0" brushRef="#br0" timeOffset="149225.915">10583 9049 0,'0'0'0,"0"-18"16,0 0 0,0 71 15,0-35-16,-35 53 1,35-36-16,-35 53 16,35 0-1,0-17 1,53-18 0,17-36-1,-17-52 1,0-18-1,0-35 17,-18 35-32,-35 18 31,0 52-15,0 36-1,18 18 1,17-18-1,36-18 1,-1-17 0,-17-18-1,0-36 1,0-34 0,-18-36-1,18 0 1,-53 0-1,-70 36 1,-36 52 0,18 36 15,88 17-15</inkml:trace>
  <inkml:trace contextRef="#ctx0" brushRef="#br0" timeOffset="149607.072">11501 9313 0,'0'0'0,"17"0"16,1 0-16,17 0 15,-17 0-15,17 0 16,18-35 0,-35-18 15,-18 18-15,-36 17-1,-17 18 1,-35 53-1,71 18 1,17-1 0,52 1-1,72-1 1,-54-52 0,72-18-1</inkml:trace>
  <inkml:trace contextRef="#ctx0" brushRef="#br0" timeOffset="150141.031">12259 8890 0,'0'0'0,"-18"-18"15,-35 1 1,36 17-1,-1 17 1,1 54 0,-1 35-1,-17 52 1,35-87 0,0 35-1,0-36 1,0-34-1,0-19 1,17-34 0,19-54 15,-1 1-15,35-19-1,19 54 1,-19 35-1,1 53 1,-54 18 0,-34 17-1,-36-35 1,-35-18 0,17-35-1,18-18 1,35 18-16</inkml:trace>
  <inkml:trace contextRef="#ctx0" brushRef="#br0" timeOffset="151389.293">12753 8925 0,'0'0'0,"-18"-17"16,1 17 31,17 35-47,-18 0 15,0 53 16,1-52-31,-1 52 16,0 0 0,36 0-1,17-35 1,-17-35 0,17-18-1,1-35 1</inkml:trace>
  <inkml:trace contextRef="#ctx0" brushRef="#br0" timeOffset="151704.383">12771 8996 0,'-36'-53'16,"36"0"-16,53 212 0,-70-212 16,-19-106-16,72 159 15,34 18 16,36 35-15,-18 52 0,-17-16-1,-36 16 1,-35-69-16,-35 34 16,-36-17-1,1 0 1,-19-35-1,1-18 1,35 0 0,36 0-1,34-18 1</inkml:trace>
  <inkml:trace contextRef="#ctx0" brushRef="#br0" timeOffset="152070.492">13194 9207 0,'18'0'16,"-36"0"-16,71-17 15,-18 17 1,0 0 0,-17 17-1,0 36 1,-18 18-1,0 0 1,0-36 0,-18-35-1,18-35 17,0 17-17,0-35 1,18-35-1,35 17 1,-18 18 0,0 36-1,-17 17-15</inkml:trace>
  <inkml:trace contextRef="#ctx0" brushRef="#br0" timeOffset="152286.736">13617 9102 0,'0'35'16,"0"-70"-16,0 105 16,0-17-1,0-35-15,-17 17 16,17 36 0,-18-54-1,18 1 16,-18-36-15,18 1-16</inkml:trace>
  <inkml:trace contextRef="#ctx0" brushRef="#br0" timeOffset="152425.458">13582 9013 0,'0'-70'15,"0"17"1,0 247-16,0-406 15,0 353-15,0-264 16,0 141 0,0-1-16</inkml:trace>
  <inkml:trace contextRef="#ctx0" brushRef="#br0" timeOffset="152802.302">13758 9119 0,'18'18'0,"0"-18"15,-1 18 1,-17 17 0,18 18-1,-18 0 1,0-36-16,0 19 15,35-19 1,0-17 0,1-17-1,-1-19 1,-17-34 0,-1-1-1,1 1 1,17 34-1,0 1 17,-17 35-32</inkml:trace>
  <inkml:trace contextRef="#ctx0" brushRef="#br0" timeOffset="153135.838">14287 9119 0,'18'0'16,"70"-17"15,-88-1-31,18-17 16,-18-18-1,-35 35 1,-36 36-1,53-18 1,-34 53 0,34 17-1,18 1 1,18-18 0,17 0-1,18-36 1,-36 1-16</inkml:trace>
  <inkml:trace contextRef="#ctx0" brushRef="#br0" timeOffset="153451.28">14746 9084 0,'0'0'0,"35"0"15,-35 53 1,0 17-1,0-17 17,-17 0-17,17-17 1,-18-36 0,18-18-1,0-17 1,0-18-1,53-18 1,0-17 0,35 35-1,-53 35-15</inkml:trace>
  <inkml:trace contextRef="#ctx0" brushRef="#br0" timeOffset="154050.218">16387 8925 0,'0'0'0,"17"-17"16,-17-19-1,-17 19 1,-36 17-1,-36 0 1,1 53 0,35 17-1,36 1 1,34-1 0,89 1-1,18-54 1,-36-17-1,0-35 1,-35 0 0</inkml:trace>
  <inkml:trace contextRef="#ctx0" brushRef="#br0" timeOffset="154349.996">16704 8414 0,'0'0'0,"-18"-53"15,-17 0 1,35 88 15,0 71-15,0 35 0,0 0-1,0 0 1,0-17-1,0-18 1,0-36 0,0-52-1,0 17 1,18-53 0</inkml:trace>
  <inkml:trace contextRef="#ctx0" brushRef="#br0" timeOffset="154799.357">17074 8855 0,'-17'-36'32,"-1"36"-17,-52 18 1,17 0-1,17-1-15,-17 54 16,36-18 0,52 0-1,36-18 17,17-35-17,-35-18 1,0-52-1,-36-1 1,-17 1 0,-17 105 15,-1-17-31,18 70 16,0-18-1,0-17 1,35-17-1,-17-36 1,0 0 0</inkml:trace>
  <inkml:trace contextRef="#ctx0" brushRef="#br0" timeOffset="155133.777">17551 8890 0,'35'-53'16,"-159"212"-16,213-265 0,-36 35 0,-53 36 15,0 0 1,-71 35 15,0 0-15,19 53 0,52 17-1,17-52-15,18 35 16,18 35-1,-35-35 1,-18-18 0,-35-17-1,-18-18 17,-18 0-17,36 0 1,17 0-16</inkml:trace>
  <inkml:trace contextRef="#ctx0" brushRef="#br0" timeOffset="155465.465">18045 8802 0,'17'-18'0,"-34"36"0,69-71 16,-52 35-16,18 1 15,-53 17 17,17 0-17,-17 17-15,-18 19 32,35 16-17,36 19 1,17 17-1,1-17 1,-19-18 0,-87 17-1,-89-70 1,106 0-16</inkml:trace>
  <inkml:trace contextRef="#ctx0" brushRef="#br0" timeOffset="178594.444">635 11165 0,'0'0'0,"-53"18"15,-17-18 1,-1 18 0,0-1-1,54-17-15,-54 0 16,36 0 0,53 0 30,34 0-30,90 0 0,-89 0-16,123 0 15,-17 0 1,-71 0 0,-35-17-1,-36 17 1,-17-18 31,0 0-16,0 1-31,0-1 16</inkml:trace>
  <inkml:trace contextRef="#ctx0" brushRef="#br0" timeOffset="179111.19">829 10866 0,'0'0'0,"-18"-18"16,-17 18-1,17 0 32,18 18-47,0-1 0,36 18 16,17 18 0,35 18-1,18-18 1,-18-18 15,-35-35-15,-18 18-1,-35-1 1,-53 1 0,0 35-1,-53 0 1,1 17-1,-1 1 1,18-18 0,52-18-1,72-35 17,-1 0-17</inkml:trace>
  <inkml:trace contextRef="#ctx0" brushRef="#br0" timeOffset="186533.314">1958 10901 0,'0'-35'31,"0"17"-31,0 0 47,0 36-15,0 17-17,0 53 1,0 18-1,-18 35 1,1-35 0,-19-18-1,1-35 1,17-17 0,18-54 30,0 0-46,36-70 16</inkml:trace>
  <inkml:trace contextRef="#ctx0" brushRef="#br0" timeOffset="187015.515">1940 10866 0,'0'0'16,"0"-71"0,53 0-1,18 19 1,17 52 0,35 0-1,-87 17-15,34 36 16,-52-18-1,-18 54 1,-106-1 0,-35-18 15,-35-17-15,123-18-1,53 18 1,53 0-1,17 18 1,-35-36 0,18 18-1,-35-35-15,0 17 16,-1-17 0,18-18-1,18-36 1,-35 19-16</inkml:trace>
  <inkml:trace contextRef="#ctx0" brushRef="#br0" timeOffset="187348.387">2417 11271 0,'17'0'16,"1"0"-1,35-17 1,-18-19 0,-17 19-16,17-36 15,-35 0 1,0 35 0,-53 53-1,-18 36 1,54 0-1,34-1 1,19 1 0,17-36-1,0-35 17,-18 0-32</inkml:trace>
  <inkml:trace contextRef="#ctx0" brushRef="#br0" timeOffset="187913.44">2787 11377 0,'-18'0'15,"18"18"1,-17-18 15,17-18 0,0 0-15,0 1-16,-18-1 0,18-35 16,0-17-1,71 34 1,-19 54 0,19 17 15,-36 1-16,1-1 1,-36 0 0,17-52 15,1-19-15,0-52-1,17 35 1,18 35-1,0 36 1,-18 0-16,35 52 16,-34 1-1,-36-18 1,0 0 0,-18-18 15,0-35-16,36 0 1,17-18-16</inkml:trace>
  <inkml:trace contextRef="#ctx0" brushRef="#br0" timeOffset="188263.003">3775 11148 0,'0'0'16,"-36"0"-1,1 17 1,-18 36 0,0 36-1,36-19 1,17-52-16,53 35 16,17-36 15,1-17-16,-18-35 1,-36-18 0,1-70-1,-53 52 1,-54 0 0,19 89-1,35 0 1,35-1-16</inkml:trace>
  <inkml:trace contextRef="#ctx0" brushRef="#br0" timeOffset="188662.257">4198 10830 0,'0'0'0,"-18"-17"0,18-1 16,0-17 0,0 52 15,0 1-15,0 88-1,0-18 1,0-35-16,-35 88 15,17-17 1,1-19 0,-1-52-1,18 0 1,18-35 0,35-18 15,17-35-16,-17-36 1,-17 53-16</inkml:trace>
  <inkml:trace contextRef="#ctx0" brushRef="#br0" timeOffset="188830.2">4180 11201 0,'-17'0'0,"34"0"0,-52-18 16,53 18-1,-1-18 1,54 18 0,0 0-1,-36-17-15,0 17 16</inkml:trace>
  <inkml:trace contextRef="#ctx0" brushRef="#br0" timeOffset="189161.137">4427 11183 0,'18'0'16,"0"0"0,-1 0-16,1 0 15,17-18 1,-35-17-1,0 17-15,0 1 16,-53 17 0,0 53-1,18 17 1,35 19 0,35-19-1,18-35 1,18-17 15,-54-18-31</inkml:trace>
  <inkml:trace contextRef="#ctx0" brushRef="#br0" timeOffset="190126.437">4957 10989 0,'0'0'0,"0"-18"0,0 1 15,0-19 1,-18 36 31,0 36-32,-17 17 1,0 70 0,-1-17-1,36-18 1,0-70-16,36 17 15,52-17 1,0-18 0,-17-53-1,-1-18 1,-35 36 0,-17 35-1,-18 18 1,0 35 15,35-1-15,1-16-1,34-1 1,1-35 0,-54 0-16,54-35 15,-18-36 1,17-35-1,-34-17 1,-36 35 0,-36-18-1,-52 88 1,0 36 0,53 17-1,35-17 1</inkml:trace>
  <inkml:trace contextRef="#ctx0" brushRef="#br0" timeOffset="190495.311">5944 11218 0,'18'-17'47,"-18"-1"-47,35 0 16,-17-52 0,-18 17-1,-35 35 1,17 18-16,-35 53 15,0 35 1,35 1 15,36-19-15,17-17 0,36-18-1,35-17 1</inkml:trace>
  <inkml:trace contextRef="#ctx0" brushRef="#br0" timeOffset="191074.886">6368 10813 0,'0'-18'16,"0"36"-16,0-71 15,-18 53 1,0 17 0,18 36-1,-17 71 1,17 34-1,-18-16 1,18-19 0,0-105-16,0 52 15,0-52 1,0 0 0,18-71 15,17-18-16,0 36-15,36-53 16,17 52 0,0 54 15,-53 53-15,-17 17-1,-36-18 1,-52-17-1,-1-35 1,-17-18 0,35-18-1,36 1-15</inkml:trace>
  <inkml:trace contextRef="#ctx0" brushRef="#br0" timeOffset="191641.354">7073 10954 0,'0'0'15,"0"-36"-15,0 19 16,0-18 0,-17 35-1,-1 0 1,0 52-1,1 54 1,-1 71 0,0-36-1,18-35 1,0-53 0,0-18-1,0-70 16,0 17-31</inkml:trace>
  <inkml:trace contextRef="#ctx0" brushRef="#br0" timeOffset="191979.372">6897 10918 0,'0'0'0,"0"-35"15,35-18 1,71 36-1,17 70 1,-17 35 0,-35 18-1,-54 35 1,-34 0 0,-1-88-1,-35 17 1,-17-34-1,-19-19 1,-16-17 0,34 0-1,124-35 32</inkml:trace>
  <inkml:trace contextRef="#ctx0" brushRef="#br0" timeOffset="192356.423">7514 11236 0,'0'0'16,"0"-18"-16,18 18 16,-1 0-1,1 18 1,0 70-1,-18-17 1,0-18 0,-18 0-1,18-18 17,0-53-1,0-17-16,0-36 1,35-17 0,1 0-1,-19 35 1,1 53 0</inkml:trace>
  <inkml:trace contextRef="#ctx0" brushRef="#br0" timeOffset="192539.955">7832 11218 0,'17'18'16,"-17"17"-1,-17-88-15,34 124 0,-17-53 0,0 52 32,-17-17-17,-1-18 1,0-35-1,1 0 1</inkml:trace>
  <inkml:trace contextRef="#ctx0" brushRef="#br0" timeOffset="192673.072">7849 11042 0,'18'-35'15,"-18"-54"1,0 72-1,-35 246-15,52-317 0,1-36 16,-18 160 0</inkml:trace>
  <inkml:trace contextRef="#ctx0" brushRef="#br0" timeOffset="193004.941">8167 11183 0,'17'35'32,"1"-35"-32,-18 18 15,18 35 1,-1 0 0,1 17-1,35-17 1,-18-35-1,18-18 1,0-35 0,-18-36-1,1 18 1,16-35 0,-34 17 15,0 54-31</inkml:trace>
  <inkml:trace contextRef="#ctx0" brushRef="#br0" timeOffset="193338.531">8784 11289 0,'18'0'0,"-1"0"16,19 0-1,17-35 1,-36-1 0,-17 19-16,0-54 15,-53 36 1,0 52 0,-17 54 15,52 17-16,18-17 1,36 17 0,16 0-1,1-70 1,-35-18-16</inkml:trace>
  <inkml:trace contextRef="#ctx0" brushRef="#br0" timeOffset="193623.033">9190 11271 0,'0'0'0,"0"71"31,0-18-31,0 17 16,0-34-1,0-19 16,17-17-15,-17-17 0,18-36-1,0 35-15,17-70 16,18 0 0,0 17-1,0 18 1</inkml:trace>
  <inkml:trace contextRef="#ctx0" brushRef="#br0" timeOffset="194236.87">10689 11042 0,'0'0'0,"-17"0"31,-19 0-15,-17 18 0,0 17-1,0 18 1,18 0-1,35 0 1,53 0 0,35-36-1,1-17 1,-19-35 0,-52 0-16,52-36 15</inkml:trace>
  <inkml:trace contextRef="#ctx0" brushRef="#br0" timeOffset="194536.256">11007 10601 0,'-36'-35'15,"19"-1"1,17 19 0,53 140-16,-53-158 0,-53 0 31,70 105-16,-17-34-15,0 52 16,-17 106 0,17-106-1,-18 53 1,18-70 0,18-18-1,35-36 16,17-34-15,-35-1-16</inkml:trace>
  <inkml:trace contextRef="#ctx0" brushRef="#br0" timeOffset="194951.314">11642 10971 0,'17'-17'15,"-17"-19"1,-17 1-1,-72 35 1,-34 35 0,335 36-16,-212-89 0,-318 36 15,265 53 1,71-1 0,52-17-1,19-35 1,-1-18-1,-35-71 17,0-17-17,-36 0 1,-17 70 0,-53 106-1,18 0 1,35 1-1,0-36 1,35-18 0,1-35-1,17-18 1</inkml:trace>
  <inkml:trace contextRef="#ctx0" brushRef="#br0" timeOffset="195284.766">12118 10954 0,'0'-36'0,"18"-16"32,-18 34-17,-18 18 1,-17 0 0,17 159-16,71-212 0,-124-18 15,54 106 1,17 36-1,0-36-15,0 1 16,17 69 0,-17-52-1,0-17 1,-53-19 0,1 1-1,-37-18 1,89-18 15</inkml:trace>
  <inkml:trace contextRef="#ctx0" brushRef="#br0" timeOffset="195601.088">12418 10936 0,'0'0'0,"53"-70"16,-36 34-1,-34 36 32,-1 18-47,0 35 16,1-36-16,17 36 16,0 18-1,17-1 1,-17-17-1,-17 0 17,-36-17-17,0-36 1,-18 0 0</inkml:trace>
  <inkml:trace contextRef="#ctx0" brushRef="#br0" timeOffset="196333.955">13882 10954 0,'0'0'16,"17"-18"-16,-17 0 15,-17 1 1,-36 17-1,-35 17 1,17 54 0,53-18 15,18 35-15,53-35-1,18-35 1,0-36-1,-19-35 1,-16-53 0,-19 18-1,-17 53 1,0 88 0,0 0-1,18 35 1,17 0-1,18-17 1,-18-36 0,18-35-1,-17-18 1</inkml:trace>
  <inkml:trace contextRef="#ctx0" brushRef="#br0" timeOffset="196682.613">14587 10460 0,'0'17'0,"0"-34"0,0-1 16,0 1-16,-17-19 16,-1 36-1,0 18 1,1 35-1,-1 35 1,18 53 0,-17 36-1,-1-19 17,18-105-32,0 35 15,0-17 1,0-18-1,35-35 1,18-54 0,-35 19-16</inkml:trace>
  <inkml:trace contextRef="#ctx0" brushRef="#br0" timeOffset="197049.082">14940 10918 0,'0'0'0,"18"-52"16,-18 16-1,0 19 1,-18 17 31,-17 0-31,17 0-16,-35 35 15,36 0 1,17 36-1,35 17 1,18-18 0,-36 1-1,-17-36 1,-35 1 0,-53-36-1,0 0 1,35 0-1,18-36 1</inkml:trace>
  <inkml:trace contextRef="#ctx0" brushRef="#br0" timeOffset="197382.29">15240 10901 0,'0'0'16,"0"-18"-16,18-17 15,-18 17 1,-36 54 0,1 34-1,0-17 1,35 35 0,17-35-1,36-18 1,36-35-1,-54-53 1,0-52 0,-35-1-1,-70 18 17,-19 70-17,1 53 1,71 1-16</inkml:trace>
  <inkml:trace contextRef="#ctx0" brushRef="#br0" timeOffset="198795.729">16563 10795 0,'0'0'31,"0"-18"-31,-18 1 16,18 34 0,0 1-1,0 35 1,0-18-16,0 53 16,0 1-1,-17-19 1,-1-52-1,-17-54 1,35 1 0</inkml:trace>
  <inkml:trace contextRef="#ctx0" brushRef="#br0" timeOffset="198945.443">16475 10672 0,'0'-36'0,"0"-34"15,-18 34 16,36 213-31,-18-212 0,-18-89 16,18 142 0,18 17-1,-18-17-15</inkml:trace>
  <inkml:trace contextRef="#ctx0" brushRef="#br0" timeOffset="199711.653">16651 10971 0,'0'0'0,"0"53"32,0-35-32,0 0 31,0-1-16,0-34 95,0-1-79,-18 18-15,18-18-1,0 1 1,0-1-16,0-17 16,0-36-1,18 36 1,35-18 15,18 53-15,-54 18-16,36 35 15,-35-1 1,-18 1 0,0-70 15,0-19-16,0-52 1,17 18 0,19-1-1,34 71 1,36 53 0,-53 53-1,-35-71-15,-18 36 16,-18 17 15,18-53-31,-53 18 16,35-18-1,36-88 17</inkml:trace>
  <inkml:trace contextRef="#ctx0" brushRef="#br0" timeOffset="200044.319">17339 10830 0,'0'0'0,"0"-35"16,0 53 31,0 17-47,-18-17 0,-17 87 15,0 19 1,35-1 15,0-17-15,0 0-1,0-18 1,0-70 0,0-36 15,0-35-16,0-35 1,0-18-16</inkml:trace>
  <inkml:trace contextRef="#ctx0" brushRef="#br0" timeOffset="200276.769">17286 10760 0,'0'-88'15,"35"52"1,18 19-16,-141 158 0,247-265 15,-142 124 1,19 71 0,-36 17-1,-18 0 1,-17 0 0,0-35-1,17-17 1,18-54-1,18 0-15</inkml:trace>
  <inkml:trace contextRef="#ctx0" brushRef="#br0" timeOffset="200576.786">17815 10407 0,'0'-18'0,"0"36"15,0-53-15,0 52 32,0 1-17,0 17 1,0 0-16,0 71 16,0 18-1,0 17 1,18-18-1,-18-34 1,35-54 0,0-35-1,1-35 1</inkml:trace>
  <inkml:trace contextRef="#ctx0" brushRef="#br0" timeOffset="200894.521">18045 10866 0,'0'17'32,"0"-34"-32,0-1 31,35-17-15,18-18-1,-18 0 1,-35 35-16,0-17 15,-35 0 1,-36 70 0,36 35-1,35 1 1,35 35 0,18-18-1,18-35 1,-36-35-16</inkml:trace>
  <inkml:trace contextRef="#ctx0" brushRef="#br0" timeOffset="201392.099">18415 11007 0,'0'-18'16,"-18"18"-16,18-18 15,18 54-15,-36-89 0,18 17 16,0-16-1,0-37 1,18 19 0,17-1-1,1 54 1,34 34 0,-35 54-1,-17-1 1,-18 1-1,0-36 1,18-70 31,-1 35-47,1-53 16,35-35-1,0 17 1,17 36-1,1 35 1,-18 88 0,-71 18-1,-35-18 1,-17 0 0,34-35-1,19-53 1,52 0-1</inkml:trace>
  <inkml:trace contextRef="#ctx0" brushRef="#br0" timeOffset="201757.384">19226 10777 0,'18'0'16,"0"0"-16,-18-17 0,17 17 16,36-36-1,-18 1 1,-17-18 0,-18 36-16,0-19 15,-70 19 1,17 70-1,0 52 1,53 1 0,0 0 15,53-35-15,17-18-1,1-53 1,-36 0-16</inkml:trace>
  <inkml:trace contextRef="#ctx0" brushRef="#br0" timeOffset="202107.058">19579 10989 0,'0'0'16,"0"-18"0,-17-17-1,17 0 1,0-36-1,0 1 1,35-18 0,-18 70-16,54-17 31,-18 35-15,17 35-1,-17 71 1,-53 0-1,0-1 1,-35-16 0,17-54-1,1-35 1,17-35 0</inkml:trace>
  <inkml:trace contextRef="#ctx0" brushRef="#br0" timeOffset="202456.663">19967 10266 0,'0'-18'0,"0"36"0,0-53 15,18 52 1,-18 1-1,0 17 1,17 53 0,-17 36-1,0 17 1,0 0 0,0-70-1,18-36-15,0 53 16,-1-17-1,19-36 1,17-35 0,-18-35-1,0-1 1</inkml:trace>
  <inkml:trace contextRef="#ctx0" brushRef="#br0" timeOffset="202590.239">20055 10619 0,'53'0'16,"0"-18"0</inkml:trace>
  <inkml:trace contextRef="#ctx0" brushRef="#br0" timeOffset="202906.245">20479 10513 0,'35'0'0,"-141"17"0,177-34 0,17-1 16,-88 0 0,-18 18 15,-17 0-31,-18 0 16,0 36 15,36-36-31,17 35 15,17 53 1,18-17 0,1 17-1,-19-17 1,-34-19 0,-54-16-1,1-19 1,-19-17-1,54-17 1</inkml:trace>
  <inkml:trace contextRef="#ctx0" brushRef="#br0" timeOffset="204854.008">21537 10248 0,'0'-17'0,"0"-1"16,0 0-1,18 18 642,-1-17-657</inkml:trace>
  <inkml:trace contextRef="#ctx0" brushRef="#br0" timeOffset="205651.536">21555 10142 0,'0'0'0,"17"0"16,-17-17-1,36 17 1,-36 17 31,0 1-31,-18 0-16,0 17 0,-17 53 15,0 0 1,0 18-1,17 0 17,0-53-17,18 35 1,36-35 0,-1-35-1,18-36 1,0-35-1,-18 18 1</inkml:trace>
  <inkml:trace contextRef="#ctx0" brushRef="#br0" timeOffset="205834.362">21484 10495 0,'0'0'0,"-35"0"0,0-18 16,105 18 31,18 0-32,18-17 1,-53-18-16</inkml:trace>
  <inkml:trace contextRef="#ctx0" brushRef="#br0" timeOffset="206134.264">21890 10389 0,'17'0'16,"-17"-17"-1,-17 34 1,-1 1 0,-35 35-1,36-36-15,-19 36 16,54 0 0,88 0-1,0-35 1,17-36-1,-52-35 1,-36-17 15,-35-18-15,-71 17 0,-87 53-1,17 71 1,88-17-16</inkml:trace>
  <inkml:trace contextRef="#ctx0" brushRef="#br0" timeOffset="208281.647">741 12259 0,'0'0'0,"17"-18"16,1-17 0,-18 0-1,-18 35 32,18 17-47,-35 36 16,-18 36-1,0 16 1,0-16 0,36-1-1,17 0 1,35 0 0,-17-35 15,-1 0-16,-17-35 1,-17-1 0,-54-17-1,-17 0 1,-36 0 0,36 0-1,53 0 1,53-35-1,-1 17-15,107-35 16</inkml:trace>
  <inkml:trace contextRef="#ctx0" brushRef="#br0" timeOffset="208596.649">494 12382 0,'0'0'0,"-18"0"0,1-17 15,17-1 1,0 1 0,53-1-1,-18 0-15,106 1 16,-18-1-1,-34 18 1,-37-18 0,-52 36 15,-17 0-15</inkml:trace>
  <inkml:trace contextRef="#ctx0" brushRef="#br0" timeOffset="209196.488">1235 12700 0,'0'0'0,"0"-18"32,0 1-32,-18 17 15,-35-18 16,36 18-31,-54 18 16,-17 17 0,35 18-1,70 0 1,54 0 0,17-36-1,0-17 1,-17-17-1,-36-36 1,-35-18 0,0 18-1,0 36 1,0 34 0,0 72 15,0-54-16,36 35 1,-1-17 0,0-17-1,-17-36 1</inkml:trace>
  <inkml:trace contextRef="#ctx0" brushRef="#br0" timeOffset="209569.148">1535 12771 0,'0'0'0,"0"17"62,0 1-62,0 17 31,0-17-31,17 17 16,18 18 0,1-35-1,-19-18 1,19 0 0,17-53-1,0 0 1,-1-18-1,-34 18 1,0 53 31</inkml:trace>
  <inkml:trace contextRef="#ctx0" brushRef="#br0" timeOffset="210029.116">2275 12735 0,'0'-17'15,"-17"17"1,17-18-16,-36 18 16,-52 0-1,-18 35 1,54 1-1,16 16 1,54 1 0,70-17-1,36-36 1,-72-18 0,-16-17 15,-19-36-16,1 36 1,-18 17 0,-18 54-1,18 34 1,0 1 0,53-18-1,-35-36 1,17-17-1,1 0-15</inkml:trace>
  <inkml:trace contextRef="#ctx0" brushRef="#br0" timeOffset="210462.522">2857 12735 0,'0'0'0,"18"-17"16,0 17-1,-18-36 1,0 19 0,-18 17-1,0 0 1,1 0-16,-36 0 15,0 35 1,35 18 0,18 0-1,36 0 1,-1 0 0,0 0-1,-35-18 16,-17-18-15,-36 1 0,-18-18-1,36 0 1,17-18 0</inkml:trace>
  <inkml:trace contextRef="#ctx0" brushRef="#br0" timeOffset="210810.659">3140 12735 0,'0'0'0,"0"-35"31,0 17-31,-18 18 15,-35 18 17,18 0-17,17-1-15,-35 54 16,36-1 0,17-34-1,0 34 1,53-17-1,0-53 1,17 0 0,-17-35-1</inkml:trace>
  <inkml:trace contextRef="#ctx0" brushRef="#br0" timeOffset="211143.624">3334 12753 0,'0'0'16,"35"18"15,-35 52-15,0-17 0,0 0-1,-18-18 1,18-17-1,0-36 17,0 1-32,0-1 15,36-35 1,17-18 0,17 1-1,-17 35 1,-35 35-1</inkml:trace>
  <inkml:trace contextRef="#ctx0" brushRef="#br0" timeOffset="211325.539">3775 12735 0,'17'18'16,"-17"17"-1,0 18 1,-17-18-1,-1-17-15,0 0 16,-17 52 0,18-70-1</inkml:trace>
  <inkml:trace contextRef="#ctx0" brushRef="#br0" timeOffset="211494.321">3792 12524 0,'0'0'0,"18"-53"15,-18 0 1,-18 53 15,18 17-15</inkml:trace>
  <inkml:trace contextRef="#ctx0" brushRef="#br0" timeOffset="211858.865">4004 12700 0,'0'-18'15,"18"18"-15,-18 18 47,17 0-31,-17 70 0,0 35-1,0 36 1,18 0-1,0-36 1,-18-70 0,0-35-16,-18-36 31,-17-70-15,35 53-16</inkml:trace>
  <inkml:trace contextRef="#ctx0" brushRef="#br0" timeOffset="212074.713">4110 12682 0,'17'0'15,"36"-17"1,-176 87-16,176-123 0,53 36 0,-53 17 16,17 35-1,-17 36 1,-53-1-1,-70-17 1,-19-18 0,-17-35-1,71 0 1</inkml:trace>
  <inkml:trace contextRef="#ctx0" brushRef="#br0" timeOffset="212407.333">4568 12471 0,'0'0'16,"18"-18"-16,0 18 15,-18 35 16,0 18-15,0 18 0,0-36-16,0 36 15,-18 34 1,18 19 0,-18-71-1,18-18 1,18-35-1,0-18 1</inkml:trace>
  <inkml:trace contextRef="#ctx0" brushRef="#br0" timeOffset="212543.196">4639 12823 0,'-18'0'15,"18"-35"1,18 106-1,-18-107-15,0-16 0,53 52 16,88-36 0</inkml:trace>
  <inkml:trace contextRef="#ctx0" brushRef="#br0" timeOffset="213390.335">5027 12453 0,'18'0'32,"17"0"-32,18 0 31,0 0-31,-36 0 16,72-53-1,-54 0 1,-35 18-1,-35 0 1,-71 35 0,18 17-1,17 54 1,53-1 0,54 19-1,52-36 1,-18-18-1,-17-18 1,-53 1 0,-35-18-1,-35 18 1,-19 17 15,54-17-15,-18 52-1,53-35 1,0 18 0,53 0-1,0-35 1,0 0 0,17-18-1,-17 0 1,18-36-1</inkml:trace>
  <inkml:trace contextRef="#ctx0" brushRef="#br0" timeOffset="213672.641">5803 12682 0,'0'0'0,"18"-17"31,-18 34 0,-18 1-15,-35 17-1,0 18 1,-17 18 0,17-18-1,0-18 1,35-17-1,18-36 17</inkml:trace>
  <inkml:trace contextRef="#ctx0" brushRef="#br0" timeOffset="213888.269">5592 12753 0,'-36'70'0,"72"-140"0,-36 35 16,0 52 15,0 1-15,0 0-16,17 34 15,1 1 1,17 0 0,0-35-1,18-18 1,-17 0-1</inkml:trace>
  <inkml:trace contextRef="#ctx0" brushRef="#br0" timeOffset="214238.25">6015 12788 0,'17'-17'16,"1"17"0,0-18-16,-1 18 15,19-53 1,-36 18 0,-18 35-1,-35 0 1,0 53-1,0 35 1,53-18 0,0-52-16,36 35 15,52 0 1,-35-53 15,35 0-31</inkml:trace>
  <inkml:trace contextRef="#ctx0" brushRef="#br0" timeOffset="-214675.563">6438 12753 0,'0'-18'0,"18"1"16,-18-1-1,-18 18 1,1 0-1,-36 0 1,0 35 0,-18 1-1,36 34 1,35-35 0,0-17-16,18 35 15,70 0 16,-18-36-15,36-17 0,-35-17-1,-18-18-15</inkml:trace>
  <inkml:trace contextRef="#ctx0" brushRef="#br0" timeOffset="-214242.358">6791 12718 0,'-18'0'15,"36"0"-15,-71 0 16,18 0 0,35 17-16,-36 36 15,36 18 1,0-1 0,53-34-1,18-1 1,17-35 15,-17-18-15,-1-17-1,-17-36 1,0-17 0,-53 53-1,-53 88 16,36 0-15,17-18 0,0 18-1,35 0 1,-18-36 0,1-17-16,17-17 15</inkml:trace>
  <inkml:trace contextRef="#ctx0" brushRef="#br0" timeOffset="-213910.381">7426 12435 0,'0'0'0,"0"-53"16,0 18-1,0 53 17,0-1-32,0 36 15,-18 89 1,1-72 0,-19 36-1,19-18 1,-1-17 15,18-18-15,0-36-16,35 1 15,18-18 1</inkml:trace>
  <inkml:trace contextRef="#ctx0" brushRef="#br0" timeOffset="-213443.145">7391 12771 0,'-18'-18'0,"36"36"0,-36-54 15,36 19 1,52-1 0,1 0-1,-1 18 1,-17 0-1,-70 0 48,17 18-63,-36 0 16,1 35-1,17-36-15,18 18 16,0 18-1,36-35 1,17 0 0,0-18-1,17-71 1,-35 1 0,-35-1-1,-35 0 1,-18 36 15,0 35-15</inkml:trace>
  <inkml:trace contextRef="#ctx0" brushRef="#br0" timeOffset="-213111.235">8096 12682 0,'18'0'16,"-18"18"-16,0 17 15,0-17-15,0 35 16,-18 0 0,1-18-1,17 0 1,17-35 15,19-35 0,-1-36-15,-18 1 0,-17-1-1,0 18 1,0 36-16</inkml:trace>
  <inkml:trace contextRef="#ctx0" brushRef="#br0" timeOffset="-212330.255">9225 12700 0,'0'-18'15,"0"36"63,0 0-78,0-1 16,-18 19 0,18 16-1,0-34 1,-17-18-1,17-18 1,0 1-16</inkml:trace>
  <inkml:trace contextRef="#ctx0" brushRef="#br0" timeOffset="-212213.973">9190 12524 0,'17'-124'31,"-17"89"-31,-17 194 0,34-336 0,-17 160 16,0 34-1,18-17 1,0 35-16</inkml:trace>
  <inkml:trace contextRef="#ctx0" brushRef="#br0" timeOffset="-211897.007">9419 12788 0,'0'0'15,"18"0"1,-18-17 0,0-19-1,0-34 1,17-18 0,54 17-1,35 71 1,-53 0-16,17 35 15,36 71 17,-88-18-17,-89-17 1,-17-36 0,35-17-16</inkml:trace>
  <inkml:trace contextRef="#ctx0" brushRef="#br0" timeOffset="-210698.958">8096 12682 0,'0'18'109,"0"0"-93,0-1-16,0 1 15,0 17 1,0 18 0,0-18-1,0-17-15,0 0 32,-17 17-17,17-17 1,0-36 15,17 0-15,36-35-1,0-17 1,18-1 0,-1 1-1,-35 34 1,-17 19-1,17 17 1,18 0 0</inkml:trace>
  <inkml:trace contextRef="#ctx0" brushRef="#br0" timeOffset="-209882.55">10054 12312 0,'0'-53'16,"0"106"-16,0-124 15,0 89 17,18 17-17,-1 53 1,-17 18 0,-35 18-1,0-36 1,17-70-16,18 52 15,0-17 1,18-18 0,17-17-1,71-18 1,-71-18 0,18-70 15</inkml:trace>
  <inkml:trace contextRef="#ctx0" brushRef="#br0" timeOffset="-209701.056">10089 12594 0,'-35'0'0,"18"0"16,-19 0 0,177 18-16,-282-53 15,229 52-15,-140-52 16,140 35-1,-18-18 1,-34 1-16,-1 17 16</inkml:trace>
  <inkml:trace contextRef="#ctx0" brushRef="#br0" timeOffset="-209351.21">10425 12559 0,'0'0'0,"17"0"15,36 0 1,-18-18 0,-17-17-1,-18-18 1,-18 35-1,1 18-15,-19 36 16,-16 17 0,52 35-1,17-18 1,18 1 0,1-36-1,-1-17 16,-17-18-31</inkml:trace>
  <inkml:trace contextRef="#ctx0" brushRef="#br0" timeOffset="-209067.206">10724 12612 0,'0'0'16,"0"17"-1,0 19 1,0 17-1,0 0 1,18-36 0,-18-34 31,18-1-47,-18-35 15,35-18 1,0 19-1,36-19 17,-54 53-32,19 1 0</inkml:trace>
  <inkml:trace contextRef="#ctx0" brushRef="#br0" timeOffset="-208669.322">11448 12277 0,'0'0'0,"0"-53"16,-18-18-1,0 18 1,-35 36 15,1 52-15,-1 71-1,17 35 1,19 18 0,-1-18-1,-17-35 1,-1-18-1,-34-18 1,35-34 0,35-54 15</inkml:trace>
  <inkml:trace contextRef="#ctx0" brushRef="#br0" timeOffset="-208502.643">11024 12718 0,'-17'-18'16,"52"71"-16,-106-141 16,124 141-16,-88-106 15,123 53 1,-53 0-16,89-18 16,-1-17-1,-87 17-15</inkml:trace>
  <inkml:trace contextRef="#ctx0" brushRef="#br0" timeOffset="-208069.321">11695 12524 0,'35'0'16,"-18"-36"-1,-52 19 17,18 70-32,17-106 15,-53 70-15,-71 36 16,18 18-1,71-1 17,70 1-17,54-36 1,16-35 0,-34-35-1,-18-18 1,-18-18-1,-17 19 1,-18 34 0,-18 53-1,0 36 1,18-1 0,0-17-1,36 0 1,-19-53-1,19 18 17,17-36-32</inkml:trace>
  <inkml:trace contextRef="#ctx0" brushRef="#br0" timeOffset="-207801.765">12330 12612 0,'0'-18'16,"0"1"-16,0-19 15,-36 36 1,-17 18 0,-35 35-1,35 17 1,247-87-16,-405 52 0,193 18 16,283-194-16,-530 335 15,318-141 1,17-18-1,19-35 17,-19-35-17,18-18-15</inkml:trace>
  <inkml:trace contextRef="#ctx0" brushRef="#br0" timeOffset="-207487.542">12506 12647 0,'0'0'15,"0"-18"1,18 18 0,17-17-1,0-18 1,0-18 0,-35 0-1,-35 35 1,-53 53-1,17 54 1,36-37 0,17 37 15,18-19-15,36-17-1,-19-35-15,36-18 16,0 0-1</inkml:trace>
  <inkml:trace contextRef="#ctx0" brushRef="#br0" timeOffset="-207220.451">12947 12735 0,'-18'0'16,"-17"0"-1,17 18 1,18 0 15,18-18-15,0 0-1,-1 0 1,1-18 0,-18 0-1,0 1 1,0-1-1,-18 18-15</inkml:trace>
  <inkml:trace contextRef="#ctx0" brushRef="#br0" timeOffset="-204956.698">335 14111 0,'-18'0'0,"1"18"16,-18-18-1,17 17 1,-35-17 0,0 0-1,0 0 1,36 0 0,34 0 15,18 0-16,18 0 1,-17 18 0</inkml:trace>
  <inkml:trace contextRef="#ctx0" brushRef="#br0" timeOffset="-204774.523">265 14164 0,'0'0'32,"-18"0"-17,18-18 79,0 1-78,18 17-16</inkml:trace>
  <inkml:trace contextRef="#ctx0" brushRef="#br0" timeOffset="-203360.182">13388 12524 0,'0'-18'32,"18"18"-32,-1-18 15,1 1 1,-18-1-1,0 0 1,0 1 0,-53-1-1,-18 0 1,-17 36 0,-18 70-1,89 1 1,17-19-1,35-17 1,36-18 0,-19-35-1,1-17 1,-17-36 0,-1-18-1,-35 1 1,0 52 15,18 18-15,-18 71-1,35-19 1,0 1 0,18-17-1,-35-19 1,35-17-1</inkml:trace>
  <inkml:trace contextRef="#ctx0" brushRef="#br0" timeOffset="-203027.574">13670 12735 0,'18'0'16,"-36"0"-16,18-17 15,0-1 1,0-17-1,0 17 1,0-35 0,18 18-1,17-36 1,36 36 0,17 53-1,18 52 1,-89 1-1,-17-1 1,-17-17 0,-1-17-1,18-19 1</inkml:trace>
  <inkml:trace contextRef="#ctx0" brushRef="#br0" timeOffset="-202495.743">14517 12435 0,'0'0'0,"-35"0"0,-1 18 15,-70 17 1,1 36-1,34-1 1,71-34-16,18 34 16,70-17-1,35-35 1,1-18 0,-36-53-1,-35-35 1,-18 0-1,0-107 17,-35 54-17,-17 53 1,-1 53 0,1 35-1,-19 53 1,19 35-1,-1 53 1,0 0 0,-35-17-1,18-18 1,35-54 0,0-16-1,18-36 1</inkml:trace>
  <inkml:trace contextRef="#ctx0" brushRef="#br0" timeOffset="-200581.786">15910 12100 0,'0'0'0,"18"-53"16,0-17 0,-1 35-1,-17 52 32,0 18-47,-35 18 16,35-17-16,0 52 15,-18 35 1,18 18 0,-17-35-1,17-35 17,-18-36-17,-17-35 1,17 0-1,0-53 1,18-35 0</inkml:trace>
  <inkml:trace contextRef="#ctx0" brushRef="#br0" timeOffset="-200299.346">15522 12153 0,'0'0'16,"-70"-35"-16,17 0 15,70-1 1,72-17 0,16 36-1,178-18 1,-107 17 15,-88 0-15,-70 18-1,-1 0 1,-52 36 0,0-1-1,35 0 1</inkml:trace>
  <inkml:trace contextRef="#ctx0" brushRef="#br0" timeOffset="-199716.392">16492 12418 0,'0'0'0,"0"-18"16,0 0-1,0 1 1,-35 17 0,17 0-16,-70 17 15,0 19 1,17 17-1,71-18 1,89 18 0,-1-18-1,35-35 1,-70-35 0,-17-18 15,-36-18-16,0 36 1,-18 88 15,18-35-31,0 35 16,18 17 0,-1-17-1,1-18 1,17-17-1,-17-18-15</inkml:trace>
  <inkml:trace contextRef="#ctx0" brushRef="#br0" timeOffset="-199398.7">16933 12047 0,'0'0'0,"0"-35"15,0-18 1,-17 18 0,17 105 15,0 1-15,0 70-1,0-88-15,-18 35 16,0 53-1,18-35 1,-17-35 0,17-36-1,0-53 17</inkml:trace>
  <inkml:trace contextRef="#ctx0" brushRef="#br0" timeOffset="-199018.219">17145 12347 0,'0'-35'15,"0"70"-15,0-105 16,-18 70 15,1 0-15,-36 17-1,0 36 1,18-35 0,17-1-16,-17 19 15,17 17 1,18-18 0,0 18-1,0-18 16,35 0-15,18 1 0,-17-36-1,-1 0 1,18 0 0,-36 0-16</inkml:trace>
  <inkml:trace contextRef="#ctx0" brushRef="#br0" timeOffset="-198634.47">17339 12524 0,'0'-18'15,"18"18"1,17-18-16,0-17 31,-17 0-15,-18-18-1,-18 35 1,-35 18 0,36 18-16,-19-1 15,-34 72 1,35-1-1,35-35 1,0 0 0,35-18-1,18-17 1,0-18 0,-18-18-1</inkml:trace>
  <inkml:trace contextRef="#ctx0" brushRef="#br0" timeOffset="-198301.141">17798 12471 0,'0'-18'0,"17"0"15,-17-35 1,0 36 0,-17 123-16,34-230 15,-52 124 1,0 35-1,17-17-15,-17 0 16,17-1-16,18 19 16,0 52-1,35-53 1,-17 18 0,0-18-1,-18-17 1,-71 0 15,-17-18-15,0 0-1,52 0-15</inkml:trace>
  <inkml:trace contextRef="#ctx0" brushRef="#br0" timeOffset="-197520.015">18221 12047 0,'0'0'0,"18"0"16,-1 0-16,19-17 15,16-19 1,1-34-1,0-18 17,-53 52-17,-35 1 1,-36 35 0,19 18-1,-37 35 1,72-18-16,-54 88 15,71 19 1,0 16 0,53-17-1,0-17 1,0-36 0,-35-17-1,-18-36 1,-36-17 15,-34-1-15,-1-17-1,1-17 1,34-1 0,36-17-1</inkml:trace>
  <inkml:trace contextRef="#ctx0" brushRef="#br0" timeOffset="-197185.728">18486 12524 0,'17'-18'0,"-34"36"16,52-54-16,0 19 15,-53 17 32,-17 0-47,-18 35 31,0 18-15,36-18 0,17 53-1,17-52 1,36-1-1,-35-35-15,17 0 16,53-18 0,-52-17-1</inkml:trace>
  <inkml:trace contextRef="#ctx0" brushRef="#br0" timeOffset="-196887.642">18785 12506 0,'18'-35'16,"-18"52"-1,-18 1-15,71 17 16,-53 18 0,0 0 15,0-18-15,-17-35-16,17 18 15,0-36 16,0-17-15,17-35 0,36-1-1,0 0 1,0 36 0,0 17-1</inkml:trace>
  <inkml:trace contextRef="#ctx0" brushRef="#br0" timeOffset="-196538.318">19262 12488 0,'17'0'0,"-34"0"0,52 0 16,0 0-1,0-35 1,-17-18 0,-18 18-1,-35 17 1,17 18-16,-35 53 16,18 18-1,17 17 1,18-18-1,0-17 17,18-35-17,17 0 1,18-36-16</inkml:trace>
  <inkml:trace contextRef="#ctx0" brushRef="#br0" timeOffset="-196189.015">19579 12488 0,'35'-35'31,"-17"17"-31,17-17 16,-35 17-16,18-34 15,-18 34 1,-53 18 0,0 18 15,0 70-15,36 0-1,-1-17 1,36-1-1,35-35 1,-1-17 0,-16-18-16</inkml:trace>
  <inkml:trace contextRef="#ctx0" brushRef="#br0" timeOffset="-195855.538">19826 12647 0,'0'-18'31,"0"1"-15,0-1-16,0 1 15,0-36 17,0 0-17,0-36 1,35 37-1,18 16 1,-35 36-16,52 36 16,-34 34-1,-19 1 1,-34 17 0,-1-35-1,-17-36 1</inkml:trace>
  <inkml:trace contextRef="#ctx0" brushRef="#br0" timeOffset="-195206.753">20179 12435 0,'0'0'0,"18"-17"15,34-1 1,1-17-1,-35 0 1,-36 17 15,-17 18-15,0 35 0,17 0-1,1 36 1,34-18-1,1-18-15,17 1 16,18 34 0,-53-52-1,-35-1 1,-18 1 15,-18-18-15,18 0-1,18-18 1</inkml:trace>
  <inkml:trace contextRef="#ctx0" brushRef="#br0" timeOffset="-194641.158">20637 11836 0,'0'0'0,"0"-18"0,0 0 0,0 1 15,-35 52 17,18 0-17,-19 89 1,1 35-1,0-1 1,17-34 0,0-18-1,18-18 1,0-53 0,18-35 15,0-18-16,17-34 1,0-37 0,-17 54-16,52-36 15,-17 54 17,18 70-17,-18 17 1,-53 19-1,0-19 1,-35-17 0,17-35-1,36-36 17,-1 0-17</inkml:trace>
  <inkml:trace contextRef="#ctx0" brushRef="#br0" timeOffset="-194321.986">21114 12365 0,'-71'35'32,"36"0"-32,35 1 15,-18-1 1,18 53-1,36-53 1,16-17 0,19-18-1,-18-53 1,-53 0 0,0-35-1,-53 17 1,-18 36-1,19 18 1,34 17 0</inkml:trace>
  <inkml:trace contextRef="#ctx0" brushRef="#br0" timeOffset="-193909.56">21484 11942 0,'0'0'0,"0"-53"32,0 70-17,18 1 1,-18 88-1,0 0 1,0-54-16,-18 72 16,-17-18-1,35-53 1,0 17 0,0-34-1,0-1 16,70-18-15,-17-17 0,-17-17-1,34-36 1,-52 35-16</inkml:trace>
  <inkml:trace contextRef="#ctx0" brushRef="#br0" timeOffset="-193759.584">21555 12330 0,'-36'-18'16,"1"0"0,106 54-1,-89-89 1,71 35 0,0 0-1</inkml:trace>
  <inkml:trace contextRef="#ctx0" brushRef="#br0" timeOffset="-192560.596">600 13917 0,'-18'0'16,"18"18"46,0-1-46,0 1-16,-18 17 16,18 18-1,0-18 1,0-17-1,-17-18 1,17-18 0,0 1-16</inkml:trace>
  <inkml:trace contextRef="#ctx0" brushRef="#br0" timeOffset="-192427.207">600 13794 0,'0'-71'0,"0"18"16,-18 35-16,36 160 0,-36-336 15,36 211 32,-1 1-47</inkml:trace>
  <inkml:trace contextRef="#ctx0" brushRef="#br0" timeOffset="-192045.256">847 14023 0,'0'-18'47,"-18"1"-32,18-1-15,0-17 16,0-18-1,18 18 1,35-1-16,70 19 31,-52 17-15,-1 53 0,-35 35-1,-35-18 1,-70 18-1,35-35 1,17-35 0,18-36-1</inkml:trace>
  <inkml:trace contextRef="#ctx0" brushRef="#br0" timeOffset="-191745.722">1341 13688 0,'0'0'0,"0"-36"16,0 19-1,0 70 17,0-36-17,0 19-15,0 70 16,0-1-1,0-16 1,0-37 0,17 19-1,18-18 1,-17-53 0,17-18-1,-35 1 1</inkml:trace>
  <inkml:trace contextRef="#ctx0" brushRef="#br0" timeOffset="-191577.618">1446 13970 0,'-53'0'0,"18"-18"31,141 54-31,-212-89 16,194 88-16,-123-88 15,88 35 1,0 1 0,-18 17-16</inkml:trace>
  <inkml:trace contextRef="#ctx0" brushRef="#br0" timeOffset="-191229.999">1693 13917 0,'36'0'31,"-19"0"-31,1 0 16,0-18 0,17-34-1,-35 34-15,0 0 16,-18-17-1,-52 53 1,34 35 0,-17 17-1,36 18 1,52 0 0,53-35-1,-35-53 1,0 0-1</inkml:trace>
  <inkml:trace contextRef="#ctx0" brushRef="#br0" timeOffset="-190930.057">2081 13917 0,'18'0'15,"-36"0"-15,54 18 16,-1 52-1,-35-34 1,18 34 0,-18-35-1,0-52 17,0-1-17,0-17-15,0 0 16,0-1-16,17-17 15,89-35 1,-18 35 15,-52 36-31</inkml:trace>
  <inkml:trace contextRef="#ctx0" brushRef="#br0" timeOffset="-190531.544">2699 13829 0,'17'0'15,"19"-18"1,-19 1 0,1-36-1,-18-18 1,0 53-16,0-17 15,-18 18 1,-17 52 0,17 0 15,1 106-15,17 0-1,-18 0 1,0 1-1,18-19 1,-17-70 0,17-18-1,0-70 1</inkml:trace>
  <inkml:trace contextRef="#ctx0" brushRef="#br0" timeOffset="-190363.548">2593 14182 0,'-35'-36'16,"35"1"-16,35 123 0,-35-105 0,-35-89 15,88 88 17,-1 1-17,-16 17-15,17 0 16,0-18-1</inkml:trace>
  <inkml:trace contextRef="#ctx0" brushRef="#br0" timeOffset="-189914.557">2999 13952 0,'17'-17'16,"-17"-1"0,-17 53-16,34-88 15,-34 53 1,-1 0-1,-35 0 1,0 53 0,18 0-1,35 18 17,0-54-32,35 1 15,36 0 1,-18-18-1,0-18 1,-36-35 0,1 0-1,-18 18 1,0 17 0,0 54-1,-18 17 1,18 17-1,0-17 1,18-35 0,-1-1-1</inkml:trace>
  <inkml:trace contextRef="#ctx0" brushRef="#br0" timeOffset="-189615.813">3545 13970 0,'0'-18'0,"0"1"16,-17 105-16,34-212 15,-17 195-15,-35-159 16,17 88 0,-34 17-1,34 1-15,-17 17 16,-18 18-1,53 35 1,0-35 0,70 0-1,1-17 17,52-19-17,18-17 1,-35-17-16</inkml:trace>
  <inkml:trace contextRef="#ctx0" brushRef="#br0" timeOffset="-189250.5">4004 14041 0,'-18'-18'16,"54"36"-1,-54-18 1,18-18-16,35 0 15,1-17 1,-1 0 0,0-1-1,-35 19-15,-18-18 32,-34 35-17,-37 17 1,1 71-1,35 1 1,53-19 0,36 18-1,52-52 1,35-36 0,-17 0-1,-35-18 1</inkml:trace>
  <inkml:trace contextRef="#ctx0" brushRef="#br0" timeOffset="-188939.271">4480 14076 0,'0'17'16,"-17"-17"-16,-1 18 31,0-18-15</inkml:trace>
  <inkml:trace contextRef="#ctx0" brushRef="#br0" timeOffset="-187686.027">300 15328 0,'0'0'0,"-18"0"16,-17 0-1,-18 0 1,0-17 0,18 17-1,0 0 1,52 0 31,-87-18-47</inkml:trace>
  <inkml:trace contextRef="#ctx0" brushRef="#br0" timeOffset="-185539.298">159 15169 0,'-18'0'15,"0"0"-15,1 0 32,34 0 30,1 0-46,0 0-16,70 0 15,71 0 1,-36 0 0,54 0-1,-72-17 1,-69 17-16,-1 0 16,-35-18 62,18 18-78,-1-17 15,1 17 1,-18-18-16</inkml:trace>
  <inkml:trace contextRef="#ctx0" brushRef="#br0" timeOffset="-185040.933">917 14887 0,'0'0'15,"-17"0"-15,-1 0 16,0 0-1,18 35 32,36-17-47,-1 0 16,53 35 15,-53-53-31,54 35 16,-19 0-1,-35-17 1,-35 0 0,-17-1-1,-19 1 1,-52 35 0,-18-18-1,18 0 1,35 1-1,0-19 1,53 1 0</inkml:trace>
  <inkml:trace contextRef="#ctx0" brushRef="#br0" timeOffset="-184157.608">2452 14975 0,'0'0'0,"0"-17"16,0-19-1,0 1 1,0 18 0,-18-1-1,1 53 17,17 0-17,0 36 1,0 17-1,0 18 1,17-53 0,1-18-16,-18 36 15,17-18 1,-52-18 15,0-17-15,-71-18-1,0 0 1,36-18 0,34-17-1,54-1 1,17-16-16</inkml:trace>
  <inkml:trace contextRef="#ctx0" brushRef="#br0" timeOffset="-183891.627">2099 14887 0,'0'0'0,"-53"-17"16,18-1 0,70 0 15,124 1-16,0 17 1,-71 0 0,35 17-1,-52 19 1,-54-19 0,1 1-16</inkml:trace>
  <inkml:trace contextRef="#ctx0" brushRef="#br0" timeOffset="-183376.355">2840 15169 0,'0'-17'31,"0"-1"-15,-18 18 0,-17 0-1,17 0-15,-52 35 16,34 1 0,1 17-1,53-18 1,52 0-1,1-35 1,-18-17 0,-36-19-1,1-17 1,-18-17 0,0 35 15,0 70 0,0-18-31,0 54 16,0-18-1,35 0 1,-17 0 0,0-36-1,-1-17 1</inkml:trace>
  <inkml:trace contextRef="#ctx0" brushRef="#br0" timeOffset="-183042.705">3140 15240 0,'0'35'0,"0"-70"0,0 17 16,-18 36-1,0-18-15,18 53 31,0-18-15,36 18 0,-1-18-1,36-17 1,-36-36 0,18-17-1,0-18 1,0-17-1,-18-1 1,-35 36 0,-18 35-1,1 17 1</inkml:trace>
  <inkml:trace contextRef="#ctx0" brushRef="#br0" timeOffset="-182576.702">3810 15258 0,'18'-18'0,"-36"36"0,36-54 16,-36 19-1,-17 17 1,-18 0-1,-71 17 1,54 36 0,52 0-1,53-18 1,71 1 0,0-36-1,0-36 1,-53-16 15,-36-1-15,-17 17-1,0 19 1,-35 52 0,18 53-1,17-53 1,0 36-1,17-36 1,1-17-16</inkml:trace>
  <inkml:trace contextRef="#ctx0" brushRef="#br0" timeOffset="-182094.097">4304 15311 0,'18'-36'31,"-18"19"-15,0-1-1,0 0 1,-36 1 0,-17 17-1,-17 17 1,34 19 0,36 17-1,36-1 1,-1 1-1,-17-35 1,17 53 0,-17-19-1,-36-16 1,-17-19 0,-71 1-1,0 0 1,35-18-1</inkml:trace>
  <inkml:trace contextRef="#ctx0" brushRef="#br0" timeOffset="-181728.402">4639 15328 0,'0'0'0,"0"-17"15,0-1 1,-18 0 0,-17 18-1,-18 0 1,0 53-1,0 18 1,36-18 0,17 35-1,17 18 1,54-71 0,-1-17-1,19-18 1,-19-36-1</inkml:trace>
  <inkml:trace contextRef="#ctx0" brushRef="#br0" timeOffset="-181395.711">4868 15363 0,'0'-35'15,"0"70"-15,18-52 31,-18 34-31,18 54 16,-18-18 0,0 17-1,0 1 1,0-36 0,0-52 30,0-19-46,35-34 16,0-18 15,18-1-15,-18 37 0,-35 34-16</inkml:trace>
  <inkml:trace contextRef="#ctx0" brushRef="#br0" timeOffset="-181146.848">5274 15363 0,'0'18'47,"0"0"-32,0 17-15,0 18 16,-18 0 15,18-36-31,-17 19 16</inkml:trace>
  <inkml:trace contextRef="#ctx0" brushRef="#br0" timeOffset="-180993.901">5292 15169 0,'0'-35'15,"0"70"-15,-18-140 16,0 69 0,1 72 15,17-19-31</inkml:trace>
  <inkml:trace contextRef="#ctx0" brushRef="#br0" timeOffset="-180594.967">5539 15311 0,'0'0'0,"0"-18"16,-18 0-1,18 36 32,0 0-47,-18 52 16,1 54-1,-1 17 1,0-18 0,18-35 15,0-17-15,-17-53-1,17-36 1,0 0-1,0 1-15</inkml:trace>
  <inkml:trace contextRef="#ctx0" brushRef="#br0" timeOffset="-180363.322">5450 15328 0,'53'-88'15,"-123"300"-15,87-336 16,125 18-16,-54 106 15,-53 0-15,0 53 16,1 18 0,-54 17 15,-35-17-15,-35-19-1,17-52 1</inkml:trace>
  <inkml:trace contextRef="#ctx0" brushRef="#br0" timeOffset="-180049.079">5944 14975 0,'0'0'0,"0"-35"15,18 88 32,-18-35-47,0 88 32,0-54-32,0 72 15,0-54 1,0 19-1,0-19 1,0-35 0,0-17-1,0-36 1</inkml:trace>
  <inkml:trace contextRef="#ctx0" brushRef="#br0" timeOffset="-179899.018">5927 15346 0,'-18'-35'15,"0"-18"1,54 141-16,-54-194 16,53 88-16,71 1 15,-53-1 17,-35 18-32</inkml:trace>
  <inkml:trace contextRef="#ctx0" brushRef="#br0" timeOffset="-179065.829">6756 14852 0,'17'0'32,"-34"0"-1,-1 0-31,0 0 15,-35 0 1,1 0 0,-19 0-1,53 0-15,-17 0 32,0 0-17,17 18 1,18-1-1,-17 18 1,17 1 0,-18 34-1,0 1 1,-17-18 0,-18 17-1,0 1 1,18 17-1,35-17 1,0-1 0,18-17-1,17-18 1,35-17 15,-17-18-15,18-18-1,-18-35 1,0 1 0,-36 16-16</inkml:trace>
  <inkml:trace contextRef="#ctx0" brushRef="#br0" timeOffset="-178881.743">6315 15293 0,'-36'0'16,"72"0"-16,-72-18 16,36 1-1,53 17 1,0 0 0,-35-18-1,35 18-15</inkml:trace>
  <inkml:trace contextRef="#ctx0" brushRef="#br0" timeOffset="-178534.455">7056 15205 0,'0'0'0,"17"0"15,-34 0 17,-19 17-32,-52 19 31,0 34-16,17-35 1,36 1-16,-36 17 16,36-18-1</inkml:trace>
  <inkml:trace contextRef="#ctx0" brushRef="#br0" timeOffset="-178334.523">6773 15311 0,'18'-71'16,"-36"142"-16,36-160 0,0 89 16,-1 36-1,19 34 1,-1 18 0,-18-35-1,1-35 1,17 35-1,1-36 1,-19-17-16</inkml:trace>
  <inkml:trace contextRef="#ctx0" brushRef="#br0" timeOffset="-177951.085">7285 15346 0,'17'0'15,"1"0"1,17 0-16,18-35 16,0-1-1,-17 1 16,-54 0-15,-35 35 0,18 17-1,17 1-15,-53 53 16,54 17 0,17-18-1,17-17 1,54 0-1,0-53 1,-18 0-16</inkml:trace>
  <inkml:trace contextRef="#ctx0" brushRef="#br0" timeOffset="-177469.206">7832 15222 0,'0'0'0,"0"-17"16,0-1 0,-71 18-1,18 18 1,-17 35 15,52-18-15,0 35-1,36 36 1,35-53 0,0-18-1,70-17 1,-17-18-1,0-35 1</inkml:trace>
  <inkml:trace contextRef="#ctx0" brushRef="#br0" timeOffset="-177034.736">8237 15240 0,'0'-18'0,"18"89"0,-36-124 15,-17 18-15,0 35 16,0 35 15,17 0-31,-35 36 16,53-1-1,18-17 1,35 0 0,52-35-1,-16-18 1,16-71-1,-52 18 1,0-35 0,-35 35-1,-18 36 1,-53 52 0,35 35-1,1-17 1,34 36 15,19-37-15,-1-16-1,0-36 1,-17 0-16</inkml:trace>
  <inkml:trace contextRef="#ctx0" brushRef="#br0" timeOffset="-176686.406">8784 15011 0,'0'-36'0,"0"72"0,0-125 16,0 72-1,-17 52 16,-19 53 1,19-52-32,-1 34 15,18 36 1,0 17 0,0-17-1,35-35 1,-17-18-1,35-36 1,-18-17 0,-17-17-16</inkml:trace>
  <inkml:trace contextRef="#ctx0" brushRef="#br0" timeOffset="-176220.375">8837 15293 0,'0'-18'16,"18"-17"-16,35 17 31,17 18-15,-17-17 0,18-1-1,-1 0 1,-52 18-1,-36 0 1,-17 0 0,0 18-1,-18 35 1,35 35 0,36-35-1,17-18 1,18-17-1,-18-18 1,18-35 15,-35-36-15,-18-35 0,0 53-1,-36 18 1,1 18-1</inkml:trace>
  <inkml:trace contextRef="#ctx0" brushRef="#br0" timeOffset="-175871.414">9613 15240 0,'0'35'32,"0"-17"-32,0 17 15,0 0 1,-35 36 0,17 0-1,1-36 1,17-53 15,35-35-15,0 0-1,0-35 1,36 18 0,-18-1-1,-53 53-15</inkml:trace>
  <inkml:trace contextRef="#ctx0" brushRef="#br0" timeOffset="-175272.99">8767 15275 0,'0'0'0,"-18"0"16,-17 0-1,-1 0 1,19 0 0,17-17 62,17 17-78,1 0 31,-18-18-15</inkml:trace>
  <inkml:trace contextRef="#ctx0" brushRef="#br0" timeOffset="-174098.707">10513 14817 0,'0'0'0,"0"-18"0,0 0 16,0-17-1,0 53 16,17 35-15,-17 52 0,0 1-1,0-53-15,0 71 16,0-54 0,0 36-1,0-35 1,18-36-1,-18-17 1,18-71 15,-1-18-15,19-17 0,-1 0 15,35 52-16,19 36 1,-1 71 0,-18 0-1,-70 17 1,0-18 0,-53-17-1,36-35 1,34-18 15</inkml:trace>
  <inkml:trace contextRef="#ctx0" brushRef="#br0" timeOffset="-173624.019">11483 15205 0,'0'0'16,"-18"0"-16,-35-18 15,18 18 1,0 0-16,-53 18 16,17 17-1,36 0 1,52 18-1,54-18 1,0-35 0,34-17-1,-52-18 1,-17-18 15,-36 17-15,0 19-1,0 52 1,-18 0 0,18 36-1,0-1 1,35-17 0,-17-35-1,17-18 1</inkml:trace>
  <inkml:trace contextRef="#ctx0" brushRef="#br0" timeOffset="-173292.311">11942 15205 0,'0'-18'0,"17"0"0,-17-17 31,-88 212-31,176-371 0,-123 194 16,53 88-16,-54-194 0,19 106 15,-36 18 1,35 17 0,18 18-1,18 17 1,17-17 0,-17 0-1,-18 0 1,-18-35-1,-53-1 1,-17 1 0,35-18-1,36 0-15</inkml:trace>
  <inkml:trace contextRef="#ctx0" brushRef="#br0" timeOffset="-172460.113">12823 15169 0,'0'0'0,"-17"0"16,-1-35-1,1 0 1,34 0 0,36-1-1,35 36 1,0 18 0,-35 35-1,-35 17 16,-53 1-15,-53 0 0,-36-19-1,18-16 1,53-19 0,36-17-1,52 0 16,36 0-15,34 0 0,1 0-1,-53 0 1,-35 0-16,17 0 16,-17 0-1,-1 0 1,19-17 15,-1-1-31</inkml:trace>
  <inkml:trace contextRef="#ctx0" brushRef="#br0" timeOffset="-171661.088">14023 15081 0,'0'-17'32,"0"-1"-32,0 0 15,-18 1 1,-35-1-1,-17 18 17,-1 35-17,18 18 1,53 18 0,36-18-1,52 0 1,-18-53-1,1-18 1,-36 0 0,-35 1-16,35-36 15,-17 0 1,-18 35 0,0 36-1,0 35 1,18 0 15,35 0-15,17-18-1,1-17 1,-36-18 0</inkml:trace>
  <inkml:trace contextRef="#ctx0" brushRef="#br0" timeOffset="-171062.198">14623 14693 0,'0'0'0,"-36"-17"0,1-1 16,17 53 31,1 18-32,-1 53 1,18 17 0,0 1-1,0-36 1,0-17-1,0-18 1,0-36 0,0-34 15,0-1-31,18-17 16,35-36-1,35 1 1,-53 70-1,18-18 1,-35 18-16,35 18 16,-18 34-1,-17 19 1,-18-18 0,-53 0-1,-36-36 1,-16-17-1,16 0 1,72-17 0,34 17-16</inkml:trace>
  <inkml:trace contextRef="#ctx0" brushRef="#br0" timeOffset="-170679.564">15028 15117 0,'18'-18'0,"0"18"0,17-35 16,0 35 15,-176 70-31,317-158 16,-317 159-16,265-142 31,-142 71-15,-17 0-1,0 18 1,17 35 0,18-1-1,0 1 1,0-17 0,0-19-16,0 19 15,-35-1 1,-18-18-1,-18-17 1,1 0 15,52-17-31</inkml:trace>
  <inkml:trace contextRef="#ctx0" brushRef="#br0" timeOffset="-170096.718">15399 14764 0,'0'-18'0,"0"36"0,0-71 15,0 18 1,0 17 0,0 36-1,0 17 1,0 53 0,-18-53-16,0 53 15,-17 54 1,18-54-1,17-35 1,-18 35 15,18-35-31,0-18 32,53-17-17,35-18 1,-53-36-1,18 19-15</inkml:trace>
  <inkml:trace contextRef="#ctx0" brushRef="#br0" timeOffset="-169913.691">15381 15081 0,'-18'-17'16,"36"34"-16,-53-34 0,17-1 15,36 18 17,52-18-32,-34 18 15,-19 0 1</inkml:trace>
  <inkml:trace contextRef="#ctx0" brushRef="#br0" timeOffset="-169614.653">15610 15046 0,'18'0'0,"-36"0"0,54 35 15,-19 18 1,-17 0 0,0 0-1,0-18 1,-17-17-1,17-36 17,35-17-17,0-36 1,-17 19 15,0 34-31,17-70 16,18 17-1</inkml:trace>
  <inkml:trace contextRef="#ctx0" brushRef="#br0" timeOffset="-168932.514">16281 15011 0,'17'-18'0,"-34"36"0,52-54 16,-17 36-16,-18-35 15,-36 17 1,-52 18-1,-35 0 1,-1 53 0,71 18-1,71 0 1,52-19 15,-34-34-31,34 0 16,18-18-1,-17-18 1,0-35 0,-36 0-1,-17 0 1,-36 71 0,0 35-1,1 0 1,17 0-1,17 0 1,54-18 0,-18-17-1</inkml:trace>
  <inkml:trace contextRef="#ctx0" brushRef="#br0" timeOffset="-168598.747">16845 15046 0,'0'0'0,"0"-35"15,-18 17 1,1 18 0,-36 18-1,-18 17 1,1 36-1,35 17 1,35-35 0,52 0-1,19-18 17,0-35-17,-1 0 1,-17-35-1,0-18-15</inkml:trace>
  <inkml:trace contextRef="#ctx0" brushRef="#br0" timeOffset="-168232.636">17004 14640 0,'0'-17'0,"0"105"0,0-159 0,0 36 15,0 53 17,0 17-17,0 35 1,0 19 0,0-19 15,-18-17-31,1 35 15,-1 18 1,18-18 0,0 1-1,35-54 1,18 0 0,0-35-1,-18-18 1,-17-17-1</inkml:trace>
  <inkml:trace contextRef="#ctx0" brushRef="#br0" timeOffset="-168081.734">17057 15046 0,'-35'-18'16,"-18"-17"-1,53 17 1,35 18-1,18 71-15,-88-142 0,87 71 16,37 0 0</inkml:trace>
  <inkml:trace contextRef="#ctx0" brushRef="#br0" timeOffset="-166818.648">18115 14958 0,'-18'17'31,"18"1"-31,-17-18 16,17 35-1,0 1 1,0-1-1,0-17-15,0-1 16,0-34 203,0-1-204,0 0-15,0-17 16,35-53 0,-17 35-1,35-18 1,17 54 0,-34 17-16,34 53 15,-17 17 16,-35 1-15,-18-18 0,0-36-1,17-34 17,1-36-17,0-18 1,34 1-1,37 17 1,-1 88 0,-18 0-1,-34 0-15,17 54 16,-53-19 0,0 1-1,-36-36 16,19-35-31,34 0 32</inkml:trace>
  <inkml:trace contextRef="#ctx0" brushRef="#br0" timeOffset="-166453.24">19050 15028 0,'0'0'0,"35"0"15,-17 0-15,17 0 16,18-35 0,0-36-1,-53 36 1,-18 0-1,-35 35 17,-17 53-17,17 35 1,35 0 0,71 0-1,18-52 1,17-19-1,-35-17 1,0-35 0</inkml:trace>
  <inkml:trace contextRef="#ctx0" brushRef="#br0" timeOffset="-166152.357">19703 14587 0,'0'-17'16,"0"34"-16,0-70 16,0 71-1,0 0 1,0 88 0,-18 17-1,18 0 1,0-52-1,0-36-15,-18 54 16,18-37 0,0-16-1,-17-36 1</inkml:trace>
  <inkml:trace contextRef="#ctx0" brushRef="#br0" timeOffset="-165985.79">19544 14993 0,'-18'-35'16,"36"35"-1,-18-18 1,0 71-16,70-106 16,-34 53-16,17 0 15,70-35 1,-35-36-1</inkml:trace>
  <inkml:trace contextRef="#ctx0" brushRef="#br0" timeOffset="-165537.469">19985 14640 0,'0'-53'47,"0"71"-47,0 17 15,-18 53 1,-17 18-1,17 0 17,1-53-17,105-406-15,-176 724 0,88-318 16,0-18 0,17-35 15,1-18-16,17-52 1,18-1 0,0 36-1,-18 17-15,36 1 16,-18 52 0,-36 18-1,-17 17 1,-35 1-1,0-18 1,0-18 15,17-35-15</inkml:trace>
  <inkml:trace contextRef="#ctx0" brushRef="#br0" timeOffset="-165203.256">20655 14834 0,'-53'36'0,"106"-72"0,-176 107 15,52-1 1,36 1-1,52 0 1,54-36 15,0-18-15,-1-34 0,1-54-1,-36 1 1,-35-19-1,-35 54 1,-36 0 0</inkml:trace>
  <inkml:trace contextRef="#ctx0" brushRef="#br0" timeOffset="-164621.142">21290 14905 0,'0'0'0,"0"-18"0,-35 1 32,-53 17-17,-18 35 1,71-18-16,-36 36 15,18 0 1,53 18 0,53-36-1,35 0 1,0-35 0,1-35-1,-1-53 1,-53 53-16,18-124 15,0-17 1,-53 70 0,-18 0 15,1 53-15,-19 53-1,19 106 1,-1 17-1,18 18 1,-18-52 0,18 16-1,-17-16 1,17-19 0,17-52-1,36-18 1</inkml:trace>
  <inkml:trace contextRef="#ctx0" brushRef="#br0" timeOffset="-164305.061">21678 14922 0,'35'-70'16,"-35"35"-1,-35 140-15,88-228 0,-53 105 16,-18 18 15,-17 18-15,18 35-1,17 0 1,0 17 0,0 1-1,0-18 1,-18-18-1,-35-17 1,-53-18 0,71 0-1</inkml:trace>
  <inkml:trace contextRef="#ctx0" brushRef="#br0" timeOffset="-162692.142">3016 16263 0,'-17'0'0,"17"-18"15,0 36 32,0 0-31,0-1-1,0 19-15,0 17 16,0 17 0,0 1-1,0-18 1,0-18 0,0-18-1,0-34 16,0-1-15,0-17 0,0-18-16</inkml:trace>
  <inkml:trace contextRef="#ctx0" brushRef="#br0" timeOffset="-162110.134">3087 16051 0,'0'0'0,"-18"-17"0,1-1 31,-1 18-31,18 35 47,0-17-31,0 0-16,35 35 15,18-18 1,35 18 0,18 0-1,53 35 1,-106-70-1,17 17 1,-52 18 0,-18-18-1,-18 0 1,-35 18 0,-35 18-1,0-18 16,17-18-15,-34 18 0,16-18-1,37 0 1,16-35 0,19 0-1,17-17 1,17-19-1</inkml:trace>
  <inkml:trace contextRef="#ctx0" brushRef="#br0" timeOffset="-161178.338">4322 16457 0,'-18'0'0,"18"18"15,-18-18 1,36 0 31,17 0-32,-17-18-15,52-17 16,-34 17 0,-19-35-1,-17 18 1,-53 35-1,-17 18 1,17-1 0,0 71-1,35-17 1,18-18 0,36 35-1,-1-35 16,18-35-15,0-18 0,0-18-1,-18 0-15</inkml:trace>
  <inkml:trace contextRef="#ctx0" brushRef="#br0" timeOffset="-160894.658">4939 16404 0,'0'18'0,"0"-36"0,-18 18 31,1 18-15,-1-18-16,-17 35 15,-1-17-15,-34 35 16,17 0-1,0-1 17,35-16-17,1-19 1,34-17 0,1-17-16</inkml:trace>
  <inkml:trace contextRef="#ctx0" brushRef="#br0" timeOffset="-160693.41">4710 16457 0,'-18'-18'31,"0"36"-15,18 0-16,0 17 16,36-88-16,-72 159 15,72-36 1,-1 1-1,0-53 17,18-18-17,-35 0-15</inkml:trace>
  <inkml:trace contextRef="#ctx0" brushRef="#br0" timeOffset="-160278.39">5098 16563 0,'17'0'16,"1"0"-1,0-18-15,17 1 16,-18-1-16,19 0 15,-36-17 1,-18 17 15,-17 18-15,-36 18 0,1 53-1,52-18 1,18 17-1,35 1 1,54-18 0,-1-36-1,-35-17 1,17 0-16</inkml:trace>
  <inkml:trace contextRef="#ctx0" brushRef="#br0" timeOffset="-159979.433">5733 16457 0,'0'0'16,"-18"0"-1,-35 0 1,18 18-1,-36 17 1,-17 53 0,70-17-1,18-18 1,53 0 0,18-18-1,17-35 1,-17-35-1</inkml:trace>
  <inkml:trace contextRef="#ctx0" brushRef="#br0" timeOffset="-159413.43">5927 16492 0,'0'-17'16,"-18"17"-1,-17 0 1,-1 53-1,19-18 1,17 18 0,0 17 15,0-52-31,53 17 16,35 1-1,0-36 1,0-36-1,-35-34 1,-35 17 0,0-18-1,-18 54 1,-18 52 15,-17 18-15,35 17-1,17-34 1,1-19-16,17 19 16,0-36 15</inkml:trace>
  <inkml:trace contextRef="#ctx0" brushRef="#br0" timeOffset="-158881.078">6544 16104 0,'0'0'0,"-18"0"31,18 18 0,0 0-15,0 52-1,0 18 1,-17-52-16,17 34 16,0 36-1,0 0 1,0-18-1,17-35 1,36 0 0,18-36-1,-1-34 17,1-36-17,-36 35-15</inkml:trace>
  <inkml:trace contextRef="#ctx0" brushRef="#br0" timeOffset="-158713.191">6562 16457 0,'-18'0'0,"36"0"0,-71-35 16,70 17-1,19 18 1,52 0-1,18 0 1,-71 0-16</inkml:trace>
  <inkml:trace contextRef="#ctx0" brushRef="#br0" timeOffset="-158332.204">7020 16457 0,'0'0'0,"53"-18"16,-18 1-1,-35-18 1,-35 17-1,-35 18 1,-19 18 0,37 34-1,52 37 1,17-36 0,1-18-1,70 35 1,0-34-1,-35-36 1,-18 0-16</inkml:trace>
  <inkml:trace contextRef="#ctx0" brushRef="#br0" timeOffset="-157599.646">7585 16263 0,'0'0'0,"35"-18"15,0-17 1,1 0 0,-1-18-1,-35 0 1,-18 53 0,-35 0 15,-17 0-16,-18 35 1,35 36 0,53-18-1,17 35 1,1-53-16,35 53 16,-18-17-1,0 0 1,-35 17-1,0-53 1,-17 0 0,-54-17-1,-35-18 1,36-18 0,34 1 15,36-1-16,18 18-15</inkml:trace>
  <inkml:trace contextRef="#ctx0" brushRef="#br0" timeOffset="-157183.655">7867 16510 0,'0'0'16,"0"-18"-16,0 1 31,-18 17-16,-17 0 1,-18 0 0,-17 35-1,17 18 1,53 0 0,0 17-1,53-34 1,17-1-1,-17-35 1,35 0 0,-70-18-16</inkml:trace>
  <inkml:trace contextRef="#ctx0" brushRef="#br0" timeOffset="-156883.869">8096 16510 0,'0'0'16,"18"35"0,-18-17-16,0 17 15,0 18 1,0 0 0,-18-35-1,18-1 1,0-52 15,0 0-15,0-1-16,36 1 15,34-35 1,1-1 0,-18 53-1</inkml:trace>
  <inkml:trace contextRef="#ctx0" brushRef="#br0" timeOffset="-156633.422">8449 16492 0,'18'0'0,"-18"36"31,0-19-15,0 1-16,-18 35 16,0-18-1,1 18 1,-1-53 0,0 0-1</inkml:trace>
  <inkml:trace contextRef="#ctx0" brushRef="#br0" timeOffset="-156483.879">8467 16316 0,'0'0'0,"17"-35"16,-17-18-1,-17 53 1,-1 0-1</inkml:trace>
  <inkml:trace contextRef="#ctx0" brushRef="#br0" timeOffset="-156034.71">8678 16422 0,'0'0'0,"0"-18"15,-17 18 1,17 18-1,0-1 1,-36 54 0,1 0-1,0 52 1,17 18 0,18-88-16,0 18 15,0 34 1,0-34-1,0-53 17,0-71-1,0 17-31</inkml:trace>
  <inkml:trace contextRef="#ctx0" brushRef="#br0" timeOffset="-155802.472">8714 16404 0,'-18'18'0,"36"-36"15,-1 18-15,71 18 16,-17 52 0,-53 1-1,-18-1 1,-36 1-1,-34-18 17,35-35-32,-18-18 15,0 0-15</inkml:trace>
  <inkml:trace contextRef="#ctx0" brushRef="#br0" timeOffset="-155401.168">9084 16210 0,'0'18'63,"0"-1"-47,0 1-16,0 17 15,0 1-15,0 69 16,0-34-1,0 17 1,0 0 0,0-35-1,0-35 1,0 0 0</inkml:trace>
  <inkml:trace contextRef="#ctx0" brushRef="#br0" timeOffset="-155236.638">9084 16563 0,'0'-35'15,"0"70"1,0-88-16,71 35 16,-1 1-1,-17-1 1,18 0-1</inkml:trace>
  <inkml:trace contextRef="#ctx0" brushRef="#br0" timeOffset="-154821.492">9613 16245 0,'0'0'31,"-17"0"-31,-1 0 16,0 0-1,1 18 1,-1 0-16,-35 52 16,18-17-1,17 35 1,18 1 0,18-1-1,52-35 1,19-18-1,16-53 1,-69 18 0</inkml:trace>
  <inkml:trace contextRef="#ctx0" brushRef="#br0" timeOffset="-154572.159">10107 16192 0,'0'0'0,"71"36"31,-54-19-15,1 19-16,0 52 15,-36-18 1,-70 54-1,-53-36 1,-18 0 0</inkml:trace>
  <inkml:trace contextRef="#ctx0" brushRef="#br0" timeOffset="-152941.31">2981 17586 0,'-18'0'32,"18"-18"-32,0 1 15,0-1 17,0 0-32,18 1 31,0 17-16,-1 0 1,-17 17-16,18 19 16,-18 17-1,-18 17 1,-17-35 0,-53 18-1,17-35 1,54-18-1,34 0 17,1 0-17,17 0 1,0 0 0,-17 18 15,0-1-31,17 19 15,18-19 1,-35 1 0,34-18-1</inkml:trace>
  <inkml:trace contextRef="#ctx0" brushRef="#br0" timeOffset="-152292.807">3175 17198 0,'0'0'0,"-18"0"15,1 0 1,17 18 15,0-1-31,17 18 16,1 1-1,35 34 1,-18-34-16,18 16 16,53 37-1,-18-36 1,-35-18 0,-35-17 15,-1-1-16,-17 1 1,-35 17 0,-18 0-1,18 1 1,-53 34 0,-1 1-1,1-18 1,35 0-1,18-53 1,53-18 15,-1 18-15</inkml:trace>
  <inkml:trace contextRef="#ctx0" brushRef="#br0" timeOffset="-151493.509">4145 17586 0,'0'18'16,"18"-18"15,-1 0-16,19 0 1,17-36 0,-36 19-1,-17-19 1,0 19-16,-17 17 16,-36 0-1,0 35 1,17 18-1,19 0 1,17 35 0,35-17-1,18-1 1,18-17 0,-1-53-1,-35 0 1</inkml:trace>
  <inkml:trace contextRef="#ctx0" brushRef="#br0" timeOffset="-151227.112">4692 17551 0,'0'0'0,"-18"17"16,-17 36 0,0-17-1,-1 34 1,-16-17 0,34 0-1,0-53 16</inkml:trace>
  <inkml:trace contextRef="#ctx0" brushRef="#br0" timeOffset="-151011.114">4533 17604 0,'0'17'31,"0"1"-31,18 17 16,17 36 0,-17-1-1,17-34 1,0-36 0,-17 0-1</inkml:trace>
  <inkml:trace contextRef="#ctx0" brushRef="#br0" timeOffset="-150611.203">5027 17533 0,'0'0'15,"-18"0"-15,-17 0 16,0 18-1,-18 70 17,35-35-17,18 17 1,36 1 0,34-36-1,-35-17 1,1-18-16,-19 0 0</inkml:trace>
  <inkml:trace contextRef="#ctx0" brushRef="#br0" timeOffset="-150245.34">5450 17568 0,'0'0'0,"-17"0"47,-1 0-31,-52 36-1,-19 17 1,36-1 0,18 1-1,35-17-15,0-1 16,71 18 0,-1-18-1,1-35 1</inkml:trace>
  <inkml:trace contextRef="#ctx0" brushRef="#br0" timeOffset="-149447.596">5062 17586 0,'0'0'0,"0"18"32,0-1-32,-17-17 15,-19 36 1,19-36 0,-1 17-1,-17-17 1,17 18-1</inkml:trace>
  <inkml:trace contextRef="#ctx0" brushRef="#br0" timeOffset="-148448.367">5627 17621 0,'0'0'0,"0"-17"31,0 34 0,0 1-15,-35 35 0,35 0-1,0 17 1,0-34-1,0-19-15,52 1 16,-16-1 0,17-17-1,0-35 17,-18-18-17,35-35 1,-34 18-1,-36 52 1,0 0 0,0 36-1,0 0 1,-18 70 0,18-35-1,0 17 1,18-17-1,17-53 1,-17 0 0</inkml:trace>
  <inkml:trace contextRef="#ctx0" brushRef="#br0" timeOffset="-148080.765">6174 17304 0,'0'17'31,"-18"1"-15,0 70-1,1 18 1,-19-18 0,36-17-1,-17 35 1,17-71 0,0 18-1,0 17 1,0-34-1,35-36 1,-17 0-16</inkml:trace>
  <inkml:trace contextRef="#ctx0" brushRef="#br0" timeOffset="-147899.109">6121 17709 0,'-18'-17'0,"36"34"0,-54-52 0,36 0 16,36 35 15,34-18 1,-17 18-32</inkml:trace>
  <inkml:trace contextRef="#ctx0" brushRef="#br0" timeOffset="-147533.267">6421 17639 0,'0'0'0,"17"0"16,18 0-1,1 0 1,-36-18-16,17 1 16,-17-19-1,-35 1 1,-35 35 15,17 35-15,17 18-1,19 71 1,34-71 0,54 17-1,17-35 1,18-17 0</inkml:trace>
  <inkml:trace contextRef="#ctx0" brushRef="#br0" timeOffset="-146666.995">7108 17498 0,'0'0'0,"0"-18"0,-17 36 47,-1-18-32,-17 70 1,0 36 0,-1-35-1,36-54-15,0 89 16,0-35 0,0-36-1,0-17 1,0-71 15,0-35-15,36-36-1,-1 36 1,35-53 0,1 53 15,-53 52-31,-1 19 15,36-1 1,0 53 0,-35 18-1,-18 18 1,0 17 0,-18 18-1,18-18 1,0 18-1,0-53 1,0 0 0,35-36-1</inkml:trace>
  <inkml:trace contextRef="#ctx0" brushRef="#br0" timeOffset="-146451.383">7161 17762 0,'0'0'0,"0"-17"16,36-1 15,-1 0-16,-17 18-15,17-17 16</inkml:trace>
  <inkml:trace contextRef="#ctx0" brushRef="#br0" timeOffset="-146035.09">7638 17639 0,'0'0'0,"17"-18"31,1 1-15,-18-1 0,-18 18-1,1 0 1,-1 0-16,0 0 15,18 18 1,-17 17 0,17 35-1,17-34 1,1 34 0,0 1-1,-18-36 1,-18-17 15,-35-18-15,0 0-1,36 0 1,-1 0-16</inkml:trace>
  <inkml:trace contextRef="#ctx0" brushRef="#br0" timeOffset="-145369.468">7920 17621 0,'0'0'0,"-18"0"16,1 0 0,-1 0-1,0 0 1,1 53 0,17 0-1,0-18 1,35 18-1,35-17 1,1-36 0,17-36-1,-35-17 1,-18 18 0,-35-53-1,0 53 1,-17 35 15,-36 17-15,35 36-1,1 71 1,34 52 0,19 18-1,-1 0 1,-18-70-1,-34-54 1,-18-52 0,-18-18-1,-18-36 1,18-16 0,53-1-1,35-36 1</inkml:trace>
  <inkml:trace contextRef="#ctx0" brushRef="#br0" timeOffset="-144837.44">8414 17692 0,'0'0'0,"-18"17"16,0 19 0,18-1-1,-17 36 1,17-54-16,-18 18 15,18-52 32,0-1-31,0-35 0,18-17-1,35-18 1,-18 52-1,-17 19-15,87-1 16,-52 53 0,18 36-1,-53 35 1,-18-1 0,0-34-1,-18-18 1</inkml:trace>
  <inkml:trace contextRef="#ctx0" brushRef="#br0" timeOffset="-144489.171">8996 17674 0,'0'0'0,"17"-17"15,1-19 1,-36 36 15,1 0-31,-18 18 16,-18 17-1,-36 53 1,37 1 15,52-1-15,70-18 0,18-34-1,-17-19 1,35-52-1</inkml:trace>
  <inkml:trace contextRef="#ctx0" brushRef="#br0" timeOffset="-143772.408">9402 17445 0,'17'0'0,"-34"0"0,69-18 15,1-17 1,18-36-1,-53 18 1,-18 1 0,-18 34 15,-17 18-31,-36 0 16,18 18-1,-35 34 1,53 37-1,17 34 1,53 1 0,18-1-1,-17-35 1,-1 18 0,-18-18-1,-17-35 1,-17-35-1,-54-18 1,36 0 0,0 0 15,17-35-15,18 17-16</inkml:trace>
  <inkml:trace contextRef="#ctx0" brushRef="#br0" timeOffset="-143373.032">9842 17727 0,'0'0'0,"0"-18"0,0 1 16,0-1 0,-35 1-1,0 17 17,-53 35-17,52 0 1,-16 36-1,52 17 1,17-18 0,54-17-1,17-17 1,-35-36 0,35-18-1,-70 0-15</inkml:trace>
  <inkml:trace contextRef="#ctx0" brushRef="#br0" timeOffset="-143023.504">10054 17674 0,'0'0'16,"18"0"-1,35 35 1,-18 18-1,-35 36 1,-35-19 0,-1-17-1,36-18 1,0-17 0,0-53 15,18-18-16,17-35 1,1 17 0,34 0-1,-35 19 1,1 34 0</inkml:trace>
  <inkml:trace contextRef="#ctx0" brushRef="#br0" timeOffset="-142806.71">10442 17657 0,'0'0'0,"0"35"16,0 0 0,0 36-1,-17-1 1,17-17-1,-18-18 1,18-17 0</inkml:trace>
  <inkml:trace contextRef="#ctx0" brushRef="#br0" timeOffset="-142640.15">10425 17498 0,'0'-53'16,"0"18"0,0 158-16,0-158 0,0-71 15,-18 106 1,18 18 0,-18-1-1</inkml:trace>
  <inkml:trace contextRef="#ctx0" brushRef="#br0" timeOffset="-142274.177">10636 17604 0,'0'-18'31,"0"36"-15,0 17-1,-17 18 1,-1 70 0,18-70-16,0 53 15,0 35 1,0-53-1,0-35 1,0-35 0,18-36 15,-18-17-15</inkml:trace>
  <inkml:trace contextRef="#ctx0" brushRef="#br0" timeOffset="-142041.355">10777 17586 0,'36'0'0,"-72"0"0,125 18 16,-37 17-1,-34 53 1,-53-35-1,-18 35 1,18-70-16,-36 17 16,18-35-1,36 0 1</inkml:trace>
  <inkml:trace contextRef="#ctx0" brushRef="#br0" timeOffset="-141641.704">11007 17304 0,'0'-18'16,"0"36"31,0-1-47,0 1 0,0 88 16,0 17 15,0-52-16,0 35 1,0-18 0,17-53-1,19 18 1,-19-53 0,1 0-16</inkml:trace>
  <inkml:trace contextRef="#ctx0" brushRef="#br0" timeOffset="-141492.688">11112 17692 0,'-35'-53'15,"35"35"-15,0 1 0,35 105 0,-35-212 16,106 124 0,-35-17-1,-18 17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8T06:05:24.4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370 1094 0,'-35'0'16,"17"0"-1,1 0 1,-1 0 0,1 0-1,-1 0 1,0 0 0,18 17 15,18-17 16,0 18-32,52-18 1,107 0 0,-19 0-1,-34 0 1,-54 0-1,-34 0 1,-36-18 31,0 1 0,0-1-32,17 18 1,-17-18-16</inkml:trace>
  <inkml:trace contextRef="#ctx0" brushRef="#br0" timeOffset="534.014">829 811 0,'0'0'0,"-18"0"0,1 0 16,-1 0 0,18 18 15,0 0-31,35-1 15,18 36 17,35-18-17,1 1 1,-19-1 0,-17-17-1,-53-1-15,18 1 16,-18 17-1,0 1 1,-35 16 0,-18 1-1,0 0 1,-36 18 0,19-36-1,35-17 1,17-1-1,36-17 17,35-35-17,-18 17-15</inkml:trace>
  <inkml:trace contextRef="#ctx0" brushRef="#br0" timeOffset="1032.969">2187 829 0,'0'0'0,"0"-18"0,0 1 32,0-1-17,-17 18-15,17 18 31,0 17-15,0 53 0,0 18-1,0 18 1,0-1 0,-18-35-1,-17-35 1,-1-35-1,1-18 1,0-53 15,35 35-31</inkml:trace>
  <inkml:trace contextRef="#ctx0" brushRef="#br0" timeOffset="1315.564">1799 758 0,'-35'0'0,"70"0"0,-123-17 16,53-1 0,88-17-1,123 17 1,0-17 0,-17 35-1,0-18 1,-53 18-1,-53 0 1,-53 18 15,-36 35-15,-17-18 0,36-17-16</inkml:trace>
  <inkml:trace contextRef="#ctx0" brushRef="#br0" timeOffset="1865.237">2734 1058 0,'0'0'0,"18"-17"0,-18-1 16,0 0 15,0 1-15,-53 17 0,0 0-1,-71 35 1,71 18-1,53 18 1,71-1 0,0-35-1,34-35 1,-34-17 0,-36-54-1,-35 18 1,0 0-1,-17 36 1,-19 34 0,36 36 15,0 18-15,36-1-1,-1-17 1,0-17-1,-17-36 1</inkml:trace>
  <inkml:trace contextRef="#ctx0" brushRef="#br0" timeOffset="2197.014">3263 776 0,'0'0'0,"0"-35"0,0 0 15,0-1 1,-17 72 31,-1 34-31,18 18-1,0-52-15,0 87 16,0-35-1,-18 18 1,-17-18 0,17-17-1,-17-54 1,35-34 0</inkml:trace>
  <inkml:trace contextRef="#ctx0" brushRef="#br0" timeOffset="2613.882">3510 970 0,'18'-18'16,"-18"1"-1,-18 17 16,0 17-15,-34 19 0,34-19-16,-35 19 15,0 17 1,18 0 0,17-36-1,18 18 1,-17 1-1,34 17 1,36 0 0,-18-18 15,-17-18-15,17 1-1,-17-18 1,17 0-1,0-18-15</inkml:trace>
  <inkml:trace contextRef="#ctx0" brushRef="#br0" timeOffset="2980.727">3704 1199 0,'0'0'0,"0"-17"15,35-1 1,1 1 0,-1-19-1,0 1 1,-35 0 15,0 17-31,-53 18 31,-17 53-15,35 0 0,17 0-1,18 35 1,0-70-16,35 35 16,0-1-1,18-52 1,-17 0-1</inkml:trace>
  <inkml:trace contextRef="#ctx0" brushRef="#br0" timeOffset="3362.727">4304 1164 0,'0'0'0,"0"-17"0,0-36 31,0 35-16,0 0-15,-18 1 32,1 17-17,-1 0-15,0 17 16,1 36 0,17 0-1,0-18 1,17 36-1,1 0 1,-18-36 0,0 0-1,-53-17 1,-35-18 15,0 0-15,88-18-1</inkml:trace>
  <inkml:trace contextRef="#ctx0" brushRef="#br0" timeOffset="3961.844">4921 988 0,'0'-18'31,"18"18"-31,0-18 16,-1 1-1,54-71 1,-54-18 0,-17 18-1,-17 17 1,-71 53-1,52 18-15,-34 18 16,-54 70 0,89 18-1,35 35 1,70 0 15,1 18-15,0-53-1,-54-18 1,-34-35 0,-54-35-1,-35-18 1,0-18 0,53 0-1,36-17 1</inkml:trace>
  <inkml:trace contextRef="#ctx0" brushRef="#br0" timeOffset="4327.802">5274 1182 0,'0'0'0,"18"-18"16,-18-35 0,0 18-1,-89 53 17,37-1-17,-19 54 1,18-1-1,53 19 1,53-19 0,18-17-1,17-35 1,-18-18 0,1-36-1</inkml:trace>
  <inkml:trace contextRef="#ctx0" brushRef="#br0" timeOffset="4642.977">5503 1164 0,'0'-17'0,"0"34"0,18-34 15,17 17 1,1 52 0,-1 37-1,-35-19 1,0-35-16,-18 18 15,1-17 1,-1-36 0,0-36 15,18-34-15,18-1-1,0 36 1,34-53-1,1 35 1,-17 35 0,-1 18-16</inkml:trace>
  <inkml:trace contextRef="#ctx0" brushRef="#br0" timeOffset="5026.438">5927 1217 0,'17'-18'47,"-17"1"-32,18-1 1,-18-17-16,0 0 31,0 17-15,-35 18-1,-18 53 1,17 17 0,36 1-1,0 0 1,53-19-1,0-16 1,-35-19-16,35-17 16,-36 0-1</inkml:trace>
  <inkml:trace contextRef="#ctx0" brushRef="#br0" timeOffset="5376.065">6315 1270 0,'0'-18'0,"17"1"15,1-1 1,17-17 0,-17-18-1,0 0 1,-36 35-1,-17 18 1,-18 18 0,0 35-1,35 35 1,18-70-16,0 35 16,53 35 15,0-35-31,0-53 31,-35 0-31</inkml:trace>
  <inkml:trace contextRef="#ctx0" brushRef="#br0" timeOffset="5941.579">6650 1182 0,'0'0'0,"0"17"15,-18-17 1,18 36 0,0-1-1,-17-17-15,17 17 16,0-17 0,0-36 15,0-17-16,0-36 1,0 36-16,0-53 16,35 17-1,35 36 1,36 70 0,-18 36-1,-17 17 1,-53 0-1,-18-35 17,-36-18-17,19-35 1,-1 0 0,18-17-16</inkml:trace>
  <inkml:trace contextRef="#ctx0" brushRef="#br0" timeOffset="6374.427">7214 1076 0,'0'0'0,"18"0"0,0-18 0,-1-17 16,1 17-1,-18-17 17,-18 17-17,-17 18 1,-18 0 0,18 36-1,35 17 1,17 17-1,36 1 1,18 35 0,-54-53-1,-17-18 1,-35-35 0,-35 17-1,-1-17 1,36-35-1,35 18 1</inkml:trace>
  <inkml:trace contextRef="#ctx0" brushRef="#br0" timeOffset="6940.809">7514 459 0,'0'0'0,"0"-18"0,0 0 15,-17 36 1,-1-18-16,18 35 16,-18 89-1,1-1 1,-1 18-1,18-17 1,0-36 15,0 0-15,0-35 0,18-53-1,-18-35 16,0-18-15,35-35 0,-17 70-16,34-17 15,19 35 1,0 53 0,-19 17-1,-52 1 1,0-1-1,-17-34 1,-18 17 15,17-53 1,18-36-32</inkml:trace>
  <inkml:trace contextRef="#ctx0" brushRef="#br0" timeOffset="7290.693">7867 988 0,'0'-36'16,"0"72"-16,0-89 15,-18 70 17,18 1-32,-17 35 15,17 18 1,0-36-16,0 35 15,53-17 1,-1-35 0,1-36-1,-17-35 17,-19-35-17,-17-18 1,-70 36-1,-18 17 1,-18 53 0,53 0-1,35 18-15</inkml:trace>
  <inkml:trace contextRef="#ctx0" brushRef="#br0" timeOffset="7672.204">8220 670 0,'0'-35'16,"0"17"0,0 36 30,0 0-30,0 17-16,0 18 16,17 35-1,-17 18 1,0 0 0,18-18-1,0 0 1,-1-70-16,1 17 15,52 0 1,-17-35 0,0-35 15,-17-18-31</inkml:trace>
  <inkml:trace contextRef="#ctx0" brushRef="#br0" timeOffset="7837.939">8467 970 0,'-36'0'16,"72"0"-16,-89-18 0,0 1 16,35-1-1,18 1 1,71-1 0,35-17-1,-36 17 1</inkml:trace>
  <inkml:trace contextRef="#ctx0" brushRef="#br0" timeOffset="8470.689">9913 917 0,'-18'0'31,"1"0"-15,17 18-16,0-1 15,0 54 1,0-18 0,0 0-1,0 0 1,0-36 0,-18-17 15,0-17-31,18-18 0</inkml:trace>
  <inkml:trace contextRef="#ctx0" brushRef="#br0" timeOffset="8603.328">9825 811 0,'0'0'0,"0"-88"16,0 35 0,35 53 15,-17 18-31</inkml:trace>
  <inkml:trace contextRef="#ctx0" brushRef="#br0" timeOffset="8971.703">10231 1147 0,'17'0'31,"-17"-36"-15,0-34-1,-17-1 1,17 1 0,52 34-1,19 36 1,0 71-1,-1 17 1,-52 0 0,-18-17-1,0-18 1,-18-36 0,0-17-1,18-17 1</inkml:trace>
  <inkml:trace contextRef="#ctx0" brushRef="#br0" timeOffset="9285.621">10636 653 0,'0'0'16,"18"-18"-16,-18-17 0,0-1 15,0 19 1,0 34-1,0 36 1,0 36 0,0 34-1,0 36 1,0-36 0,0-35 15,18-17-16,-1-36 1,18-35 0,-17-17-1,0-1-15</inkml:trace>
  <inkml:trace contextRef="#ctx0" brushRef="#br0" timeOffset="9452.377">10724 952 0,'-17'-17'15,"34"34"-15,-52-34 0,-18-18 16,36 17 0,17 0-1,53 18 1,17-17 0,54 17-1</inkml:trace>
  <inkml:trace contextRef="#ctx0" brushRef="#br0" timeOffset="9802.717">10989 917 0,'18'0'0,"-1"0"16,36 0-1,0-17 1,-18-1 0,-35-17-1,0-1 1,-53 36 0,18 0-16,-18 53 15,0 18 16,53 17-15,36-17 0,69 17-1,-16-35 1,-19-53 0</inkml:trace>
  <inkml:trace contextRef="#ctx0" brushRef="#br0" timeOffset="10101.698">11518 988 0,'0'0'0,"0"-18"16,18 53-1,-18 36 1,0 17 0,0-35-1,-18-18 16,1-35 1,17-17-32,0-36 15,17-18 1,18-17 0,54 0-1,52 17 1,0 18-1</inkml:trace>
  <inkml:trace contextRef="#ctx0" brushRef="#br0" timeOffset="10499.924">12012 758 0,'0'0'0,"53"0"16,-35 0-1,52-35 1,-17-35 0,-35-1-1,-36 18 1,-35 36 0,-17 52-1,-1 35 1,36 36-1,35 35 1,0 36 0,0 17-1,-18 17 1,-35-105 0,18-35-1,17-54 1,18-34 15,18-36-31</inkml:trace>
  <inkml:trace contextRef="#ctx0" brushRef="#br0" timeOffset="10683.254">12136 1129 0,'0'0'0,"-18"-35"15,0 17 1,36-17 0,17 17-1,18 0 1,-18 18 0</inkml:trace>
  <inkml:trace contextRef="#ctx0" brushRef="#br0" timeOffset="11183.919">12612 900 0,'-18'0'31,"1"-18"-16,-19 18 1,-34 18 0,-1 17-1,1 18 1,34 17 0,36-52-16,53 70 15,35-35 1,1-35 15,-36-36-15,-18-52-1,0-36 1,-35 53 0,0 70 15,0 36-16,0-35-15,0 35 16,35 35 0,1-35-1,-1-35 1,-17-18 0</inkml:trace>
  <inkml:trace contextRef="#ctx0" brushRef="#br0" timeOffset="11465.872">13141 1041 0,'0'0'0,"0"-36"15,0-17 1,-18 53 0,-17 0-1,-53 36 1,35 17-1,18 17 1,17 18 0,18 1-1,53-19 1,0-35 0,70-35-1,-70-35 1</inkml:trace>
  <inkml:trace contextRef="#ctx0" brushRef="#br0" timeOffset="11799.551">13370 1076 0,'18'0'31,"17"0"-16,0-35 1,18-1 0,-35 1-1,-18 17-15,-18-17 16,-35 35 0,-35 35-1,18 36 1,70 35-1,17-18 1,54-17 15,52-36-15,-70-35 0</inkml:trace>
  <inkml:trace contextRef="#ctx0" brushRef="#br0" timeOffset="12450.661">11959 1005 0,'0'0'0,"-17"0"16,-19 0 0,54 0 46,0 18-46,-1-18-16,36 0 15,-35 0-15,52 0 16,-17 18 0,-18-18-1</inkml:trace>
  <inkml:trace contextRef="#ctx0" brushRef="#br0" timeOffset="13613.091">14764 512 0,'0'-18'0,"0"36"0,0-71 16,0 17 0,0 54 15,0 17-16,17 53 1,-17 18 0,18 35-1,-18-17 17,0-71-32,0 17 15,0 71 1,0-88-1,0-17 1,0-54 15,18-35-15,-18 35-16,35-87 16,18 16-1,0 54 1,0 35-1,35 53 1,-35 18 0,0 17 15,-53-18-15,0-17-1,-36-17 1,19-36-1</inkml:trace>
  <inkml:trace contextRef="#ctx0" brushRef="#br0" timeOffset="14095.224">15557 1023 0,'0'0'0,"18"-18"15,0-17 1,-18 17 0,-36 18-1,-16 18 1,-37 17 15,36 18-15,53 18-1,0-18 1,53-18 0,18-35-1,-18-18 1,35-52 0,-53 17-1,-17-18 1,-18 160 31,0-54-47,0 35 15,35-17 1,-35-35 0,36 0-1,-1-18 1,-18 0-16</inkml:trace>
  <inkml:trace contextRef="#ctx0" brushRef="#br0" timeOffset="14411.94">16034 1094 0,'0'0'0,"17"-36"0,36 1 15,-35-36 1,-53 71 15,-1 0-15,1 0-1,35 36 1,0 17 0,35 17-1,1-17 1,-19 18 0,-17-36 15,-17-17-31,-19-1 15,-69 19 1,16-36 0,19 0-1,70-18-15</inkml:trace>
  <inkml:trace contextRef="#ctx0" brushRef="#br0" timeOffset="15059.932">17392 847 0,'0'0'0,"-53"-18"32,35 18-32,-35 18 15,1 35 1,-1 17 15,35-35-31,18 36 16,53 0-1,35-36 1,0-18 0,-35-34-1,-35-36 1,-18-71-1,0 71 1,-71-52 0,36 87-1,35 36 1,18-1 0</inkml:trace>
  <inkml:trace contextRef="#ctx0" brushRef="#br0" timeOffset="15392.74">17692 1164 0,'0'-17'32,"0"-1"-32,0 0 15,0 1 1,0-1-16,0-53 15,35 1 1,36 17 0,-1 35-1,18 54 1,-17 52 0,-53-18-1,-18 1 16,-18-36-15,0-17 0</inkml:trace>
  <inkml:trace contextRef="#ctx0" brushRef="#br0" timeOffset="15759.115">18344 1005 0,'0'-17'15,"18"17"1,-18-18 0,35 0-16,-17-17 15,-18 18 1,18-36-1,-18 17 1,-36 36 0,-34 36-1,17 34 1,35 18 0,18-17-1,71 0 1,-54-54-16,72 36 15,-19-53 1,-52-18-16</inkml:trace>
  <inkml:trace contextRef="#ctx0" brushRef="#br0" timeOffset="16691.312">19844 794 0,'17'0'0,"-34"0"0,34-18 16,-17 0-1,0 1 1,-17 17-1,-36 0 17,-35 35-17,-36 18 1,89-35-16,-18 35 16,53 17-1,123 1 1,-17-36-1,-35-35 1,-18-53 0,-18-18-1,-35-34 1,0 69 0,0 54-1,0 35 1,18 17 15,17 1-31,18 0 31,-18-18-15,-17-53 0</inkml:trace>
  <inkml:trace contextRef="#ctx0" brushRef="#br0" timeOffset="17239.932">20426 353 0,'0'0'15,"-18"-18"-15,1 0 0,-72 18 16,54 36-1,0 52 1,35 35 15,0 54-15,0-54 0,17-35-1,-17 1 1,0-54-1,18-17 1,-18-36 0,0-17-1,35-36 1,1-17 0,52 17-1,0 89 1,-17 53-1,-1-1 1,-52 18 15,-18-70-31,-18 17 16,-70 18 0,-18-53-1,18-17 1,53-19-1</inkml:trace>
  <inkml:trace contextRef="#ctx0" brushRef="#br0" timeOffset="17606.226">20973 829 0,'0'0'15,"17"-18"-15,1 1 16,-18-1 15,-35 18 1,-18 0-17,35 53 1,18 0-1,0-35-15,35 52 16,-17 1 0,-18-36-1,0 18 1,-53-53 0,0 0-1,0 0 1,36-18-1</inkml:trace>
  <inkml:trace contextRef="#ctx0" brushRef="#br0" timeOffset="17972.837">21308 441 0,'0'0'0,"17"-18"0,1 1 16,0-1 0,-18 71 15,0-35-31,-36 87 16,19 1-1,-1 18 1,18-18-1,-18-1 1,18-16 15,18-36-15,17-18 0,18-35-1,18-18 1,-36-17-16</inkml:trace>
  <inkml:trace contextRef="#ctx0" brushRef="#br0" timeOffset="18154.723">21255 864 0,'0'0'0,"17"-17"31,19 17-31,17-18 16,17 0 0,-17 1-1</inkml:trace>
  <inkml:trace contextRef="#ctx0" brushRef="#br0" timeOffset="18487.842">21608 811 0,'0'0'0,"17"18"0,1 0 0,17 17 15,-35 18 1,0 17 0,0-17-1,0-35 1,0-36 31,0 1-32,0-19-15,18-69 32,17 52-17,-17 17-15,17-17 16,-35 1-1,35 34-15</inkml:trace>
  <inkml:trace contextRef="#ctx0" brushRef="#br0" timeOffset="18987.346">22207 723 0,'0'-17'31,"-17"17"-15,-19 0-16,-16 0 16,-37 17 15,72-17-31,-72 53 15,54 0 1,35 18 0,53-19-1,35-16 1,-17-36 0,-18-36-1,-18-16 1,0-1-1,-17 17 1,-36 72 15,18 34-15,0 1 0,0-54-1,36 19 1,17-19-1,-18-17-15</inkml:trace>
  <inkml:trace contextRef="#ctx0" brushRef="#br0" timeOffset="19287.825">22701 758 0,'-17'-35'15,"-1"35"1,-35 0 0,35 0-16,-52 53 15,-1 18 1,54-1 0,17 1 15,35-1-16,35-17 1,1-35 0,0-18-1,-1-35 1</inkml:trace>
  <inkml:trace contextRef="#ctx0" brushRef="#br0" timeOffset="19619.686">23019 370 0,'0'0'0,"0"-17"0,0-36 15,17 70 32,-17 1-47,0 0 16,0 88-1,18 17 1,-18 18 0,0-17-1,0-1 1,0-52 0,0-18-1,18-18 1,17-17-1,18-54 1</inkml:trace>
  <inkml:trace contextRef="#ctx0" brushRef="#br0" timeOffset="19786.569">23107 847 0,'-18'-18'0,"36"36"15,-106-54 1,88 19-1,70-1 17,-52 18-32,88-35 15,-71 35-15</inkml:trace>
  <inkml:trace contextRef="#ctx0" brushRef="#br0" timeOffset="20883.825">23971 794 0,'0'53'16,"0"-36"-16,-17 36 15,17-18 1,0-52 46,-18 17-46,18-18-16,0 1 16,0-19-1,0 19 1,0 34 31,0 1-47,0 0 31,0-36 31,0 0-46,0 1-16,0-1 16,18-70-1,35 17 1,17 1 0,36 70-1,-18 70 1,-35 1-1,-35-1 1,-18-34 0,17-36-1,-17-18 17,0 0-32,18-52 15,17-1 1,0 36-1,1 35 17,34 53-17,-17 35 1,-35 18 0,-18-88-16,0 52 15,0-35 1,0-17-1,18 0 1,-1-18-16</inkml:trace>
  <inkml:trace contextRef="#ctx0" brushRef="#br0" timeOffset="21233.86">24924 811 0,'17'0'31,"1"0"-15,0-17 0,17-36-1,-35 0 1,-18 18-1,-17 35 1,0 35 0,-18 53-1,53 18 1,53-18 0,17 0-1,18-52 1,-70-36-1,53 0-15</inkml:trace>
  <inkml:trace contextRef="#ctx0" brushRef="#br0" timeOffset="21534.174">25453 406 0,'0'0'0,"0"-18"0,0-17 15,-18-18 1,18 88 15,0 53-15,0 53 0,18 1-1,-18-19 1,18-17-1,-1 0 17,-17-71-17,18-17-15</inkml:trace>
  <inkml:trace contextRef="#ctx0" brushRef="#br0" timeOffset="21733.467">25206 706 0,'0'0'0,"-18"0"0,1-18 15,52 18 1,53-18 0,0 1-1,36-19 1,-54 1-1</inkml:trace>
  <inkml:trace contextRef="#ctx0" brushRef="#br0" timeOffset="22182.848">25735 388 0,'0'0'0,"0"-18"16,-18 18-1,18 18 16,0 0-31,0 70 16,0 53 0,0-18-1,0 1 1,0-54 0,0 1-1,0-53 1,18-18-1,0-53 1,17 0 15,36-35-15,34 17 0,-34 71-1,-18 71 1,-35-1-1,-18 18 1,-36-17 0,1-36-1,17-17 1</inkml:trace>
  <inkml:trace contextRef="#ctx0" brushRef="#br0" timeOffset="22532.294">26352 758 0,'0'0'0,"-35"-17"32,-18 52-17,0 18 1,18 18-1,35 17 1,18-35 0,35 0-1,0-53 1,-18 0 0,0-71-1,-17 53-15,-18-52 16,-18-36-1,-17 53 17,-18 53-32,18 0 15</inkml:trace>
  <inkml:trace contextRef="#ctx0" brushRef="#br0" timeOffset="23147.186">26776 829 0,'0'-18'16,"0"1"0,-18 17-1,-17-18-15,-36 18 16,-17 18-1,18 17 1,17 36 0,53-1 15,35-17-15,18-18-1,17-35 1,1-17-1,0-54 1,-1-35 0,18-88-1,-17 36 1,-71 34 0,0 53-1,0 36 1,-18 70-1,-17 54 1,17 34 0,1 18 15,-1-17-15,-17-1-1,17-35 1,18-35-1,0-17 1</inkml:trace>
  <inkml:trace contextRef="#ctx0" brushRef="#br0" timeOffset="24628.76">4198 2293 0,'0'-18'15,"0"1"-15,-18 17 16,18-18 0,-17 18-1,17 18 32,0-1-47,0 1 16,0 0-16,0 70 15,0 0 1,0 0 0,0-17-1,0-36 1,0-17 0,0-54 30,35-34-30,-35 35-16</inkml:trace>
  <inkml:trace contextRef="#ctx0" brushRef="#br0" timeOffset="25143.918">4286 2046 0,'-35'0'16,"35"18"46,18-1-46,-1 1-1,54 53 1,-18-19 0,-18-16-16,71 52 15,-18 0 1,-35-17 0,-53-54-16,18 19 15,-18-1 1,0 18-1,-53 0 1,0 0 0,-18-18-1,-35 18 1,-17 0 15,70-18-31,-18-17 31,54-18-15,52 0 0,-17-18-16</inkml:trace>
  <inkml:trace contextRef="#ctx0" brushRef="#br0" timeOffset="25976.689">5838 2381 0,'0'0'0,"18"-35"16,0 17-1,-18-35 1,-18 53 0,-35 0-1,-35 18 1,17 35 0,36 0-1,53 0 1,35-18 15,17-17-15,-17-36-1,-18-52 1,-35 17 0,0 17-1,0 19-15,-17 52 31,-1 53-15,1 53 0,17 18-1,0 35 1,0-141-16,0 106 16,-18-53-1,0-54 1,-17-34 15,0-18-15,-18-35-1,18-18 1,17-53 0,18 18-1,70-36 1,19 36-16</inkml:trace>
  <inkml:trace contextRef="#ctx0" brushRef="#br0" timeOffset="26376.164">6227 2399 0,'0'-18'16,"0"1"-1,17 17 1,-17-36 0,0 1-1,-17 17 1,-19 1-1,-17 34 1,36 36 0,17 18-1,0 35 1,17-71-16,19 18 16,-19-18-16,54 18 15,-1-35 16,1-18-15,-36-18-16</inkml:trace>
  <inkml:trace contextRef="#ctx0" brushRef="#br0" timeOffset="26709.143">6667 2081 0,'0'0'0,"-17"0"0,17-35 16,-18 35 0,18 18 15,0-1-15,0 19-16,0 34 15,0 36 1,-17 35-1,17-88 1,-18 71 0,0-36-1,18-18 1,0-34 0,36-54-1</inkml:trace>
  <inkml:trace contextRef="#ctx0" brushRef="#br0" timeOffset="26858.886">6650 2434 0,'-35'0'16,"70"0"-16,-88-17 0,35-1 16,54 0-1,16 1 1,37-1-1</inkml:trace>
  <inkml:trace contextRef="#ctx0" brushRef="#br0" timeOffset="27607.334">7320 2187 0,'18'0'31,"-1"0"-16,36-35 1,0-18 0,-53 35-16,53-52 15,-53 17 1,-17 0 0,-36 35-1,-18 18 1,0 36-1,19 34 1,34 18 15,18 1-15,53 34 0,0 1-1,0-1 1,-36-35-1,-17-53 1,0 18 0,-35-17-1,-36-36 1,1 0 0,-1-36-1,54 1 1,17 17-1</inkml:trace>
  <inkml:trace contextRef="#ctx0" brushRef="#br0" timeOffset="27989.858">7655 2417 0,'18'-18'16,"-18"0"-16,0 1 15,0-1 1,-18 0 0,-17 18-1,-18 18 1,18 17-1,0 53 1,35-17 15,0 17-15,35-35 0,18 0-1,17-53 1,1 0-1,-36-18-15,18-17 16</inkml:trace>
  <inkml:trace contextRef="#ctx0" brushRef="#br0" timeOffset="28322.643">7920 2399 0,'0'0'0,"17"0"16,1 0-16,17 70 15,1 1 1,-36 17 0,0-35-1,-36-18 17,19-17-32,-1-18 15,0 0 1,1-35-1,17-18 1,35-53 0,18 18-1,18 17 1,-36 36 0,18 35-1</inkml:trace>
  <inkml:trace contextRef="#ctx0" brushRef="#br0" timeOffset="28705.878">8361 2452 0,'35'0'15,"-17"0"1,17 0-1,-17-53 1,-1 18 0,-17 17-16,-17-17 15,-19 17 1,-17 18 0,1 18-1,16 70 1,19 35-1,52-34 1,18-19 0,0-17 15,0-35-15,17-18-1</inkml:trace>
  <inkml:trace contextRef="#ctx0" brushRef="#br0" timeOffset="29037.725">8784 2522 0,'0'-35'32,"18"17"-17,-1 18 1,-17-17-16,36-18 15,-19-1 1,-17-17 0,-17 36-1,-1-1 1,-35 18 0,0 53-1,18 35 1,35 18-1,0 0 1,35-36 0,36-17-1,-36-35 1</inkml:trace>
  <inkml:trace contextRef="#ctx0" brushRef="#br0" timeOffset="29421.427">9013 2734 0,'-17'0'0,"17"-18"47,0 1-47,0-1 16,0 0-1,0 1-15,0-54 16,35 1 0,18-18-1,0 35 1,17 53 0,1 53-1,-18 88 1,-53-71-1,0 18 1,-35-35 0,-1-35-1</inkml:trace>
  <inkml:trace contextRef="#ctx0" brushRef="#br0" timeOffset="30119.943">9648 2469 0,'18'0'0,"-18"-17"16,35-1-1,-35 1-15,18-1 16,-18-17-1,-18 17 1,-35 18 0,1 18-1,16 17 1,36 0 0,0 36 15,53 35-16,-18-36 1,-17-17 0,-18-18-1,-18-17 1,-34 0 0,-19-1-1,18-17 1,53-17-1,0-1-15</inkml:trace>
  <inkml:trace contextRef="#ctx0" brushRef="#br0" timeOffset="30702.943">10019 2064 0,'0'0'0,"0"-36"16,0-16 0,0 34-1,0 36 1,-35 17 0,17 53-1,18 35 1,0 19-1,0 16 1,0-34 0,0-36-1,0-35 1,0-35 0,18-71 30,-1 0-30,19-53 0,-1-18-1,18 54 1,17 52 0,1 89-1,-36-36-15,-17 36 16,-1 34-1,-17-34 1,-17-18 0,-1-18-1,-17-17 1,17-36 0,18 1-1</inkml:trace>
  <inkml:trace contextRef="#ctx0" brushRef="#br0" timeOffset="31053.131">10583 2452 0,'0'0'16,"0"-18"-16,0 1 16,-17 17-1,-19 52 1,1 37-1,17-1 1,18 0 0,53-17-1,18-71 1,-36 0 0,1-71-1,-36 18 16,0-53-15,-36 36 0,-52 17-1,35 53 1,18 17 0</inkml:trace>
  <inkml:trace contextRef="#ctx0" brushRef="#br0" timeOffset="31452.497">10813 2152 0,'0'0'0,"0"-18"0,17-17 15,-17 17 1,18 18-1,0 0 1,-18 18 0,0 35-1,0 17 1,0 89 0,-18-88-1,0 52 1,18-35-1,0 1 1,36-36 0,-1-36-1,18-17 1,0-17 0,-18-19-1</inkml:trace>
  <inkml:trace contextRef="#ctx0" brushRef="#br0" timeOffset="31619.096">10989 2399 0,'-35'-18'16,"70"36"-16,-123-53 16,53 17-1,70 0 1,35 1-1,1-1-15</inkml:trace>
  <inkml:trace contextRef="#ctx0" brushRef="#br0" timeOffset="32466.975">11747 2134 0,'0'0'0,"0"-17"15,-17 17 16,-18 53-15,-18 35 15,17 18-15,-17 17 0,36-35-1,-1-52-15,-17 69 16,35-52-1,0-17 1,0-54 15,0-53-15,18-52 0,34-18-1,37-18 1,-19 36-1,1 34 17,-54 72-32,19-19 15,-1 36 1,-17 0 0,35 53-1,-53 18 1,17 17-1,-17 53 1,0-35 0,0-18-1,0 0 1,0-35 0,0-17-1</inkml:trace>
  <inkml:trace contextRef="#ctx0" brushRef="#br0" timeOffset="32683.015">11695 2469 0,'0'0'0,"-18"0"16,-17-35-1,88 18 17,-1 17-17,-16 0-15,52 0 16,-17-18 0</inkml:trace>
  <inkml:trace contextRef="#ctx0" brushRef="#br0" timeOffset="33582.595">13070 2170 0,'0'0'0,"0"-18"0,0 0 16,-17 1-1,-19 17 1,-16 17 0,-19 36-1,0 35 1,54 18-1,17-18 1,35 71 0,36-88 15,-18-36-15,-1-17-1,1-36-15</inkml:trace>
  <inkml:trace contextRef="#ctx0" brushRef="#br0" timeOffset="33864.499">13511 2011 0,'0'0'16,"71"17"15,-53 1-31,17 106 32,-18 123-17,-69-71 1,-54-53-1,53-87-15</inkml:trace>
  <inkml:trace contextRef="#ctx0" brushRef="#br0" timeOffset="66312.884">12330 2346 0,'17'0'47,"1"0"0,-18-18-31,0 1 31,0-1-16,0 0 16,-18 18-32,1 0 1,-1 0 0,0 0-1,1 0 1,-1 18-1,0-18-15,-17 0 16,17 18 0,18-1-1,-17 1 1,-1 0 0,18-1-1,0 19 1,0-19-1,18 1 1,-1-1 0,1 1-1,17 0 1,1-1 15,-19 1-15,1 0-1,0-1 1,-1 1 15,-17 17-15,18-17 0,-18-1-1,0 1 1,-18 0-1,-35-1 1,0-17 0,36 0-16,-54 0 15,-17 0 1,70-17 0</inkml:trace>
  <inkml:trace contextRef="#ctx0" brushRef="#br0" timeOffset="-124721.315">13494 7338 0</inkml:trace>
  <inkml:trace contextRef="#ctx0" brushRef="#br0" timeOffset="-124674.166">13758 7673 0,'0'-18'0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3C15-F04E-4D80-BAAF-0131B3982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7DC43-EC83-41DF-975C-FAADC5875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6DC80-F2F6-4286-92E2-31079D2D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1E4F-14CA-47C5-BA7E-5739699982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00C5E-5E19-44B5-BDDC-916889495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6E3E4-4543-4294-B715-B7A88C72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2D9B-AE25-407C-97C8-FB8456DF2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6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1D951-F25D-4F40-AA00-F00E8DF8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D3659-AF9A-4BFD-8E05-5F8B3355E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ED15A-8154-4AD8-801C-89EC91F7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1E4F-14CA-47C5-BA7E-5739699982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54F8A-3E8B-43AA-A8F0-038A8FAD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03251-5CA3-456A-98F3-E03F9773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2D9B-AE25-407C-97C8-FB8456DF2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1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4DDFC5-68B4-4F57-A43A-FF217B244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7F748-2CD2-4233-91EE-94B2D86FB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C83F3-6001-491C-8DC0-87695889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1E4F-14CA-47C5-BA7E-5739699982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F2CFB-B5D5-4D32-956E-21429C9D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F8CD9-BBD6-472F-B0D3-7ED9BCF3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2D9B-AE25-407C-97C8-FB8456DF2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28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A1CBF-B918-40A9-B8E8-4997924A8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4B61-7E65-41DD-9015-E1E8E6407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332D3-2EB7-42F8-A8EE-1D22EFF50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1E4F-14CA-47C5-BA7E-5739699982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D0D7F-42F4-4CD0-881B-7960B32A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43425-3743-4C0F-8BE0-7AA5AC6A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2D9B-AE25-407C-97C8-FB8456DF2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19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B8EB-5157-4947-91E4-4CCB8C3C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6AAA4-DCB4-4979-A07F-84B8F3CF5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B2F99-F0E4-4BD2-98A1-A98AB14F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1E4F-14CA-47C5-BA7E-5739699982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9C4D7-3BF8-45F0-8732-4A7B4F51C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2B185-1487-4817-8774-AED85791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2D9B-AE25-407C-97C8-FB8456DF2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7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ADA8-49DC-4206-90FE-0A86CD500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211B2-00E4-4B20-BFDB-10F6E90D4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784AD-DAA7-4BF2-959C-41E2AB41A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3C0B2-0719-4286-9786-579FD4420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1E4F-14CA-47C5-BA7E-5739699982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9D834-2BD5-416C-B6A5-2B04C6D0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FC37D-B9E6-499F-9854-D823DA91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2D9B-AE25-407C-97C8-FB8456DF2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91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CC09-36E6-464F-B75A-4502B60D2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A01D9-0C51-4A49-B76A-19620D5A5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8FA25-4A57-49AF-9E63-A010908BE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8FA5B-BA5A-4C26-ADF1-62FE6709B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25DB8-E17B-4C41-800E-449468A2F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6B7B0D-B309-43E7-8B28-1463A0D16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1E4F-14CA-47C5-BA7E-5739699982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3CE650-718E-4CB1-86B2-ED6F8D03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B7C20A-977B-45C7-85D1-C45D1B5F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2D9B-AE25-407C-97C8-FB8456DF2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44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30A9-B7C4-47D3-83A8-9413A1E3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26B253-A99A-4173-B192-5607ADF5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1E4F-14CA-47C5-BA7E-5739699982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20680-024C-4BFF-95FB-876A7A72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15A98-3AA4-4CDE-8C04-12B2921F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2D9B-AE25-407C-97C8-FB8456DF2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06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31540-9159-489A-99CA-20AA1CA8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1E4F-14CA-47C5-BA7E-5739699982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89E4F-1BDB-4474-A5A9-66434390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6CCF2-7F60-43F4-BA16-8E8A9984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2D9B-AE25-407C-97C8-FB8456DF2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04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C77B-A89C-4AA4-BE30-12E8588B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706CE-4A33-4409-85CD-6A0A8825D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6BF50-C0E5-4DCB-9B30-C2763C428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3B411-3334-43A6-829A-15C8DCF1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1E4F-14CA-47C5-BA7E-5739699982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CE86F-2FA9-49E3-B84A-2FDA9404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3C097-3E71-4B1B-A240-8E261B6FB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2D9B-AE25-407C-97C8-FB8456DF2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60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C65B-CE96-49C4-A23D-C4F8EC66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5F00C8-8EF0-48EC-9A3D-E2656D32A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27F6C-2315-4E7B-A58A-368F51E01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B510C-2812-41E5-8231-AED4B80D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1E4F-14CA-47C5-BA7E-5739699982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1C591-E8C1-444A-8EDF-C8F9DE63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134EE-0FE1-40AF-8702-8DFCD632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2D9B-AE25-407C-97C8-FB8456DF2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20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AA44DC-2BF5-4EC2-A5FF-52EC3465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81C9F-1F14-4A40-9C05-F221DBE09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1A0B0-1780-4EE9-B644-A63AD131E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61E4F-14CA-47C5-BA7E-573969998241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D8F23-7308-475F-9279-DB7D071F9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9DD5-2238-4320-8D1A-0030CDB18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D2D9B-AE25-407C-97C8-FB8456DF2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7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C81BD-B48C-4474-9164-1F139E86D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5EB29-D55D-4384-AC2E-131F37C82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7238BD-1001-4F24-B272-86C280F6B69C}"/>
                  </a:ext>
                </a:extLst>
              </p14:cNvPr>
              <p14:cNvContentPartPr/>
              <p14:nvPr/>
            </p14:nvContentPartPr>
            <p14:xfrm>
              <a:off x="0" y="254160"/>
              <a:ext cx="9081000" cy="612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7238BD-1001-4F24-B272-86C280F6B6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44800"/>
                <a:ext cx="9099720" cy="614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918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9485-F842-4BBD-A64D-E7BC1E22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2C68E-F0F2-42DD-98EF-73DCB7BCB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24722A-D236-45D6-97D2-471B455C501C}"/>
                  </a:ext>
                </a:extLst>
              </p14:cNvPr>
              <p14:cNvContentPartPr/>
              <p14:nvPr/>
            </p14:nvContentPartPr>
            <p14:xfrm>
              <a:off x="0" y="12600"/>
              <a:ext cx="11068560" cy="628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24722A-D236-45D6-97D2-471B455C50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240"/>
                <a:ext cx="11087280" cy="630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601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8BD5-613B-4657-A2F9-071943D54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29D55-0C9D-413E-A534-6AC9B8AB5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273BE2-2140-4046-8F1E-CBB7367676A2}"/>
                  </a:ext>
                </a:extLst>
              </p14:cNvPr>
              <p14:cNvContentPartPr/>
              <p14:nvPr/>
            </p14:nvContentPartPr>
            <p14:xfrm>
              <a:off x="69840" y="25560"/>
              <a:ext cx="12046320" cy="641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273BE2-2140-4046-8F1E-CBB7367676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80" y="16200"/>
                <a:ext cx="12065040" cy="643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2391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1CC0-86B0-46E8-BCA3-E3F2EB456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B328-7D76-40CC-8573-2E8912784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9E798D-9328-4015-8760-3A3837AB579E}"/>
                  </a:ext>
                </a:extLst>
              </p14:cNvPr>
              <p14:cNvContentPartPr/>
              <p14:nvPr/>
            </p14:nvContentPartPr>
            <p14:xfrm>
              <a:off x="6480" y="38160"/>
              <a:ext cx="11887560" cy="664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9E798D-9328-4015-8760-3A3837AB57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880" y="28800"/>
                <a:ext cx="11906280" cy="666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230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EC76-DD65-4DB1-B94D-DD24A61E6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D4D5-51EE-45C6-BC50-8F9A4A3D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222516-AB3C-4C95-8FAB-4AC6CE493135}"/>
                  </a:ext>
                </a:extLst>
              </p14:cNvPr>
              <p14:cNvContentPartPr/>
              <p14:nvPr/>
            </p14:nvContentPartPr>
            <p14:xfrm>
              <a:off x="82440" y="101520"/>
              <a:ext cx="9627120" cy="266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222516-AB3C-4C95-8FAB-4AC6CE4931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080" y="92160"/>
                <a:ext cx="9645840" cy="267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377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QPS-Basavanagudi</dc:creator>
  <cp:lastModifiedBy>QPS-Basavanagudi</cp:lastModifiedBy>
  <cp:revision>2</cp:revision>
  <dcterms:created xsi:type="dcterms:W3CDTF">2022-12-08T05:16:23Z</dcterms:created>
  <dcterms:modified xsi:type="dcterms:W3CDTF">2022-12-08T06:29:21Z</dcterms:modified>
</cp:coreProperties>
</file>