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9T05:08:18.4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1182 1587 0,'0'-17'0,"17"-1"16,-17 1 15,-17 34 32,17 1-63,-35 17 15,-18 53 1,0 36 0,35-1-1,18-105-15,0 52 16,18 1-1,35-71 1,0 0 15,35-53-15,-18-35 0,-17-18-1,-18 36 1,-35 34-1,0 19 1,-17 52 15,-1-17-31,18 17 16,0 53 0,18-35-1,35 0 1,17-36-1,18-17 1,18-52 0,-17-54 15,-19-53-15,-70 18-1,-18 53 1,-52 52-1,17 54 1,18 35 0,52-35-1</inkml:trace>
  <inkml:trace contextRef="#ctx0" brushRef="#br0" timeOffset="615.158">2117 1817 0,'0'0'0,"0"35"16,17-53 46,1 1-62,0-1 16,-1 1 0,1-19-16,-18 1 15,0 0 1,-35 35-1,-54 0 1,19 53 0,35 35-1,35 0 1,17-53 0,36 36-1,18-54 1,17-17-1,0-17 1,-17-54 0</inkml:trace>
  <inkml:trace contextRef="#ctx0" brushRef="#br0" timeOffset="1181.537">2663 1199 0,'0'0'0,"0"-35"16,0 18 0,0 34-1,0 1 1,0 70 0,-17 53-1,-1-88-15,18 53 16,-35 88-1,0-71 1,17-34 0,-17-37-1,35-16 17,-18-19-17,18-34 1,0-36-1,53-35 1,18-1 0,-19 37-1,19 34 1,-18 53 0,-18 36-1,0 17 1,-35-18-1,-35-17 1,-18-35 0,-53-18-1,71-18 17,35-35-17,18 18-15</inkml:trace>
  <inkml:trace contextRef="#ctx0" brushRef="#br0" timeOffset="1564.442">3404 1517 0,'0'0'0,"0"-18"0,0-17 16,0 17 0,-70 89 31,52-53-32,-17 87 1,-36 1-1,54-53-15,-36 53 16,17 0 0,1-36-1,18-34 1,17-54 15,17-35-15</inkml:trace>
  <inkml:trace contextRef="#ctx0" brushRef="#br0" timeOffset="1880.778">3316 1570 0,'18'-18'16,"-36"36"-16,53-71 0,-35 35 16,53-35-1,18 36 1,52 17-1,1 53 1,-36 17 0,-53 36-1,-52 18 1,-54-19 0,-35 1-1,0-53 1,1-18-1,-19-17 1,1-18 0,87-35-1</inkml:trace>
  <inkml:trace contextRef="#ctx0" brushRef="#br0" timeOffset="2298.574">3775 1905 0,'0'0'0,"17"0"0,19-18 15,-1 18 1,0 0-1,0 36 1,-35 17 0,0 17-1,-17-17 1,-1 0 0,1-35 15,34-89 0,18 0-15,36-34-1,0 16 1,-54 72-16,18-1 16,1 1-1</inkml:trace>
  <inkml:trace contextRef="#ctx0" brushRef="#br0" timeOffset="2478.97">4233 1834 0,'0'0'0,"18"36"15,-18-1 1,0 18 0,-18-18 15,1 18-16,-1-35 1,0-18-16</inkml:trace>
  <inkml:trace contextRef="#ctx0" brushRef="#br0" timeOffset="2645.968">4322 1535 0,'0'0'0,"0"-18"0,0-35 15,-18 35 1,18 54 15,0-1-15</inkml:trace>
  <inkml:trace contextRef="#ctx0" brushRef="#br0" timeOffset="3011.854">4410 1852 0,'17'0'16,"1"0"-16,0 0 16,-1 0-1,-17 35 1,18 36-1,0-18 1,-1 17 0,1-34-1,17-19 1,0-17 0,18-53-1,0-35 1,-18 0 15,-17 17-15,0 54-16,-1-18 15,36 35 1</inkml:trace>
  <inkml:trace contextRef="#ctx0" brushRef="#br0" timeOffset="3361.349">5080 1887 0,'18'0'15,"-1"0"-15,36 0 16,18-17 0,-1-36-1,-17-18 1,-53 36 15,-35 17-15,-53 36-1,0 35 1,35 17 0,53 1-1,17 17 1,1-70-16,70 35 15,18-36 1,-36-17 0</inkml:trace>
  <inkml:trace contextRef="#ctx0" brushRef="#br0" timeOffset="3661.622">5715 1852 0,'0'-18'16,"0"36"-16,18-36 0,-18 54 31,0 17-15,0 17-1,0-17 1,0-35 0,0-36 15,0-35-16,0 36-15,35-54 16,18-17 0,0-18-1,-18 71 1,0 17 0</inkml:trace>
  <inkml:trace contextRef="#ctx0" brushRef="#br0" timeOffset="4609.302">7461 1799 0,'0'0'0,"0"-17"0,36-1 16,-1-17 0,-18 17-1,-17-17 1,0 17 0,-52 0-1,-19 18 1,-53 18-1,1 35 17,52 35-17,36 18 1,88-35 0,35-36-1,18-53 1,-18-52-1,18-71 1,18-159 0,-71 88-1,-36 89 1,-17 70 0,-35 35-1,17 53 1,-17 53 15,17 36-15,1 35-1,-1-18 1,18-18 0,0-35-1,0 1 1,18-72-1,17-17 1,0-17 0</inkml:trace>
  <inkml:trace contextRef="#ctx0" brushRef="#br0" timeOffset="4924.666">7867 1693 0,'0'-17'0,"0"34"0,0-17 31,0 18-15,0 17-16,18 36 16,-18-18 15,0 0-15,0-36-1,0-34 1,0-1-1,35-53 1,35-52 0,-34 70-1,-19 18-15,19-1 16,-1 19 0,0 17-1</inkml:trace>
  <inkml:trace contextRef="#ctx0" brushRef="#br0" timeOffset="5108.311">8290 1711 0,'0'0'0,"0"35"16,0 1 0,-17 16-1,-19 19 1,19-53-1,-1-1 1,0-17-16</inkml:trace>
  <inkml:trace contextRef="#ctx0" brushRef="#br0" timeOffset="5292.232">8414 1393 0,'0'0'0,"0"-35"0,0-35 15,0 34 17,0 72-1,0-1-15,0-17-16,0-1 0</inkml:trace>
  <inkml:trace contextRef="#ctx0" brushRef="#br0" timeOffset="5674.356">8625 1676 0,'18'0'0,"0"0"15,-1 17 1,-17 36-1,0 0 1,18-18-16,-18 36 16,35 0 15,-17-36-15,17-35-1,0 0 1,18-71-1,0-35 1,-35 71-16,17-18 16,0-17-1,-35 52 1,36 18 0,-19 0-1</inkml:trace>
  <inkml:trace contextRef="#ctx0" brushRef="#br0" timeOffset="6040.706">9260 1799 0,'0'0'15,"0"18"1,18-18 15,0 0-15,-1-18-1,36-35 1,0 0 0,-53 36-16,0-19 15,-17 36 1,-54 0 0,-17 36-1,52 34 1,36 1-1,18-1 1,17 1 0,36-36 15,35-17-15</inkml:trace>
  <inkml:trace contextRef="#ctx0" brushRef="#br0" timeOffset="6339.846">9807 1764 0,'0'-18'16,"0"36"-1,0 0 1,0 52 0,-35 1-1,17-18 1,18-18-1,0-53 17,36-35-17,16-17 1,19-18 15,-36 17-15,-35 53-16,18 1 15,-18-19-15</inkml:trace>
  <inkml:trace contextRef="#ctx0" brushRef="#br0" timeOffset="6922.123">11254 1799 0,'0'0'0,"-18"0"16,18-17-1,18-1 32,-1 18-47,71 0 16,36 0-1,-18 0 1,-36 0 0</inkml:trace>
  <inkml:trace contextRef="#ctx0" brushRef="#br0" timeOffset="7121.793">11236 1976 0,'0'0'0,"-35"17"0,-18 1 16,35-1 0,36-17 15,88 18-16,-71-18-15,106 0 16,-35-35 0,-71 17-16</inkml:trace>
  <inkml:trace contextRef="#ctx0" brushRef="#br0" timeOffset="9601.846">13141 1658 0,'18'0'15,"-1"0"17,-17 18 30,0-1-62,-17 19 16,-19 17-1,19 17 1,17-17 0,-18-18-1,18-52 48,0-1-63,0-17 15,18-36 1,17-35 0,36 18-1,-54 70-15,36-17 16,35 18-1,0 69 1,-52 1 0,-36 36-1,0-19 1,0 1 0,-36-18-1,19-36 1,17-34 15</inkml:trace>
  <inkml:trace contextRef="#ctx0" brushRef="#br0" timeOffset="10051.05">13705 1729 0,'18'0'16,"0"-18"-16,17 0 15,0-17 1,-35 17-16,18-17 15,-18 17 1,-18 1 15,-17 17-15,0 17 0,17 54-1,0 0 1,18 34-1,0-69 1,36 17 0,-1-36-1,53-17 1,-17-35 0,-36 35-16</inkml:trace>
  <inkml:trace contextRef="#ctx0" brushRef="#br0" timeOffset="10615.272">14235 1658 0,'0'0'0,"0"-18"32,-18 36-1,-17 17-16,17 36 1,0-18 0,18 17-1,36-34 1,-19-36-16,54 17 16,-1-34-1,19-19 1,-1-34-1,-35-1 17,-36 36-17,-52 53 17,35 35-17,0-1 1,53-16-1,18-19 1,-54-17-16,89 0 16,-18-17-1,-35-54 1,0-35 0,-53 18-1,-35 18 1,-53 52-1,-1 36 1</inkml:trace>
  <inkml:trace contextRef="#ctx0" brushRef="#br0" timeOffset="11317.47">16722 1252 0,'0'0'0,"17"-17"0,-17-19 16,0 1-1,0 18 1,-17-1 15,-36 18-15,-35 18 0,-36 52-1,1 36 1,34 35-1,72 35 1,52-52 0,36-54-1,-1-17 1,18-53 0,18-35-1,35-88 1</inkml:trace>
  <inkml:trace contextRef="#ctx0" brushRef="#br0" timeOffset="11931.373">17039 935 0,'0'0'15,"0"-18"1,-17 18 15,17 18-15,0 70 0,0 36-1,0 17 1,-18 0-1,-17 0 1,17-18 0,0-34-1,18-54 1,0 0 0,0-17-1,0-71 16,18 35-31,17-52 16,53-54 0,1 54-1,-1 52 1,-18 53 0,-17 36-1,-17 17 1,-19 0-1,-34-17 1,-1-54 0,-17-17-1,17 0 17,18-53-17,18 36-15</inkml:trace>
  <inkml:trace contextRef="#ctx0" brushRef="#br0" timeOffset="12281.149">17621 1570 0,'0'0'0,"36"-18"16,-19 36-1,1 17 1,-1 36-1,1-1 1,-18-17 0,-18-18-1,1-35 1,-1 0 0,1-52 15,34-19-16,18-17 1,36 0 0,-18 35-1,35 53 1,-70 0-16,17 0 0</inkml:trace>
  <inkml:trace contextRef="#ctx0" brushRef="#br0" timeOffset="12646.848">18186 1499 0,'0'-17'31,"-18"17"-15,0 0-16,-52 35 31,52-17-31,-17 34 15,-18 54 1,71-35 0,52-1-1,-17-52 1,35-18 0,-35-53-1,-17-35 1,-36-53-1,-36 70 1,-17 54 0,18 17-1,35 17-15</inkml:trace>
  <inkml:trace contextRef="#ctx0" brushRef="#br0" timeOffset="13328.89">18486 1570 0,'0'17'0,"-18"1"16,18 0-16,-18 17 15,1 18 1,17 0 0,-18-18-1,18-17 1,0-36 15,0 1-15,0-1-1,0 0-15,0-35 16,18-53 0,17 36-1,18 70 1,17 18 0,-17 52-1,-17 1 1,-19-18-1,18-53 32,-35-18-47,36-53 16,-1-34 0,18 34 15,-18 89-31,-17-1 15,52 71 1,-17 1 0,-53-1-1,0-18 1,-17-34 0,-1-19-1,18-52 1</inkml:trace>
  <inkml:trace contextRef="#ctx0" brushRef="#br0" timeOffset="13678.719">19209 1640 0,'17'0'0,"1"0"15,0 0 1,-1 0 0,1-17-16,35-1 15,17-52 1,-34 17 0,-36 35-1,-36 18 1,-17 53-1,1 35 1,34 0 0,36 1-1,70-54 1,35-35 0,-87-18-1</inkml:trace>
  <inkml:trace contextRef="#ctx0" brushRef="#br0" timeOffset="14443.936">19985 1041 0,'0'0'0,"0"17"47,-18-17-32,18 71 1,-35 35 0,17 35-1,-17 0 1,35-106-16,-18 53 15,1 54 1,-1-90 0,0-16-1,18-72 17,0-16-17,18 16-15,17-17 16</inkml:trace>
  <inkml:trace contextRef="#ctx0" brushRef="#br0" timeOffset="14843.138">20038 1111 0,'0'0'0,"17"-35"15,-17 17-15,36-35 16,34 36-1,36 17 1,0 35 0,0 18-1,-53 53 1,-53 35 0,-53 0-1,-35-35 1,-1 17 15,1-52-15,-18-1-1,36-70 1,17 0 0,18-35-1,-18-18 1,53 18-1,0 17-15</inkml:trace>
  <inkml:trace contextRef="#ctx0" brushRef="#br0" timeOffset="15275.929">20673 1552 0,'0'0'0,"35"0"16,0 18-1,-17 17 1,-18 36-1,-18-1 1,-17-17 0,-18-18-1,53-17 1,0-88 31,18 34-47,52-70 15,36 18 1,-18 18 15,1 17-15,-72 53-16</inkml:trace>
  <inkml:trace contextRef="#ctx0" brushRef="#br0" timeOffset="15460.706">21202 1552 0,'0'0'16,"0"18"-16,0-1 0,-35 19 15,-1 34 1,19-17 0,-1-17-1,0-54 16</inkml:trace>
  <inkml:trace contextRef="#ctx0" brushRef="#br0" timeOffset="15625.332">21202 1305 0,'0'0'0,"0"-35"15,0-18 1,0 35-1,-18 18-15,1 0 16,17 36 0,0-19-1</inkml:trace>
  <inkml:trace contextRef="#ctx0" brushRef="#br0" timeOffset="15974.544">21308 1464 0,'0'35'16,"17"-17"-1,-17 17 1,0 36 0,0 17-1,0-70-15,18 52 16,0-17-1,-1-35 1,19-36 0,-1-17-1,0-36 1,18-17 0,-18 17-1,-17 1 1,17 35-1,1 17 1</inkml:trace>
  <inkml:trace contextRef="#ctx0" brushRef="#br0" timeOffset="16290.347">21819 1517 0,'0'0'0,"36"18"15,16-18 1,-16-18 0,17-35-1,-36 0 1,-17 18 0,-53 17-1,0 18 1,1 71-1,16 52 1,36-17 0,53-35-1,53-1 17,18-70-32</inkml:trace>
  <inkml:trace contextRef="#ctx0" brushRef="#br0" timeOffset="16589.922">22401 1570 0,'0'17'16,"0"1"-16,0 53 15,0-54-15,-17 54 16,-1-36-1,0 0 1,18-52 31,36-54-31,34 1-1,18-36 1,36 35-1,-53 1-15</inkml:trace>
  <inkml:trace contextRef="#ctx0" brushRef="#br0" timeOffset="16956.888">23177 1111 0,'0'0'0,"0"-17"0,0-1 16,-52 18 31,-1 18-32,17-1-15,-52 71 16,0 54 0,53 16-1,35 19 1,88-54 0,18-35-1,35-52 1,-71-54-1</inkml:trace>
  <inkml:trace contextRef="#ctx0" brushRef="#br0" timeOffset="17306.002">23477 1058 0,'0'0'0,"0"-17"0,18 17 16,0-18 0,17 36-1,35 35 1,1 52-1,-36 72 1,-35-1 0,-70-35-1,-54 0 1,18-88 15,36-70-15</inkml:trace>
  <inkml:trace contextRef="#ctx0" brushRef="#br0" timeOffset="17804.094">24183 1376 0,'18'-18'16,"-36"18"-1,0 0 1,1 0 0,17-17 62,0-1-63,17 18 1,-17-18 0,18 36 31,-18 0-47,18-1 15</inkml:trace>
  <inkml:trace contextRef="#ctx0" brushRef="#br0" timeOffset="18021.351">24148 1676 0,'17'17'0,"-17"1"15,0 0 1,0 17-1,-70 18 1,52-18-16,-88 18 16,-53-35-1,89-18 1</inkml:trace>
  <inkml:trace contextRef="#ctx0" brushRef="#br0" timeOffset="20765.94">1023 2399 0,'18'0'0,"17"0"15,18 0 17,0 0-17,35 18 1,-17-1 0,-36-17-16,35 18 15,89 17 1,18 0-1,105 1 1,-141-19 0,71 1-1,-36 17 1,36 0 0,-54 1-1,54-19 1,35 19-1,-18-1 17,-70-17-17,106 17 1,-71 0 0,53 0-1,35 1 1,53-19-1,-35 19 1,53-1 0,-124-17-1,0-18 1,-17 0 0,-1 0-1,19 0 1,-19-18-1,-17 18 1,1 0 15,51 0-15,72 0 0,-53 0-1,34-18 1,-87 1-1,17-19 1,54 36 0,-36-17-1,-106-36 1</inkml:trace>
  <inkml:trace contextRef="#ctx0" brushRef="#br0" timeOffset="22130.877">9419 2875 0,'0'0'0,"71"18"16,-18-18-16,35 0 16,159 0-1,-36 17 1,19-17-1,-1 18 1,0-18 0,-52 0 15,123 0-15,-1 0-1,107 0 1,-124-18-1,36 18 1,-36-17 0,0-1-1,-88 0 1,0 18 0,18 0-1,17 0 1,1 0-1,-1 0 1,-35 0 0,53 0-1,-53 0 17,-18 0-17,1 0 1,17 0-1,17-17 1,1 17 0,-18 0-1,0-18 1,-17 1 0,-19 17-1,36-18 1,71 0-1,-18 18 1,17-17 0,1 17-1,35 0 17,-177 0-17,54 0 1,-19 0-1,19-18 1,70 18 0,-18 0-1,-52 0 1,-72-18 0,-16 1-1,-19-1 1,-17 0-1,-18 18 1,-35-17 0,0-18-1</inkml:trace>
  <inkml:trace contextRef="#ctx0" brushRef="#br0" timeOffset="23335.085">19791 2681 0,'0'0'0,"35"0"15,18 0 1,18 0 0,52 0 15,1 0-16,17 0 1,35 0 0,0 0-1,-105 0-15,123-18 16,-18 18 0,-17-17-1,18-1 1,69 18-1,54 0 1,53-17 0,-177-19-1,-17 1 1,-71 17 0,54 18 15,-1 0-16,17 0 1,-34 0 0,17 0-1,0 0 1,35 0 0,-52 18-1,-36-18 1,-70 0-1,17 0 1,18 0 0,53 0-1,-36 0 1,-17-18 15,-35 18-15,0 0-1,-1 0 17,-17-17 46</inkml:trace>
  <inkml:trace contextRef="#ctx0" brushRef="#br0" timeOffset="29603.466">3404 917 0,'0'18'109,"18"-18"-93,-18 17-16,18-17 15,-18 18 1,35-18-16,-18 35 16,19-17-1,17-18 16,-36 0-15,19 0 0,17-35-1,-1-1 1,37-52 0,-1-18-1,-18 1 1,1 52-1,-53 17 1,-1 19 0,-17-1 15,18 18-15,-1-17 30,1-1-46,17-35 16</inkml:trace>
  <inkml:trace contextRef="#ctx0" brushRef="#br0" timeOffset="44962.166">900 4163 0,'0'-18'47,"0"0"-47,17 18 15,-17-17 1,18-1 0,-18 36 46,0-1-46,0 1-16,0 0 15,-18 17-15,-17 71 16,-18 0 0,18-18-1,35-18 1,0-17-1,17-53 1,54-35 0,35-53-1,-36 17 1,-34 36 0,-36 17 15,0 54 0,0-1-15,0 18-1,17 0 1,19-18 0,-19-17-16,18-18 15,18 0 1,36-71-1,-37-17 1,-52-53 0,-17 17-1,-18 54 1,-1 52 0,-17 36-1,53 17 16,18 0-15</inkml:trace>
  <inkml:trace contextRef="#ctx0" brushRef="#br0" timeOffset="45493.689">1658 3969 0,'0'0'0,"0"-18"16,0 0-1,0 36 17,0 70-17,0-17 16,0 52-15,-18-87-16,18 69 16,0-34-1,0-18 1,0-88 15,53-36-15,18-17-1,17 17 1,0 71 0,0 53-1,-35 18 1,-35 17 0,-18-35-1,0-35-15,0 17 16,-18-35 15,1 0-15,34-18-16</inkml:trace>
  <inkml:trace contextRef="#ctx0" brushRef="#br0" timeOffset="45960.598">2540 4357 0,'0'0'16,"18"-18"-16,-1-17 16,-17 17-16,18-17 15,-18 17 1,-35 18 0,-36 18-1,-35 35 1,18 17 15,53 19-15,70-19-1,36-35 1,17-52 0,-18-36-1,-17-35 1,-35 17-1,-18 36 1,-18 53 0,-17 34-1,35 19 1,0 0 0,18-36-1,35-18 1,-36-17-1</inkml:trace>
  <inkml:trace contextRef="#ctx0" brushRef="#br0" timeOffset="46292.794">2875 4022 0,'0'0'0,"0"-53"16,0 17-1,0 54 17,0 0-32,0 52 15,0 18 1,-18 1 0,18-54-16,-35 71 15,0 0 1,17-36-1,18 1 17,18-54-17,52-17 1,19-53 0,-36 36-16</inkml:trace>
  <inkml:trace contextRef="#ctx0" brushRef="#br0" timeOffset="46460.08">2840 4286 0,'0'0'15,"-18"0"-15,1 0 0,-1 0 16,36 0 0,52 0-1,54 0 1,70-17-1</inkml:trace>
  <inkml:trace contextRef="#ctx0" brushRef="#br0" timeOffset="46875.842">4410 4427 0,'0'0'0,"17"-17"32,1 17-32,-18 17 31,0 1-15,-18 17-1,1 18 1,-1 0-1,0-18 1,1-17 0,-1-36-1</inkml:trace>
  <inkml:trace contextRef="#ctx0" brushRef="#br0" timeOffset="47008.511">4445 4286 0,'0'0'0,"18"-53"0,-18-17 15,0 52 1,17 36 15</inkml:trace>
  <inkml:trace contextRef="#ctx0" brushRef="#br0" timeOffset="47357.599">4815 4269 0,'18'0'0,"-36"0"0,54 0 16,-19-18 0,-17 0-16,-17 18 31,-36 18-15,0 17-1,-18 18 1,54-35-16,-1 35 15,53 17 17,36-17-32,-36-18 31,-35-17-15,-18 0-1,-70-1 1,-18 1-1,18-18 1,71-18-16</inkml:trace>
  <inkml:trace contextRef="#ctx0" brushRef="#br0" timeOffset="48090.077">6015 4374 0,'0'0'0,"0"-17"0,0-18 16,0 17 15,-35 36 0,17-1-15,-17 36-1,17-18-15,0 36 16,36-1 0,35-17-1,17-53 1,36-35 0,0-35-1,0-19 1,-53 19-1,-35 52 1,-54 36 0,-17 17-1,0 36 17,53-1-17,36-35 1,17-17-1,0-18-15</inkml:trace>
  <inkml:trace contextRef="#ctx0" brushRef="#br0" timeOffset="48406.026">6809 4322 0,'0'-18'0,"0"36"0,0-89 15,0 53 1,-18 18 15,18 18-31,-53 53 16,0 34-1,18 1 17,0 35-17,-1 18 1,1-18-1,-18-35 1,53-71-16,-18 1 16,18-54-1,0-53 1,36-17 0</inkml:trace>
  <inkml:trace contextRef="#ctx0" brushRef="#br0" timeOffset="48672.922">6862 4269 0,'0'-36'0,"0"72"0,35-142 16,0 53-1,36 53 1,17 35 15,-18 36-15,-34 17-1,-36-18 1,-71 1 0,-17-36-1,-18-17 1,71-18-16,-36 0 16,71-18-16</inkml:trace>
  <inkml:trace contextRef="#ctx0" brushRef="#br0" timeOffset="49055.421">7514 4339 0,'0'0'0,"35"-17"16,1 17-1,-19-18 1,1 0 0,-18 1-1,0-1 1,-35 18 0,-18 0-1,-53 53 1,53 17-1,35 19 1,18-19 0,36 1-1,34-36 1,18-35 15,1-18-31</inkml:trace>
  <inkml:trace contextRef="#ctx0" brushRef="#br0" timeOffset="49521.61">8184 4445 0,'18'-18'0,"-36"36"0,54-53 15,-19-1 1,-17 19-16,0-1 16,0-17-1,-35 0 1,-18 35-1,-17 0 1,-19 17 0,1 36-1,18 53 1,70-18 15,70-35-15,-17-18-1,88-52 1,-88-19 0,35-34-1,-17-18 1,-71 35 0,-35 53-1,-36 35 1,36 18-1,17 35 1,36-35 0,35-35-1,17-18 1</inkml:trace>
  <inkml:trace contextRef="#ctx0" brushRef="#br0" timeOffset="49886.845">8678 4374 0,'0'0'0,"0"-35"16,0 0-1,0 0 1,-35 35 15,17 0-15,1 0-16,-36 53 15,53-1 1,17 19 0,19-18-1,-1 0 1,-35 0 0,-18-36 15,-52 1-16,-18-18 1,-1 0 0,37-18-1,52 1-15</inkml:trace>
  <inkml:trace contextRef="#ctx0" brushRef="#br0" timeOffset="50270.817">9049 3881 0,'0'0'0,"17"-36"16,1 19 0,0 34 15,-18 1-16,0 17 1,0-17-16,0 88 16,-36 17-1,-17-17 1,1 0 0,34-18-1,18 0 1,18-53-1,34-17 1,1-18 0,0-18-1,-17-17 1</inkml:trace>
  <inkml:trace contextRef="#ctx0" brushRef="#br0" timeOffset="50421.663">9084 4304 0,'0'0'0,"-18"-18"0,18 1 16,0-1 15,36 18-15,-1 0-16,53 0 15</inkml:trace>
  <inkml:trace contextRef="#ctx0" brushRef="#br0" timeOffset="50620.655">9419 4251 0,'35'0'16,"-17"0"0,-18 18 15,0-1-15,0 19-16,-18-1 15,1 18 1,-1-36 15,1-17-15,-19-17-16</inkml:trace>
  <inkml:trace contextRef="#ctx0" brushRef="#br0" timeOffset="50754.937">9472 4110 0,'18'-35'16,"-36"70"-16,53-141 15,-17 88-15,-18 1 16,0 34 15</inkml:trace>
  <inkml:trace contextRef="#ctx0" brushRef="#br0" timeOffset="51102.718">9719 4339 0,'0'18'0,"0"-36"0,0 71 16,0-35 0,18-36 15,-18 0-15,17-34-1,36-37 1,18 19-1,-1 52 1,36 36 0,-35 52-1,-54 19 1,-17-72-16,-17 54 16,-19-18-1,1-18 16,35-17-31,0-36 16</inkml:trace>
  <inkml:trace contextRef="#ctx0" brushRef="#br0" timeOffset="51668.683">10495 4216 0,'18'-18'0,"-36"36"0,53-89 16,-35 53-16,0 1 15,-17-1 1,-54 53 0,-35 54-1,71-1 1,35-18 0,35-34-1,36-19 1,-1-17-1,19-88 17,-36 0-17,-36 35 1,-17 35 0,-35 36-1,-18 35 1,0 53-1,0 141 1,36-18 0,-1 18-1,-17-53 1,-1-88 0,-34-53-1,-18-71 1,-1-52 15,1-36-15,71-53-1,70-17 1,105-1 0,36 1-1</inkml:trace>
  <inkml:trace contextRef="#ctx0" brushRef="#br0" timeOffset="52216.718">11024 4022 0,'0'-36'31,"0"19"-31,-17-19 16,17 1-16,0 0 16,35-36-1,53 36 1,-17 35-1,-54 18-15,36 35 32,-53 35-17,-35 0 1,-36 0 0,-34 0-1,16 18 1,54-70-1,35-19-15</inkml:trace>
  <inkml:trace contextRef="#ctx0" brushRef="#br0" timeOffset="52382.703">10936 4445 0,'0'18'15,"0"17"1,0-88-16,0 124 16,0-54 15,0-34 16,0-1-32</inkml:trace>
  <inkml:trace contextRef="#ctx0" brushRef="#br0" timeOffset="64480.225">653 5609 0,'0'-35'15,"17"35"1,-17-18-1,0 1 1,0-1 0,0 36 31,0-1-47,-35 19 15,0 69 1,-18 1-1,0 0 1,35 17 0,18-87-16,-17 34 15,17-34 1,0-19 0,0-52 15,0-36-16,53-87 1</inkml:trace>
  <inkml:trace contextRef="#ctx0" brushRef="#br0" timeOffset="64763.118">388 5503 0,'0'0'16,"-71"-17"-16,1 17 15,35 0 1,88 0 15,88 0-15,70 0-1,1 0 1,-36 0 0,-52-36-1,-54 1 1</inkml:trace>
  <inkml:trace contextRef="#ctx0" brushRef="#br0" timeOffset="65212.821">1252 5380 0,'0'-18'0,"0"36"0,0-53 16,0 52 31,0 1-32,0 17-15,-17 0 0,-1 71 16,-17 18 15,0-1-15,-1 1-1,19-36 1,17-35 0,0-71-1,0-52 1,53-36 0,17 0-1,-17 71 1,35 17-1,0 71 1,1 70 0,-54-17-1,-35-18 1,-18-35 0,-35-17 15,36-36-16,-1-36-15</inkml:trace>
  <inkml:trace contextRef="#ctx0" brushRef="#br0" timeOffset="65579.615">1940 5944 0,'-17'-17'31,"34"17"-15,1 0-16,35-36 15,-36 36-15,54-53 16,-18 1 0,-35-1 15,-36 53-16,-17 0 1,-54 35 0,37 35-1,34 54 1,53-54 0,36-17-1,35-35 1,-18-18-1</inkml:trace>
  <inkml:trace contextRef="#ctx0" brushRef="#br0" timeOffset="66128.619">3404 5856 0,'0'0'0,"0"-18"0,0-17 15,0 18 1,0 34 31,0 36-47,0 71 31,-35-19-15,17-34-16,-17 52 15,-71 89 1,53-71 0,0-53-1,36-52 1,17-72 15,35-69-15,0 52-1</inkml:trace>
  <inkml:trace contextRef="#ctx0" brushRef="#br0" timeOffset="66380.155">3457 5838 0,'0'0'0,"0"-35"15,0-35 1,71 34 0,35 36-1,-18 18 1,0 35 0,-70 35-1,-36 18 1,-35-18-1,-35-35 1,0-18 0,35-35-1</inkml:trace>
  <inkml:trace contextRef="#ctx0" brushRef="#br0" timeOffset="66711.189">4039 5874 0,'0'0'0,"18"0"16,0-36 0,-1 36-16,1 0 15,-1 36 1,-17-19-16,36 36 16,-36 53-1,0-18 1,0-52-1,0-19 1,-18-52 0,18-89-1,35 1 1,18 35 0,-17 35-1,-1 35 1,-17 18-1</inkml:trace>
  <inkml:trace contextRef="#ctx0" brushRef="#br0" timeOffset="67060.557">4639 5786 0,'0'0'0,"-18"0"47,1 0-47,-36 35 16,0 35-1,18 19 1,35-19 0,53 18-1,17-35 1,-35-53-1,36 0 1,-18-88 0,-36-18-1,-17 18 1,-35 35 0,0 35-1</inkml:trace>
  <inkml:trace contextRef="#ctx0" brushRef="#br0" timeOffset="67343.959">5203 5856 0,'0'0'0,"18"-18"16,0-17-1,-18 18 1,-36 17-1,-34 17 17,-18 36-17,17 71 1,71-54 0,0-52-16,71 70 15,35-35 1,35-53-1,-53-35 1</inkml:trace>
  <inkml:trace contextRef="#ctx0" brushRef="#br0" timeOffset="67692.534">5627 5891 0,'17'0'47,"1"0"-47,0-17 16,-1-1-1,19-17 1,-1 0 0,-35-1-1,0 19 1,-71 34-1,1 19 1,17 34 0,35 18-1,54 18 1,-1-35 0,-18-36-16,54-17 15,-18-36 1</inkml:trace>
  <inkml:trace contextRef="#ctx0" brushRef="#br0" timeOffset="68010.036">6103 5856 0,'18'-35'16,"-36"70"-16,53-141 16,-35 71-1,0 17 1,-17 18-1,-1 18 1,0 17 0,1 36-1,17-1 1,0-52-16,0 35 16,0 0-1,0 0 1,-18-18-1,-52 0 1,-19-35 15,19 0-15</inkml:trace>
  <inkml:trace contextRef="#ctx0" brushRef="#br0" timeOffset="68374.852">6368 5856 0,'17'-18'0,"-34"36"0,70-71 15,-18 18 1,18 0 0,-71 35 30,0 0-46,-52 35 16,17 18 15,53 17-15,53 1 0,-18-1-1,-35 19 1,-35-72-1,-36 19 1,-17-36 0,0-18-1</inkml:trace>
  <inkml:trace contextRef="#ctx0" brushRef="#br0" timeOffset="69023.544">8026 5838 0,'0'0'0,"-36"0"0,1 0 31,-53 0-15,35 36-1,18-19-15,-1 54 16,36 17 0,53 0-1,53-35 1,-18-53 0,-17-53-1,-36-53 1,-35-17-1,-53 35 1,-17 53 0,17 35-1</inkml:trace>
  <inkml:trace contextRef="#ctx0" brushRef="#br0" timeOffset="69424.003">8555 5715 0,'0'0'0,"0"-18"0,0 1 15,17 17 1,19-36 0,17-16-1,0-1 1,-36 0-1,-17 17 1,-17 36 0,-1 0-16,-35 18 31,18 35-15,-18 18-1,35 52 1,-17 36-1,0 35 1,-18-18 0,-18-35-1,36-53 1,17-70 0,1-36-1</inkml:trace>
  <inkml:trace contextRef="#ctx0" brushRef="#br0" timeOffset="69589.97">8431 6138 0,'0'0'0,"-35"-35"15,35 0 1,71 17 15,17 0-15,-53 1-16,124-18 15,-106 17-15</inkml:trace>
  <inkml:trace contextRef="#ctx0" brushRef="#br0" timeOffset="71221.567">10072 5768 0,'17'0'0,"1"0"31,0 0-15,-1 0-16,1 0 16,-18-18-1,0 1 17,-35 17-17,-36 17 1,1 1 15,-36 35-15,70-18-16,-34 53 15,35 0 1,52 1 0,54-19-1,52-52 1,1-18-1,52-88 1</inkml:trace>
  <inkml:trace contextRef="#ctx0" brushRef="#br0" timeOffset="71537.943">10425 5856 0,'0'-35'16,"-18"0"-1,0 35 1,-35 17 15,36 1-31,-36 52 16,53 19-1,35 16 1,18-52 0,35-35-1,-35-71 1,-18-53-1,-35-17 1,-17 70 0,-19 0-1,1 35 1,35 54 0</inkml:trace>
  <inkml:trace contextRef="#ctx0" brushRef="#br0" timeOffset="71853.544">10619 6050 0,'0'0'0,"17"18"15,-17-36 17,0-17-17,0-36 1,0-17-1,18 35 1,0 18 0,-1 35-16,36 35 15,18 18 1,-18 35 0,-36 18-1,-17-35 16,-17-36-15</inkml:trace>
  <inkml:trace contextRef="#ctx0" brushRef="#br0" timeOffset="72220.801">11201 5821 0,'-18'-18'0,"18"1"16,-18 17-1,36 105 32,0-69-47,35 52 16,17 0-1,-35-35 17,18-53-17,-17-35 1,17-54 0,-18 54-16,0-88 15,0 52 1,-17 36-1,17 0 1</inkml:trace>
  <inkml:trace contextRef="#ctx0" brushRef="#br0" timeOffset="72552.171">11853 5838 0,'0'0'16,"0"18"-16,18-18 47,0-18-32,-1-17 1,1-18 0,-18 0-1,0 36 1,-35 17-1,-18 70 1,17 1 0,36 35-1,53-18 1,0-18 0,-17-52-1</inkml:trace>
  <inkml:trace contextRef="#ctx0" brushRef="#br0" timeOffset="72850.993">12224 5856 0,'0'0'0,"17"-18"0,1 18 16,0 0 0,35 71-1,-53 0 1,0-1-1,-18-17 1,0-35 0,1-18-1,17-36 1,0-69 0,0 52-1,70-53 16,18 53-31,-35 18 16</inkml:trace>
  <inkml:trace contextRef="#ctx0" brushRef="#br0" timeOffset="73233.879">12718 5397 0,'0'0'16,"17"-17"-1,1 17 17,-18 17-32,0 1 15,18 53 1,-18 17-1,-36 53 1,1-18 0,0 1 15,17-54-15,18 19-1,35-54 1,-17-17-16,35-36 15,35-35 1,-17 0-16</inkml:trace>
  <inkml:trace contextRef="#ctx0" brushRef="#br0" timeOffset="73401.908">12859 5786 0,'-36'0'0,"72"0"0,-89 0 0,0-18 15,35 0 1,54 18 0,52 0 15,-71-17-31,89-1 16</inkml:trace>
  <inkml:trace contextRef="#ctx0" brushRef="#br0" timeOffset="73565.831">13176 5697 0,'18'0'15,"-36"0"-15,54 0 16,-36 18 0,-18 35-1,0 0 1,1 0 0,-1 0-1,0-53 1</inkml:trace>
  <inkml:trace contextRef="#ctx0" brushRef="#br0" timeOffset="73733.078">13264 5592 0,'0'0'0,"18"-36"0,0 1 16,-18-53-1,0 70 1,0 36-1,0 17 1,0-17-16</inkml:trace>
  <inkml:trace contextRef="#ctx0" brushRef="#br0" timeOffset="74048.848">13529 5909 0,'0'0'0,"0"-18"31,0 1-15,0-1-16,0-52 15,0-19 17,0 72-32,18-54 15,35 71 1,17 35-1,-17 36 1,-18 17 0,-35-17-1,0-1 1,0-52 0,18-18-1</inkml:trace>
  <inkml:trace contextRef="#ctx0" brushRef="#br0" timeOffset="74648.245">14252 5592 0,'0'0'0,"-53"-36"31,18 36-15,-36 36-1,1 16 1,17 37 0,53-54-16,18 18 15,35 0 1,35-53 0,-18-36-1,1-34 1,-1-18-1,-52 35 1,-53 70 15,-18 36 1,18 0-17,-18 88 1,53-70-16,-53 141 15,17 17 1,1-17 0,-18-71-1,-35-53 1,18-70 0,-1-54-1,18-52 1,53-18-1,53-53 1,53 18 0,70 0 15,36 35-31</inkml:trace>
  <inkml:trace contextRef="#ctx0" brushRef="#br0" timeOffset="76262.694">15857 5521 0,'18'0'15,"0"0"1,-1 0-16,1 0 16,-18-18-16,35-17 31,-35 0-16,0 17 1,-53 18 0,-35 0-1,-35 0 1,34 35 0,36 36-1,71 0 1,35-1-1,35 1 1,-17-1 0,-71-35-1,0-17 1,-88-18 0,-36 0 15,-17 0-16,70 0 1,54-18 0,52-17-1,0 18-15</inkml:trace>
  <inkml:trace contextRef="#ctx0" brushRef="#br0" timeOffset="76695.111">16122 5574 0,'18'-18'0,"-36"36"0,53-53 16,-52 52 15,-1 1-15,0 17-16,-17 18 15,53 18 1,35-18 15,17-18-15,1-35-1,-1-18 1,-52 1-16,35-54 16,0-17-1,-53 35 1,-18 71 15,-17 34-15,17 19-1,18-53-15,0 35 16,0-1 0,18-34-1,17-18 1</inkml:trace>
  <inkml:trace contextRef="#ctx0" brushRef="#br0" timeOffset="77243.386">16951 4974 0,'0'-35'15,"0"70"-15,-18-88 0,18 18 16,-17 35 0,17 53-1,0 53 1,0 35 0,0 18-1,-18 35 16,18-89-15,-18-16 0,18-36-1,0-71 17,0-17-17,0-1-15,36-52 16,52 18-1,18 17 1,-18 70 0,0 36-1,-17 53 1,-89-18 0,-70-35 15,-53-35-16,0-18 1,70-18 0</inkml:trace>
  <inkml:trace contextRef="#ctx0" brushRef="#br0" timeOffset="78441.656">18080 5556 0,'17'0'15,"-17"-17"-15,18-19 32,0 1-17,-18 0 1,-18 35 0,0 0-1,1 0-15,-71 17 16,17 36-1,1 36 1,52-19 0,36 1-1,52-18 1,18-36 0,18-17-1,-18-70 1</inkml:trace>
  <inkml:trace contextRef="#ctx0" brushRef="#br0" timeOffset="78774.973">18486 4992 0,'0'-18'15,"0"36"-15,0-71 0,0 18 16,-18-1-1,18 54 1,-18 35 0,1 17-1,-1 72 1,0 16 0,-17-17-1,35 1 1,0-19-1,0-70 1,0-35-16,0-1 31,18-34-15</inkml:trace>
  <inkml:trace contextRef="#ctx0" brushRef="#br0" timeOffset="79224.875">18962 5486 0,'0'0'0,"0"-18"0,17 0 16,-17-35-1,0 18 1,-35 18 0,-53 17-1,-36 35 1,19 35-1,52 1 1,70 0 0,89-1 15,-18-70-15,-17-35-1,0-36 1,-19 18-1,-52 18 1,-35 35 0,18 35-1,-19 54 1,36-19 0,0-17-1,36-35 1,16-18-1,-16-18 1</inkml:trace>
  <inkml:trace contextRef="#ctx0" brushRef="#br0" timeOffset="79542.641">19420 5486 0,'0'0'0,"71"-53"16,-36-18-1,-17 18 1,-18 36-1,-18 17 1,-17 17 0,-18 36-1,35 35 1,18 1 0,36-36-1,-19-1 1,-17-16-1,-35-1 1,-36-17 0,-52-18 15,88 0-31,-18 0 16,0-36-1</inkml:trace>
  <inkml:trace contextRef="#ctx0" brushRef="#br0" timeOffset="79889.601">19791 5433 0,'0'0'0,"53"-53"16,-36 18 0,1 17-1,-18 0 1,-18 36-1,1 0 1,-19 52 0,19 1-1,34-1 17,1 1-17,-18-18 1,0-18-1,-53-17 1,-35-1 0,-35-17-1,105-17 1</inkml:trace>
  <inkml:trace contextRef="#ctx0" brushRef="#br0" timeOffset="82669.215">20973 5345 0,'0'-18'16,"17"18"-1,-17-18-15,0 1 32,18 17-17,-18-18-15,0 0 32,0 1-17,0-1 1,0 0-1,18 18-15,-1-52 32,1 16-17,-1-52 1,-17 35 0,0 36-1,0 34 32,-17 36-31,-18 53-1,-1 17 1,1 1 0,17-1-1,18-87-15,-17 52 16,17-18 15,0-34-15,53-36-1,35 0 1,18-53 0,-53-18-16</inkml:trace>
  <inkml:trace contextRef="#ctx0" brushRef="#br0" timeOffset="82851.572">21149 5362 0,'0'0'0,"-18"0"0,-70 0 15,35-17 1,89 17 15,52 0-15,35-18-1,1-17 1</inkml:trace>
  <inkml:trace contextRef="#ctx0" brushRef="#br0" timeOffset="83167.562">21590 5168 0,'18'-17'16,"-36"34"-16,36-52 15,-18 17 1,-53 36-1,35-18-15,-35 70 16,18 36 0,35-18-1,53 1 1,17-54 0,19-35-1,16-71 1,-87-34-1,-36-1 17,-35 53-17,-52 35 1,-19 53 0,89 1-16</inkml:trace>
  <inkml:trace contextRef="#ctx0" brushRef="#br0" timeOffset="84715.798">1164 7091 0,'18'0'15,"-1"-18"1,-17 1 0,0-1-1,18 0-15,-18-17 32,0 0-17,0 17 1,-35 18-1,-36 0 1,1 0 0,17 35-1,53-17-15,0 17 16,17 36 0,72 35-1,-36-36 1,-18-17-1,-35-35 1,0-1 0,-71 1 15,-17 0-15,0-18-1,35 0 1,53-18-1,0-17-15</inkml:trace>
  <inkml:trace contextRef="#ctx0" brushRef="#br0" timeOffset="85164.366">1429 7056 0,'0'0'0,"17"-18"15,-34 18 17,-1 18-17,0 17-15,-17 35 16,35 19 15,35-19-15,18-17-1,-35-53-15,35 0 16,17-35 0,1-36-1,-18-35 1,-35 36 0,-18 52-1,-36 36 1,-17 52-1,53-17 1,0 35 0,0 1-1,53-36 17</inkml:trace>
  <inkml:trace contextRef="#ctx0" brushRef="#br0" timeOffset="85497.817">2081 7126 0,'0'0'0,"18"-35"0,-18 0 15,0 17-15,-18 18 32,18 18-17,-17 52 1,-1 54-1,18 34 1,0 1 0,0-106-16,-18 70 15,-17-34 17,18-36-17,-1-71 16,18-53-15,35-52 0,-35 88-16</inkml:trace>
  <inkml:trace contextRef="#ctx0" brushRef="#br0" timeOffset="85730.727">2170 7073 0,'17'-17'0,"-34"34"0,52-87 16,-18 70-16,36-36 15,18 36 1,17 36 0,-17 17-1,-71 35 1,-53 18 15,-35-18-15,17-35-1,18-36 1,35-17-16</inkml:trace>
  <inkml:trace contextRef="#ctx0" brushRef="#br0" timeOffset="86097.708">2575 7214 0,'0'0'15,"18"0"-15,0 18 16,-1-18 0,-17 18-1,18-18 1,-1 0 0,1-53-1,0 0 1,-18 0-1,-18 18 1,-17 35 0,0 17-1,-1 54 1,36 17 0,18 35-1,35-34 1,0-19-1,0-52 1</inkml:trace>
  <inkml:trace contextRef="#ctx0" brushRef="#br0" timeOffset="86396.801">2946 7285 0,'0'0'0,"17"-18"15,1 36 16,-18 35-15,0-18-16,0 53 16,0-17-1,0-36 1,0-53 15,0-52-15,18-1-1,-1 36-15,19-88 16,-19 34 0,18 54-1</inkml:trace>
  <inkml:trace contextRef="#ctx0" brushRef="#br0" timeOffset="86795.45">3916 7020 0,'0'0'0,"17"-17"15,-17-1 1,0 0 0,-17 36 31,17 0-47,-35 52 15,-18 71 1,0 0 15,35-88-31,0 71 16,18-36-1,18-53 1,53-17 0,-18-53-16</inkml:trace>
  <inkml:trace contextRef="#ctx0" brushRef="#br0" timeOffset="87310.6">4233 7320 0,'0'0'0,"18"-18"16,-36 36 15,18 0-31,-17 35 16,17-18-16,0 36 15,35-1 16,0-52-15,36-18 0,-1-53-1,-34 0 1,34-71 0,-52 54-1,-18 52 1,-18 53-1,-35 54 1,18 52 0,17 35-1,1 1 1,-19-19 0,1-34 15,-18-54-31,-17-52 31,-1-53-15,1-18-1,17-53 1,106 0 0,70-17-1,1 34 1</inkml:trace>
  <inkml:trace contextRef="#ctx0" brushRef="#br0" timeOffset="87610.811">5027 7320 0,'0'0'0,"0"-18"16,0-17-1,0 53 32,0 52-31,-18 54-1,-34 17 1,-1-18 0,0-17-1,35-18 1,18-52-1,0-54 1,0-17 0</inkml:trace>
  <inkml:trace contextRef="#ctx0" brushRef="#br0" timeOffset="87860.639">5186 7320 0,'0'0'0,"17"-35"0,36-36 15,18 36 17,35 88-17,-53 35 1,-53 18 0,-36-18-1,-69-35 1,16-18-1,36-35 1</inkml:trace>
  <inkml:trace contextRef="#ctx0" brushRef="#br0" timeOffset="88195.376">5715 7355 0,'0'0'0,"18"0"16,-1 0-1,1 0 1,0-17 0,-1 17-16,1-18 15,17-70 1,-35 53-1,-53 35 1,-17 35 0,34 53-1,36-17 1,53 70 0,35-88-1,-17-36 1</inkml:trace>
  <inkml:trace contextRef="#ctx0" brushRef="#br0" timeOffset="89074.8">4198 7108 0,'-35'0'16,"52"0"62,1 0-63,0 0-15,35 0 16,-71 0 31,0 0-47,1 0 16,-19 0-1,-17 0 1,1 0-1,-1 0 1,17 0 0,19 0-1,-1 0 17,0 0-17,18 18 32,18-18 0,53 0-31,34 18-1,19-1 1,-36-17-1</inkml:trace>
  <inkml:trace contextRef="#ctx0" brushRef="#br0" timeOffset="89973.838">7126 6879 0,'0'0'0,"18"-17"16,17-19-1,-35 19 1,0-1-1,-35 18 1,-106 71 0,-36 34-1,18 54 1,36 35 0,52 18-1,124-1 1,88-105-1,-35-88 1</inkml:trace>
  <inkml:trace contextRef="#ctx0" brushRef="#br0" timeOffset="90740.763">7497 7285 0,'0'-53'32,"17"18"-17,-17 17 1,-17 18-1,-1 0-15,-35 18 16,-35 52 0,0 18-1,52 1 1,36-1 0,36-18-1,34-17 1,18-53-1,18-35 1,-53 0 0</inkml:trace>
  <inkml:trace contextRef="#ctx0" brushRef="#br0" timeOffset="91038.825">7973 6932 0,'0'0'0,"0"-18"0,0 1 16,0-1 0,-18 36 15,0 52-15,-17 36-1,18 18 1,-1 34-1,0-69 1,1-1 0,17-53-16,0 0 15,17-17 1</inkml:trace>
  <inkml:trace contextRef="#ctx0" brushRef="#br0" timeOffset="91505.784">8396 7232 0,'18'0'0,"-36"0"0,36-35 16,-1 17 0,-17 0-1,-17 18 1,-36 0-1,-18 36 1,-17 34 0,18 18-1,52 1 1,88-19 0,-52-52-1,70-1 1,0-34-1,-17-54 1,-36-52 0,-17 35-1,-18 52 1,-18 54 0,-17 52-1,17 19 1,18-1-1,18-35 1,17-36 0,53-34-1</inkml:trace>
  <inkml:trace contextRef="#ctx0" brushRef="#br0" timeOffset="91820.978">8908 7250 0,'17'-53'15,"1"0"1,-18 17 0,-35 36 15,17 53-15,0 18-1,18 17 1,0 0-1,0-70-15,0 53 16,0-19 0,-35-16-1,-35-19 1,-19-17 0,54 0-1,17-17 1</inkml:trace>
  <inkml:trace contextRef="#ctx0" brushRef="#br0" timeOffset="92187.883">9137 7250 0,'0'-18'16,"0"36"-16,18-54 0,-1 1 15,-17 0 1,0 17-1,-17 18 17,-1 0-32,-17 18 15,17 35 1,18-36-16,18 54 16,17 17-1,-17-17 16,-18-1-15,0-35 0,-53 18-1,-18-35 1,1 0 0,17-18-1,53-18-15</inkml:trace>
  <inkml:trace contextRef="#ctx0" brushRef="#br0" timeOffset="92786.907">9842 6791 0,'0'-18'0,"0"36"0,18-53 16,-18 17-16,0-17 15,0 17 1,0 0 0,0 36-1,-35 17 1,-18 54 0,18-19-1,17-35 1,-53 107-1,1 34 1,-1 18 0,-17-35-1,-18-18 1,0 0 0,54-71-1,52-52 1,0-36 31,0 1-32,17 17-15,36-71 16,-35 54 0</inkml:trace>
  <inkml:trace contextRef="#ctx0" brushRef="#br0" timeOffset="93268.546">10160 7320 0,'0'-18'0,"0"1"16,0 34 15,0 1-15,-18 53-1,1-1 1,-1 1-1,0-36 1,18-17 0,-17-54-1</inkml:trace>
  <inkml:trace contextRef="#ctx0" brushRef="#br0" timeOffset="93401.573">10248 7073 0,'0'-17'0,"0"34"16,0-52-16,0 0 16,18 17-1,17 18 1,-17 0-16</inkml:trace>
  <inkml:trace contextRef="#ctx0" brushRef="#br0" timeOffset="93751.912">10425 7479 0,'0'0'0,"0"35"15,17-88 32,-17 36-47,18-54 16,35-17-1,-53 53-15,70-1 16,-17 36 15,-17 71-15,-1 35 0,-35 0-1,-35-18 1,-1-35-1,19-18 1,-1-53 0,18 1-16</inkml:trace>
  <inkml:trace contextRef="#ctx0" brushRef="#br0" timeOffset="94083.898">11042 6950 0,'0'0'0,"53"-71"31,-36 54-15,-17 34 0,-17 18-1,-1 36 1,-17 35-1,-18 53 1,18-18 0,17-106-16,-17 71 15,35-18 1,17-53 0,19-35-1,70 0 1,-18-53-1</inkml:trace>
  <inkml:trace contextRef="#ctx0" brushRef="#br0" timeOffset="94250.836">11130 7250 0,'0'0'0,"-88"-18"16,35 0-1,88 1 1,36-1 0,70-17-1</inkml:trace>
  <inkml:trace contextRef="#ctx0" brushRef="#br0" timeOffset="94615.838">11571 7126 0,'0'18'16,"18"-18"31,-1 0-32,1-18-15,0 0 16,-18 1-1,-36 17 17,19 0-32,-36 0 15,35 17-15,-52 54 16,34 0 0,36 34-1,53-16 1,35-36-1,18-36 1,-53-17-16</inkml:trace>
  <inkml:trace contextRef="#ctx0" brushRef="#br0" timeOffset="94899.761">11942 7320 0,'17'-18'0,"-34"36"0,52-36 31,-18 71-15,-17 36 0,0-19-1,-17-17 1,-1-35 0,1-36-1,17 0-15,0-17 16,0-71-1,52-17 1,54-1 15,35 19-15,-35 69-16</inkml:trace>
  <inkml:trace contextRef="#ctx0" brushRef="#br0" timeOffset="95282.32">12506 6950 0,'18'0'15,"-1"0"1,1 0 0,0-18-16,34-17 15,1 0 1,-53-1-1,-35 1 1,0 35 0,-36 18-1,1 70 17,17 35-17,17 54 1,1-1-1,0-17 1,-18-18 0,0-71-1,18-34 1,17-36-16</inkml:trace>
  <inkml:trace contextRef="#ctx0" brushRef="#br0" timeOffset="95448.452">12294 7426 0,'0'0'0,"0"-18"16,36-17 0,16 0-1,37-1 1,-19 1-16</inkml:trace>
  <inkml:trace contextRef="#ctx0" brushRef="#br0" timeOffset="95864.373">12841 7144 0,'0'-18'0,"0"36"0,18-54 16,-18 19-1,-18-1 1,-35 18-1,-17 35 1,-19 54 0,37 16 15,34 1-15,53 0-1,18-88 1,0-36-1,18-52 1,-19-19 0,1 1-1,-53 71 1,0 52 0,-17 18-1,-1 35 1,18-17-1,18-36 1,17-18 0</inkml:trace>
  <inkml:trace contextRef="#ctx0" brushRef="#br0" timeOffset="96130.988">13317 7214 0,'18'-17'0,"-36"34"0,36-52 16,-18 17-16,0-17 16,-53 70 15,0 36-15,-17 17-1,52-53-15,0 18 16,18 36-1,36-37 1,34-52 0,18-17-1</inkml:trace>
  <inkml:trace contextRef="#ctx0" brushRef="#br0" timeOffset="96496.976">13652 7320 0,'0'0'16,"0"-18"-16,-17 18 0,17-17 15,0-1 1,17 18 0,1-35-1,17 0 1,-17-18-1,-18 35 1,-18 0 0,-35 36-1,18-18-15,-35 88 16,34 18 15,19 0-15,52 0-1,36-53 1,-1-36 0,1-34-1</inkml:trace>
  <inkml:trace contextRef="#ctx0" brushRef="#br0" timeOffset="96812.225">14323 6914 0,'0'-17'16,"0"34"-16,17-52 0,-17 0 15,18 35 1,0 0-1,35 18 1,35 87 0,-35 107-1,-106 17 1,-124-17 0,-140-89-1,105-87 1</inkml:trace>
  <inkml:trace contextRef="#ctx0" brushRef="#br0" timeOffset="99442.424">15328 7020 0,'-17'18'63,"17"0"-48,0-1-15,-36 18 16,19 54 0,-1-19-1,0-17 1,18-35-16,-17-36 31,17-17-31,0 0 16</inkml:trace>
  <inkml:trace contextRef="#ctx0" brushRef="#br0" timeOffset="99591.603">15258 6879 0,'0'-53'16,"0"106"-16,0-141 16,-18 70-16,18-17 15,18 35 16,-1 0-31</inkml:trace>
  <inkml:trace contextRef="#ctx0" brushRef="#br0" timeOffset="99941.868">15610 6826 0,'71'0'31,"-71"18"16,-18-18-47,1 18 15,-19-1 1,-17 18 0,36 36-1,17-53-15,17 35 16,19 17-1,-19-17 1,-17-18 0,-70 1-1,-18-36 1,-1 0 0,54 0-1,35-18 1</inkml:trace>
  <inkml:trace contextRef="#ctx0" brushRef="#br0" timeOffset="100690.441">16845 6950 0,'18'-36'15,"-18"19"1,0-1 0,17 1-1,-34 17 1,-36-18 15,0 36-15,18-1-16,-54 36 15,37 0 1,34 18 0,36-1-1,17-17 1,71 0 0,70-53-1,-141-18-15</inkml:trace>
  <inkml:trace contextRef="#ctx0" brushRef="#br0" timeOffset="101107.39">17392 6950 0,'18'-36'16,"-18"1"-16,-36 18 31,-34 17-15,-36 35-1,35 18 1,18 17 0,89 1-1,52-36 1,18-35 0,-18-35-1,-18-18 1,-34 18-1,-36-1 1,-88 107 31,88-36-31,0-17-16,0 52 15,17-17 1,18-35-1,18-18 1,-17-35-16</inkml:trace>
  <inkml:trace contextRef="#ctx0" brushRef="#br0" timeOffset="101421.61">18097 6667 0,'0'0'0,"0"-88"15,0 35 1,-17 36 0,-18 17-1,-1 88 17,-17 18-17,18 17 1,0 18-1,17-17 1,-17-18 0,35-36-1,0-52 1,18-18 0,17-71-1</inkml:trace>
  <inkml:trace contextRef="#ctx0" brushRef="#br0" timeOffset="125118.826">18397 6544 0,'0'0'0,"0"-35"31,0 17-16,0 0-15,0 1 47,0 34 0,-17-17-47,-1 36 16,0 34-1,-34 18 1,-1 36 0,-18-18-1,18 0 1,18-36 0,0-17-1,35-35 1,0-36 15,17 0-15,-17-17-1</inkml:trace>
  <inkml:trace contextRef="#ctx0" brushRef="#br0" timeOffset="125583.755">18327 6985 0,'0'0'0,"17"0"31,1 0-16,0 0-15,17-18 16,0-17 15,1 0-15,-19 35-16,-17-35 16,18-18-1,-53 53 1,-18 17-1,0 19 1,0 34 0,53-17-1,0 0 1,70 17 0,1-52-1,52-18 1,-87 0-1</inkml:trace>
  <inkml:trace contextRef="#ctx0" brushRef="#br0" timeOffset="126100.18">19103 6914 0,'0'-35'31,"0"70"-31,0-87 0,-18 52 15,-35 0 1,36 0-16,-71 17 16,-18 36-1,53 18 1,35-1 0,18 18-1,53-35 1,53-35-1,-18-71 1,0-35 15,18-36-15,35-70 0,-88 124-1,-35-18 1,-18 35-1,-18 53 1,-17 35 0,-18 35-1,18 54 1,-1 35 0,19-36-1,-19-35 1,1-52-1,35-19 1</inkml:trace>
  <inkml:trace contextRef="#ctx0" brushRef="#br0" timeOffset="126848.902">20108 6897 0,'0'0'0,"-70"0"31,52 17-31,-17 1 16,17 35-1,18 18 1,35-1 0,36-35-1,17-17 1,-70-18 0,88-35-1,-36-36 1,18-17-1,-52 35 1,-19 35 0,-34 18-1,-19 36 1,1 34 0,35 18-1,18-35 1,17-17-1,-17-36-15</inkml:trace>
  <inkml:trace contextRef="#ctx0" brushRef="#br0" timeOffset="127147.735">20955 6862 0,'18'-18'16,"-36"36"-16,36-89 15,-54 71 17,19 18-32,-19 52 15,1 36 1,-18 35 0,18 35-1,0-34 1,17-89-16,-17 52 15,-18-52 1,35-35 0,1-53-1,17-36 1</inkml:trace>
  <inkml:trace contextRef="#ctx0" brushRef="#br0" timeOffset="127397.913">21008 6879 0,'35'-35'0,"-70"70"0,70-105 16,0-1-1,1 18 1,34 71 0,18 35-1,-52 17 1,-54 18-1,-35-17 1,-35-18 0,-18-18-1,53-35 1</inkml:trace>
  <inkml:trace contextRef="#ctx0" brushRef="#br0" timeOffset="127747.482">21590 6826 0,'0'0'0,"35"0"16,-17-17-1,-36 17 32,1 0-47,-36 17 16,0 19-1,-18 34 1,36 1 15,17 17-15,36-18-1,35-17 1,17-35 0,1-36-16</inkml:trace>
  <inkml:trace contextRef="#ctx0" brushRef="#br0" timeOffset="128162.819">22119 6914 0,'18'-17'0,"-36"34"15,36-52-15,-18 0 16,-53 17 0,0 18-1,-35 36 1,52-19-16,-34 36 31,17 35-15,53-17-1,35-1 1,36-52 0,-18-36-1,17-70 1,-17 35 0,-17 0-1,-36 18 1,-18 35-1,-35 53 1,35-35-16,1 52 16,-1-17-1,18-18 1,35-35 0</inkml:trace>
  <inkml:trace contextRef="#ctx0" brushRef="#br0" timeOffset="128479.565">22454 6967 0,'0'0'0,"18"-17"16,17-54-1,-35 54 1,0-1 0,-35 18-1,-18 35 1,35 18-1,18 18 1,0-1 0,18 1-1,-18-18 1,-53-18 0,0-17 15,-17-18-16,17-18 1,53-17-16</inkml:trace>
  <inkml:trace contextRef="#ctx0" brushRef="#br0" timeOffset="128830.636">22895 6562 0,'0'0'0,"0"-36"15,0 54 32,0 0-31,-17 17-16,17 53 31,-18-53-31,-17 71 16,-1 0-1,1 0 1,35-18 0,-17-17-1,17-36 1,17-53-1</inkml:trace>
  <inkml:trace contextRef="#ctx0" brushRef="#br0" timeOffset="129144.039">22825 7003 0,'0'0'0,"0"-36"15,35 1 16,0 17-15,36 18 0,-1-17-1,-17 17 1,-35-18 0,-18 71 15,0-18-16,-18 18 1,-17 0 0,17-35-1</inkml:trace>
  <inkml:trace contextRef="#ctx0" brushRef="#br0" timeOffset="129293.6">23125 6844 0,'0'0'16,"17"-53"-16,1 0 16,-1-18-1,-17 54 1</inkml:trace>
  <inkml:trace contextRef="#ctx0" brushRef="#br0" timeOffset="129610.459">23354 7038 0,'0'0'0,"0"18"16,0-54 31,0 1-47,18-36 31,-18 54-31,52-54 16,1 54-1,18 34 1,-36 19 0,-35 34-1,0 1 1,0-1-1,-17-52 1</inkml:trace>
  <inkml:trace contextRef="#ctx0" brushRef="#br0" timeOffset="130162.224">23865 6862 0,'0'0'16,"0"-18"-16,0 0 0,-17 18 31,-36 18-15,53 0-1,0 17 1,53 0 0,0-35-1,17-18 1,-17-17-1,-53-18 32,-17 71-47,-19 0 16,-17 70 0,-17 35-1,34 106 1,1 18-1,0 0 1,-53 0 15,0-141-15,-18-71 0,18-52-1,35-54 1,35 36-16,18-71 15,71-53 1,70-35 0,70 36-1,-17 34 1,-158 89 0</inkml:trace>
  <inkml:trace contextRef="#ctx0" brushRef="#br0" timeOffset="145302.007">811 9031 0,'0'-18'0,"18"1"16,-18-18-1,0 17 1,-18 18 31,1 18-32,-1-1-15,-17 18 16,-18 54 0,-18 87-1,54-70 1,17 0 0,17-36-1,19-34 1,17-54-1,35-35 1,0-35 0,-18 17-1,-34 18 1,-36 71 15,0 0-31,-18 17 31,18 18-15,18 0 0,17-18-1,18-17 1,18-36 0,-1-53-1,-17 1 1,-35-54-1,-18 1 1,-18 35 0,-35 35-1,0 53 1,18 35 0,35-17-1</inkml:trace>
  <inkml:trace contextRef="#ctx0" brushRef="#br0" timeOffset="145702.444">1570 9313 0,'0'18'0,"-18"-18"16,18 18-1,18-18 1,17-18 0,0-17-1,1-18 1,-36-18 0,-18 36-1,-35 35 1,-17 53 15,52 17-15,18 19-1,35-1 1,0-35 0,18 0-1,18-36 1,-53-17-16,-1-17 0</inkml:trace>
  <inkml:trace contextRef="#ctx0" brushRef="#br0" timeOffset="146219.189">2170 8767 0,'0'0'0,"0"-18"0,-18-35 16,0 53-1,18 35 1,0 53 15,0 54-15,0-90-16,0 72 16,0-1-1,0-52 1,0 0-1,0-36 1,0-53 15,0 1-31,36-54 16,-1-35 0,18 36-1,17 52 1,19 71-1,-37 17 17,1 19-17,-53-19 1,-70 1 0,-36-18-1,0-36 1,53-34-1,71-36 1</inkml:trace>
  <inkml:trace contextRef="#ctx0" brushRef="#br0" timeOffset="146533.001">2787 9049 0,'0'0'0,"0"-36"0,0 1 16,0 53 31,0-1-31,-18 54-1,18 17 1,-17 36-1,17-1 1,-36 18 0,19-53-1,-1-52 1,18-54 0</inkml:trace>
  <inkml:trace contextRef="#ctx0" brushRef="#br0" timeOffset="146649.185">2752 9102 0,'0'0'16,"17"-71"-1</inkml:trace>
  <inkml:trace contextRef="#ctx0" brushRef="#br0" timeOffset="146850.048">2963 8978 0,'36'35'15,"-36"1"1,-36-107-16,125 230 15,-72-124-15,-17 53 16,-17 71 0,-19-35-1,-34-36 1,17-53 0,-18-17-1,-17-18 1,70-36-1,18-16 1</inkml:trace>
  <inkml:trace contextRef="#ctx0" brushRef="#br0" timeOffset="147232.143">3281 9402 0,'17'-36'32,"1"36"-32,0 0 31,-1 0-15,1 18-1,0 0-15,-18 70 16,0 18-1,-36-36 17,36-35-32,0-70 47,18-53-32,70-18 1,18-17-1,0 52 1,-18 36 0</inkml:trace>
  <inkml:trace contextRef="#ctx0" brushRef="#br0" timeOffset="147399.773">3898 9278 0,'18'18'16,"-36"-36"-16,36 71 15,-1-18 1,-17 18-1,0-18 1,0 1 0,-17-19-1,-18-34 1</inkml:trace>
  <inkml:trace contextRef="#ctx0" brushRef="#br0" timeOffset="147549.331">3898 9066 0,'0'0'0,"0"-35"0,0 17 16,0-34-1,0 69 1,-17 1 0,17-1-16</inkml:trace>
  <inkml:trace contextRef="#ctx0" brushRef="#br0" timeOffset="147900.564">4198 9313 0,'18'0'16,"-1"0"-1,1 18 1,-18 0-1,35 17 1,-17 35 0,0-17-1,-1 0 1,1-35 0,17-18-1,-17-53 1,35-35-1,-18-18 1,18 18 0,-53 70-16,35-17 15,0 35 17</inkml:trace>
  <inkml:trace contextRef="#ctx0" brushRef="#br0" timeOffset="148247.328">4868 9313 0,'18'0'47,"17"0"-31,18-35-1,18-18 1,-54 18-1,-17 17-15,0 1 16,-53 17 0,-17 35-1,17 0 17,18 36-17,35 35 1,17-36-1,36 1 1,-35-18 0,17-36-16</inkml:trace>
  <inkml:trace contextRef="#ctx0" brushRef="#br0" timeOffset="148546.754">5415 9313 0,'0'0'15,"53"-35"-15,-18 17 16,-35 71 0,0 18-1,0 17 1,-17-17 15,-1-18-15,0-53-1,1-36 1,17-34 0,17-54-1,89-35 1,-35 71 0,-106 35-1</inkml:trace>
  <inkml:trace contextRef="#ctx0" brushRef="#br0" timeOffset="149379.097">2857 8943 0,'-17'0'0,"-1"0"47,36 0 16,-1 0-48,1 0-15,35 0 16,0 0 0</inkml:trace>
  <inkml:trace contextRef="#ctx0" brushRef="#br0" timeOffset="150088.977">6526 9366 0,'-88'0'31,"71"-17"-31,-36 17 16,70 0 31,1-18-32,141 18 1,52-18 0,1 18-1,-177 0-15,36 0 16,-18 0 0</inkml:trace>
  <inkml:trace contextRef="#ctx0" brushRef="#br0" timeOffset="150593.66">7902 9207 0,'0'0'16,"18"-17"-16,-18-1 15,17 18 1,-17 35 31,-17 18-32,-18 18 1,-1 17 0,1-35-1,0-53 1,17-18-1,18 1-15,0-1 0</inkml:trace>
  <inkml:trace contextRef="#ctx0" brushRef="#br0" timeOffset="150742.967">7955 8943 0,'0'0'0,"0"-53"16,-35 0-1,17 35 1,18 36-1,0 17 17</inkml:trace>
  <inkml:trace contextRef="#ctx0" brushRef="#br0" timeOffset="151260.052">8308 9225 0,'18'53'31,"-18"-35"-31,-18 35 16,0-18 15,1-17-15,17-36 15,0 0-31,0 1 16,0-1-16,17-35 15,54-18 1,88 1 0,-54 70-1,-16 53 1,-36 17 0,-53 1-1,0-18 1,-18 0-1,0-36 17,18-34-17,0-1-15</inkml:trace>
  <inkml:trace contextRef="#ctx0" brushRef="#br0" timeOffset="151591.772">9155 8767 0,'0'0'0,"0"-53"15,0 35 1,-18 53 31,18 18-47,-35 53 31,35-71-31,-36 53 0,1 18 31,17 35-15,18-52 0,71-36-1,17-36 1,0-52-1,-35 0-15</inkml:trace>
  <inkml:trace contextRef="#ctx0" brushRef="#br0" timeOffset="151774.769">9190 9031 0,'0'0'0,"-35"0"0,-36 0 16,53 0-1,54-18 1,34 1 15,1 17-15,-36-18-16</inkml:trace>
  <inkml:trace contextRef="#ctx0" brushRef="#br0" timeOffset="152107.668">9472 9066 0,'0'0'0,"35"0"31,18 0-15,0-17-1,-18-19 1,-17-16-1,-36 34 1,-17 18 0,-35 35-1,17 36 17,35-36-32,18 36 15,18 17 1,35-35-1,52-18 1,-16-35 0</inkml:trace>
  <inkml:trace contextRef="#ctx0" brushRef="#br0" timeOffset="152391.929">9984 9102 0,'0'-18'0,"0"36"0,0-18 16,0 17-1,17 54 1,1-54-16,-18 54 16,0-36 15,0-17-15,0-36 15,0-35-16,18-17 1,-1 35-16,54-71 16,35 35-1,-1 18 1</inkml:trace>
  <inkml:trace contextRef="#ctx0" brushRef="#br0" timeOffset="152790.29">10513 8925 0,'17'0'31,"1"-17"-15,-18-1 0,35-17-1,-35 17-15,18-52 16,0 17-1,-18 0 1,-18 53 0,-17 35-1,-18 71 1,17 70 0,1-17-1,18 0 1,-1-1-1,0-69 1,-35 34 15,18-105-15,35-36 0</inkml:trace>
  <inkml:trace contextRef="#ctx0" brushRef="#br0" timeOffset="152923.1">10354 9278 0,'0'-35'16,"0"70"-16,18-70 0,-1 17 15,36-17 1,18 17 0,17 18-1</inkml:trace>
  <inkml:trace contextRef="#ctx0" brushRef="#br0" timeOffset="153388.816">11095 9031 0,'0'0'0,"0"-18"31,-35 1-16,17 17-15,-53 0 16,-34 0 0,34 53-1,18 17 1,53 18 0,0-17-1,18-36-15,52 1 16,1-36-1,-1-18 1,1-53 0,-18 18-1,-36 1 1,-52 69 31,0 36-32,17 18 1,18-18 0,18-18-1,0-35-15,17 0 16</inkml:trace>
  <inkml:trace contextRef="#ctx0" brushRef="#br0" timeOffset="153654.855">11800 9066 0,'0'0'16,"18"-17"-16,0 17 0,-1-53 15,-52 53 1,-18 17 15,-35 36-15,0 18-1,0 17 1,70-35 0,71 0-1,70-35 1,54-18 0</inkml:trace>
  <inkml:trace contextRef="#ctx0" brushRef="#br0" timeOffset="154054.934">12241 9119 0,'-17'0'0,"17"-17"47,17 17-31,1 0-1,17-36 1,18-17 0,-35 1-1,-1 16 1,-52 19 0,-35 17-1,-19 70 1,19 18-1,52 18 1,36-35 0,0-54-16,87 36 15,1-35 1,18-18 0,-71-35-1</inkml:trace>
  <inkml:trace contextRef="#ctx0" brushRef="#br0" timeOffset="156234.98">1270 10636 0,'18'0'0,"-18"-17"16,17 17-1,1-18 1,-18 0 0,0 1 15,-35 17-16,17 0-15,-17 0 16,-53 35 0,-18 36-1,17 52 1,72-17 0,70-36-1,35-52 1,18-36-1,-36-35 1,1-70 0,-18-36-1,-18 0 1,-17 1 0,-18 70-1,0 52 1,0 54 15,0 35-15,0 35-1,0 18 1,0 0 0,-36 17-1,36-35 1,0-35-1,0-35 1,18-18-16</inkml:trace>
  <inkml:trace contextRef="#ctx0" brushRef="#br0" timeOffset="156533.759">1623 10636 0,'0'-17'0,"0"34"0,0-52 16,17 35-1,19 35 1,-19-17 0,1 35-1,0 17 1,-18-34 0,0-19-16,0 19 15,0-89 16,0-18-15,35-17 0,35 0-1,19 35 1,-19 17 0</inkml:trace>
  <inkml:trace contextRef="#ctx0" brushRef="#br0" timeOffset="156701.578">2205 10530 0,'17'18'16,"-34"-36"-16,52 71 16,-35 18-1,0-1 1,-35-17 0,17 0-1,-17-35 1,17-18-16</inkml:trace>
  <inkml:trace contextRef="#ctx0" brushRef="#br0" timeOffset="156835.438">2187 10425 0,'0'-36'0,"0"72"0,0-125 16,0 72-16,0-1 15,0 53 16</inkml:trace>
  <inkml:trace contextRef="#ctx0" brushRef="#br0" timeOffset="157183.019">2452 10619 0,'0'0'16,"17"0"-1,-17 17 1,0 36 0,0 18-1,0 17 1,0-70-16,18 70 16,0-53-1,-1-17 1,19-36-1,-1-53 1,-17 19 15,17-72-15,-18 89-16,19-53 16,-19 52-1,-17 19-15</inkml:trace>
  <inkml:trace contextRef="#ctx0" brushRef="#br0" timeOffset="157516.754">2787 10795 0,'35'18'0,"-70"-36"0,105 36 16,-17-18-1,-35-36 1,17-17-1,1-35 1,-36 53 15,-18 17-15,-35 18 0,0 53-1,35 18 1,18-18-1,18 88 1,0-71 0,17 1-1,0-71 1</inkml:trace>
  <inkml:trace contextRef="#ctx0" brushRef="#br0" timeOffset="157815.278">3298 10795 0,'0'0'0,"36"-35"0,-19 35 16,1 35 0,-18 53 15,0-17-15,0-36-16,-18 18 15,1-18 1,17-88 15,35-17-15,18-36-1,35-18 1,36 72 0,-1 34-1,-35 18 1</inkml:trace>
  <inkml:trace contextRef="#ctx0" brushRef="#br0" timeOffset="158165.657">4286 11024 0,'-17'0'31,"-19"0"-15,19 0-16,34 0 31,19 18-15,52-18 0,-18 0-1,71 0 1,-105 0-16,70 0 15,-54 0 1,-34 0 0,-36 0 31,-17-18-32</inkml:trace>
  <inkml:trace contextRef="#ctx0" brushRef="#br0" timeOffset="158946.691">5750 10654 0,'0'0'0,"18"-35"16,0-1-1,-18 54 32,0 17-47,0 53 16,-18-35-16,0 18 15,-17 52 1,17-52 15,1-53-15,-19-36-16</inkml:trace>
  <inkml:trace contextRef="#ctx0" brushRef="#br0" timeOffset="159096.85">5697 10548 0,'0'-35'16,"0"70"-16,53-194 16,0 89-1,0 52 1,18 36-1,-18 17 1</inkml:trace>
  <inkml:trace contextRef="#ctx0" brushRef="#br0" timeOffset="159295.606">5521 11007 0,'0'0'0,"-35"35"16,17 0-16,-17 0 15,35 18 1,53-17 0,35-36-1,18 0 1,-36-18 0,36-53-1</inkml:trace>
  <inkml:trace contextRef="#ctx0" brushRef="#br0" timeOffset="159629.638">6315 10336 0,'0'0'16,"17"0"-16,1 0 46,-18 36-30,0 34 0,-18 1-1,1-36-15,-1 53 16,-52 71 0,52-36-1,18-34 1,70-19-1,54-70 1,-1-35 0,-87 17-1</inkml:trace>
  <inkml:trace contextRef="#ctx0" brushRef="#br0" timeOffset="159795.782">6350 10707 0,'-53'0'0,"106"0"0,-141 0 16,53 0-16,-18 0 16,35 0-1,124 0 1,35-35 0,-88 35-16</inkml:trace>
  <inkml:trace contextRef="#ctx0" brushRef="#br0" timeOffset="160128.686">7602 10689 0,'0'0'0,"-17"0"32,17-17-17,-18 17 1,18 52 0,-18-16-16,18 17 15,-17 52 1,17-16-1,-18-36 1,18-71 15</inkml:trace>
  <inkml:trace contextRef="#ctx0" brushRef="#br0" timeOffset="160262.456">7602 10724 0,'18'-35'16,"-36"70"-16,36-123 0,0 18 0,-18-1 31,0 53-15,17 18-1,1 0-15</inkml:trace>
  <inkml:trace contextRef="#ctx0" brushRef="#br0" timeOffset="160578.428">8061 10601 0,'0'0'0,"-18"18"47,-17-1-31,-36 19 0,19 34-1,52 18 1,17-70-1,54 70 1,-1-35 0,-34 18-1,-54-36 1,-53 0 0,-52-35-1,17 0 1,36-18-1</inkml:trace>
  <inkml:trace contextRef="#ctx0" brushRef="#br0" timeOffset="161276.685">9102 10689 0,'0'0'0,"0"-17"31,17 17-15,19 17-1,-36 1-15,35 52 16,-18 1 0,-17-1-1,0-34 1,0-19 0,0-34-1,-17-36 1,34-18-1,36-35 17,18 18-17,17 35 1,0 36 0</inkml:trace>
  <inkml:trace contextRef="#ctx0" brushRef="#br0" timeOffset="161608.86">9560 10689 0,'0'0'16,"0"18"-16,53-18 31,-35 0-15,17-18-16,18-17 15,0 0 1,-53-1 15,0 19-15,-71 34-1,18 36 1,18 18 0,35 17-1,18-17 1,52-36-1,54-18 1,-1-34 0</inkml:trace>
  <inkml:trace contextRef="#ctx0" brushRef="#br0" timeOffset="162026.239">10372 10460 0,'0'0'0,"0"-18"31,35-17-15,0 0 0,0-1-1,-17 1 1,-18 17-1,-35 18 1,0 53 0,-18 18-1,17 52 1,19-70-16,-19 124 16,1 17-1,-18-18 1,0-52-1,18-54 1,17-70 15,18-70-15,0 34-16</inkml:trace>
  <inkml:trace contextRef="#ctx0" brushRef="#br0" timeOffset="162192.005">10195 10813 0,'-17'0'16,"34"0"-16,-34-36 0,-1 19 16,18-36-1,35 18 1,53 17 0,18 0-1,-88 1 1</inkml:trace>
  <inkml:trace contextRef="#ctx0" brushRef="#br0" timeOffset="162541.585">10583 10583 0,'18'0'31,"0"0"-15,-1 0-1,1 0-15,17 0 16,0-35 0,-35 0-1,0 17 1,-35 18 0,0 18-1,0 17 1,17 53-1,18 0 1,0 1 15,53-19-15,17-35 0,-52-35-16</inkml:trace>
  <inkml:trace contextRef="#ctx0" brushRef="#br0" timeOffset="162840.862">11007 10636 0,'0'0'0,"53"-17"15,-18 34 1,-18 54 0,-17-1-1,0 19 1,0-54-1,0-18 1,0-34 0,0-54 15,36-17-15,34 0-1,1 17 1,-1 18-1,19 36 1</inkml:trace>
  <inkml:trace contextRef="#ctx0" brushRef="#br0" timeOffset="163173.197">11536 10636 0,'0'0'0,"17"0"0,19 0 15,17 0 1,-18-17 0,18-1-1,-18-17 17,-35-18-17,-53 35 1,-53 18-1,36 53 1,17 18 0,71 34-1,34 1 1,37-35 0,-36-36-1</inkml:trace>
  <inkml:trace contextRef="#ctx0" brushRef="#br0" timeOffset="163474.159">11853 10954 0,'0'-18'16,"0"0"-16,18 1 15,17-71 17,1-1-17,16 1 1,19 35-1,0 36 1,-1 52 0,-17 53-1,-35 18 1,-36 0 0,-17-36-1,-18-34 1,35-36-1</inkml:trace>
  <inkml:trace contextRef="#ctx0" brushRef="#br0" timeOffset="163772.424">12629 10636 0,'0'0'0,"0"-17"15,0-1-15,0-17 16,-17 35 0,-36 0-1,-18 35 1,36 18 0,-18 35-1,35 71 1,18-71-1,36-17 1,34-36 0,36-53-1,0-52 1</inkml:trace>
  <inkml:trace contextRef="#ctx0" brushRef="#br0" timeOffset="164124.012">12912 10689 0,'0'0'0,"-18"0"15,36-17 17,-1 17-17,36-18 1,0-35-1,-18 18 1,-35 17 0,-53 0-1,36 18-15,-71 53 32,17 18-17,36 52 1,35-17-1,53-35 1,53-36 0,-36-53-1</inkml:trace>
  <inkml:trace contextRef="#ctx0" brushRef="#br0" timeOffset="164821.154">13723 10724 0,'0'0'0,"18"-17"0,-18-1 31,0 1-16,35 34 1,-35 1-16,18 17 16,-18-17-16,17 70 15,-17 18 1,18-36 0,0-17-1,-1-53 1,18-17-1,18-54 1,18-35 0,17-35-1,0 53 1,-35 53 0,-18 35 15,-17 0-31</inkml:trace>
  <inkml:trace contextRef="#ctx0" brushRef="#br0" timeOffset="165255.031">14552 10672 0,'0'0'0,"53"0"16,18-36 0,-19 19-1,-52-1 1,-35 18-1,-35 0 1,-19 35 0,1 36-1,35-1 1,89 36 0,34-53 15,18-53-16,18-53 1,-18-35 0,-35 17-1,-17 19 1,-54 69 0,-17 36-1,-1 18 1,36 17-1,0-18 1,53-17 0,0-70-1</inkml:trace>
  <inkml:trace contextRef="#ctx0" brushRef="#br0" timeOffset="165835.412">15169 10566 0,'0'17'47,"0"1"-32,0 35 1,0-35-16,0 52 16,0 18-1,0-17 1,-17-36-1,17-17 1,0-54 0,0-16-1,17 16-15,19-52 16,34 0 0,18 17-1,-35 36 16,-17 17-31</inkml:trace>
  <inkml:trace contextRef="#ctx0" brushRef="#br0" timeOffset="165987.832">15522 10583 0,'0'36'16,"0"17"0,-17-177-16,34 318 15,-17-353-15,0 389 16,0-195-1,0-17 1,-17-36 0</inkml:trace>
  <inkml:trace contextRef="#ctx0" brushRef="#br0" timeOffset="166152.46">15557 10460 0,'18'-88'31,"-36"176"-31,36-229 16,-18 123 0,0 36-1,0 17 1,0-17-16</inkml:trace>
  <inkml:trace contextRef="#ctx0" brushRef="#br0" timeOffset="166619.57">16069 10636 0,'0'0'0,"18"-17"0,17-1 16,0-17 0,-52 17-1,-54 18 1,-35 18-1,18 35 17,17 35-17,54-18 1,70 1 0,17-36-1,18-35 1,-17-53-1,0-70 1,-36 70 0,-35 18-1,0 70 1,-18 35 0,18 19-1,35-19 1,18-35 15,18-52-15,-53-1-16</inkml:trace>
  <inkml:trace contextRef="#ctx0" brushRef="#br0" timeOffset="167184.783">16827 10107 0,'0'-18'0,"0"36"0,0-88 16,0 17-1,-17 53 1,-1 0 0,1 17-16,-19 36 15,-17 53 1,36 17 15,-1-34-31,-17 34 31,0 1-15,-1-1 0,36-70-1,18-71 16,35-52-15,17-18 0,36-1-1,-35 72 1,-36 52 0,0 36-1,-35 52 1,0 1-1,-53-54 1,18-52 0,-53-1-1,0-17 1,35-53 0,53-17-1,35-1-15</inkml:trace>
  <inkml:trace contextRef="#ctx0" brushRef="#br0" timeOffset="167467.764">17286 10160 0,'0'0'0,"18"-35"0,-1-18 16,1 35-1,-18 36 1,0 35-1,-18 53 1,1 17 0,-19 18 15,1-17-15,35-19-1,-17-34 1,34-53-1,18-36-15</inkml:trace>
  <inkml:trace contextRef="#ctx0" brushRef="#br0" timeOffset="167833.921">17551 10583 0,'0'0'0,"0"-17"16,-18 17-1,36 0 17,17-18-32,18 0 31,-18 1-31,36-19 16,-18 1-1,-36 0 1,-70 35-1,-88 35 1,71 0 0,-19 54-1,89 17 1,71-18 0,53-35-1,-1-18 1,-52-53-1</inkml:trace>
  <inkml:trace contextRef="#ctx0" brushRef="#br0" timeOffset="169130.073">1323 11994 0,'0'18'31,"0"0"-15,18-18 15,17 0-15,53 0-1,-35 0 1,35 0 0,-35 0-1,-18 0 1,-52 0 46,-1 0-62</inkml:trace>
  <inkml:trace contextRef="#ctx0" brushRef="#br0" timeOffset="169414.033">1376 12153 0,'0'0'0,"-35"35"16,17 1 0,18-1-1,-18 0 1,36-17 0,35 0-1,70-18 1,-17 0-1,-53 0 1,-18-18 0,-17 18-1,-18-35 1,18 17 0</inkml:trace>
  <inkml:trace contextRef="#ctx0" brushRef="#br0" timeOffset="170095.983">3651 12471 0,'0'0'0,"-70"0"15,-1-18 1,18 0 0,36 18-1,-1-17 1,0 17-1,36 0 32,17 0-31,0 0-16,124 0 16,-88 17-1,123-17 1,-35 0-1,-54 0 1,-52 0 0,-35 18-1,-36-18 17,1 0-17,-1 0 1,18-18-1,-18 1-15</inkml:trace>
  <inkml:trace contextRef="#ctx0" brushRef="#br0" timeOffset="170495.587">4180 12294 0,'0'-17'0,"0"34"0,0-52 0,0 0 31,0 17-16,18 36 32,0-1-31,-1 1-16,-17 0 16,53 35-1,-17-1 1,-19 1-1,1-35-15,-18 17 16,0 1 0,-35-1-1,-36 0 1,-35 0 0,18-17 15,53 0-16,52-18 1,54-36 0,-36 19-16</inkml:trace>
  <inkml:trace contextRef="#ctx0" brushRef="#br0" timeOffset="171343.969">5768 12277 0,'0'0'0,"18"-36"16,17 1 15,-18-18-15,-17 18-1,0 0 1,-35 35 0,-53 17-1,-53 71 1,53 18-1,52-53 1,36 35 0,71-17-1,17-53 1,0-36 0,18-53 15,-71-34-16,-17 34 1,-18 53 0,-18 36-1,1 53 1,17-1 0,0 1-1,17-18 1,19-18-1,17-35 1</inkml:trace>
  <inkml:trace contextRef="#ctx0" brushRef="#br0" timeOffset="171694.182">6209 12347 0,'18'-35'0,"-1"17"0,1-52 15,-89 211-15,89-159 0,35-141 16,-53 142 15,-18 17-15,-17 35-1,17 0 1,1 18 0,34 18-1,19-1 1,-19-34-1,-17-1 1,-17 0 0,-54-17-1,0-18 1,18 0 0,53-18-1</inkml:trace>
  <inkml:trace contextRef="#ctx0" brushRef="#br0" timeOffset="172060.032">6562 12312 0,'35'-18'16,"-70"36"-16,88-36 0,-18-17 16,0-18-1,-35 35 1,-18 18 15,-34 36-15,34-19-16,-17 1 15,35 70 1,0-17 0,17-18-1,1 0 1,-18-36-1,-35 19 17,-36-36-17,-52 17 1,70-17 0,17 0-1,36-17-15</inkml:trace>
  <inkml:trace contextRef="#ctx0" brushRef="#br0" timeOffset="172260.748">6809 12435 0,'53'-17'15,"-106"34"-15,158-52 16,-105 88 31,0-18-47,-17 1 15,-1-1 1,1-17 15,17-36-31</inkml:trace>
  <inkml:trace contextRef="#ctx0" brushRef="#br0" timeOffset="172343.594">7003 12153 0,'0'0'0,"17"-88"16</inkml:trace>
  <inkml:trace contextRef="#ctx0" brushRef="#br0" timeOffset="173025.695">7497 12206 0,'0'0'0,"0"-18"16,0 1-1,0-1 1,-18 18-1,-53 18 1,1 35 0,-18 17-1,52 18 1,36-35 0,71-17-1,-1-36 1,-17-36-1,-35 19-15,17-36 16,-17-71 15,-18 89-15,-18 53 0,-35 52-1,18 18 1,17 54-1,1-19 1,-1 18 0,-17-35-1,0-18 1,-18-53 0,-18-17-1,53-18-15,-52-53 16,35 18-1,17-36 1,53-17 15,71-35-15,0 35-16</inkml:trace>
  <inkml:trace contextRef="#ctx0" brushRef="#br0" timeOffset="173459.581">7638 12294 0,'0'18'0,"0"0"0,-18 34 16,18-16-1,-18 17 1,18 0-1,0-18 1,0-53 31,0-52-31,18-19-1,35 1 1,35 35-1,18 71 1,-71-18-16,71 88 16,-71 0-1,-35 1 1,-17-54 0,-36 18-1,17-53 1</inkml:trace>
  <inkml:trace contextRef="#ctx0" brushRef="#br0" timeOffset="174022.824">8343 12506 0,'0'0'0,"-35"18"15,17 17 1,1-17 0,17-36 31,17 0-47,19-35 15,-1-17 1,18 17-1,17 53 1,-17 17 0,-18 1-16,1 35 31,34 35-15,-70-70-1,0 0 1,18-54 15,0-34-15,35-19-1,-18 54-15,53 0 16,-17 53 0,-1 70-1,-52 0 1,-18-17-1,-36-1 1,1-35 0,35-52 15</inkml:trace>
  <inkml:trace contextRef="#ctx0" brushRef="#br0" timeOffset="174371.931">9155 12471 0,'17'0'0,"-17"17"16,18-17-16,-1 0 16,1 0-16,17 0 15,18-35 1,-17-18-1,-19 0 1,-17 0 0,-35 36-1,-18 52 17,0 35-17,35 19 1,18-19-1,36 1 1,34-18 0,19-36-1</inkml:trace>
  <inkml:trace contextRef="#ctx0" brushRef="#br0" timeOffset="174706.143">9543 12665 0,'0'0'16,"-18"0"-16,0-18 15,1 0 1,17 1-16,0-1 16,17-52 15,19-1-31,52-17 31,0 53-15,35 52-1,-52 54 1,-36 35 0,-52-18-1,-36-18 1,0-17 0,18-35-1,35-36 16</inkml:trace>
  <inkml:trace contextRef="#ctx0" brushRef="#br0" timeOffset="175072.888">10248 11977 0,'0'0'15,"18"-35"-15,-1-1 16,1-17 0,-18 89 15,0-19-15,0 19-16,-35 87 15,0 36 1,-18-18-1,35-18 1,0-17 0,18-53-1,36-18 1,34-35 15,-17-53-15,-35 36-16</inkml:trace>
  <inkml:trace contextRef="#ctx0" brushRef="#br0" timeOffset="175205.074">10319 12312 0,'-18'-18'16,"36"36"-16,-89-36 16,89 18-1,52 0 1,54 0-1</inkml:trace>
  <inkml:trace contextRef="#ctx0" brushRef="#br0" timeOffset="175920.115">11201 12294 0,'0'0'0,"17"-53"31,-34 71 16,-1-18-47,-17 35 16,-36 36-1,18 17 1,53-53-16,0 18 16,18-35-16,70 52 15,71-34 1,-36-54 0,-34-35-1,-37-35 16,-34 17-15,-53-52 0,-71 70-1,-17 53 1,52 35 0,71 18-1</inkml:trace>
  <inkml:trace contextRef="#ctx0" brushRef="#br0" timeOffset="176270.433">11924 12277 0,'0'0'16,"18"-36"-16,-1 1 16,-17 17-1,-17 54 16,-36 34-15,-18 36 0,18 18-1,18 17 1,-18 0 0,0-35-1,0-36 1,35-35-1,1-35 1,17-52 0,17-19-1,1 0 1</inkml:trace>
  <inkml:trace contextRef="#ctx0" brushRef="#br0" timeOffset="176503.295">11871 12330 0,'53'-53'0,"-177"211"15,195-263-15,88-72 16,-71 107 0,0 52-1,-17 53 1,-54 36 0,-17 52-1,-17-105-15,-19 52 16,-34 1-1,-54-18 1,54-53 0,70-18-16</inkml:trace>
  <inkml:trace contextRef="#ctx0" brushRef="#br0" timeOffset="176885.418">12435 12259 0,'0'0'0,"-17"0"31,34 0-15,1 0 0,0 0-1,-1 0-15,19-35 16,-19-1-1,19-16 1,-54-1 0,-35 53-1,0 17 1,-18 89 0,71 0-1,18 0 16,35-18-15,35-53 0,18-17-1,-71-18-15</inkml:trace>
  <inkml:trace contextRef="#ctx0" brushRef="#br0" timeOffset="177185.556">12965 12277 0,'35'-53'15,"-88"159"-15,71-159 16,17 35 0,-35 53-16,0 71 15,-35-18 1,17-35 0,0-35-1,18-53 16,0-18 1,0 17-32,53-52 15,18-18 1,17 18 0,-35 35-1,-35 53-15</inkml:trace>
  <inkml:trace contextRef="#ctx0" brushRef="#br0" timeOffset="177650.914">13494 12083 0,'0'0'0,"35"-18"16,-35 0 30,-18 18-46,-35 0 16,-35 36 15,18 34-15,52-35-16,-17 36 16,35 52-1,70-52 1,1-36-1,-1-35 1,-34-53 0,17-52-1,-18 16 1,-17 36 0,-18 53-1,-36 53 1,19 36-1,17 16 1,0-16 15,35-72-15,-17-17-16</inkml:trace>
  <inkml:trace contextRef="#ctx0" brushRef="#br0" timeOffset="178016.923">14058 11765 0,'0'0'0,"-17"-88"16,-1 53-1,0 17 1,18 36-1,-17 35 1,-1 17 15,-35 54-15,18-1 0,35-35-1,-18 53 1,18 0-1,18-52 1,35-72 0,35-17-1,-18-53 1</inkml:trace>
  <inkml:trace contextRef="#ctx0" brushRef="#br0" timeOffset="178200.128">14076 12100 0,'0'0'16,"-53"-17"-16,35-19 31,36 19-15,52 17 0,1-18-1,70-17 1,-106 17-16</inkml:trace>
  <inkml:trace contextRef="#ctx0" brushRef="#br0" timeOffset="178483.058">14446 11924 0,'53'-35'32,"-106"70"-17,36-35 1,-54 70 0,0 36-1,36-70-15,18 34 16,17 36-1,52-36 1,19-70 15,-18 0-15,18-70 0,-36-18-1,-35-53 1,-18 52-1,-17 54 1,35 18 0</inkml:trace>
  <inkml:trace contextRef="#ctx0" brushRef="#br0" timeOffset="178799.955">14887 12047 0,'18'0'15,"-36"0"-15,53 18 0,1 35 16,-36 35 0,0 18-1,0-71 1,-18 36 0,0-36-1,18-88 16,18 18-15,35-53 0,35-36-1,-52 89-15,52-71 16,-71 71 0,-52 17-1</inkml:trace>
  <inkml:trace contextRef="#ctx0" brushRef="#br0" timeOffset="180829.605">1094 13582 0,'0'0'0,"-18"-18"15,18 1 1,-18-1 0,18 36-1,0-1 1,0 1-16,-17 52 16,-1 19-1,0-19 1,1-17-1,17-35 1,-18-18 0,18-71-1,0 1 1,53-54 0,35 36 15,-17 53-16,-1 70 1,-17 53 0,-35 0-1,-18-17 1,0 0 0,0-36-1</inkml:trace>
  <inkml:trace contextRef="#ctx0" brushRef="#br0" timeOffset="181211.435">1535 13811 0,'-18'0'15,"0"18"-15,36-18 47,0 0-31,34-35-1,-16-18 1,-19 0 0,-17 17-16,0 19 15,-17-18 1,-54 35-1,18 35 1,18 35 0,35 19-1,18 16 1,17-52 0,35-35 15,1-18-16,0-18-15</inkml:trace>
  <inkml:trace contextRef="#ctx0" brushRef="#br0" timeOffset="181710.011">2187 13688 0,'0'-18'0,"-53"18"46,53 18-46,-17-1 0,-1 72 16,18-36 0,35 17-1,36-35 1,-1-35 0,19-17-1,-36-19 1,17-52 15,-52 53-15,-36 70 15,18 18-15,35-18-1,-17-17-15,17 0 16,71-18-1,-35-36 1,-36-34 0,-17-1-1,-18-35 1,0 71 0,-53 0-1,35 53 1,89 17-1</inkml:trace>
  <inkml:trace contextRef="#ctx0" brushRef="#br0" timeOffset="182409.227">3475 13864 0,'0'0'0,"-35"0"0,17 0 15,-53 0 1,36 18 0,17-18-1,71 17 1,36 1 15,105-18-15,158 18-1,-69-1 1,-125-17 0,-69 0-1,-72 0 1,1 0 15,-36 0-15,1-17-1,17-1 1,0 0 0,0-34-1,0 16 1,-18 1-1,0 35 17,18 18-17,0-1 1,18 19 0,0-19-16,-1 36 15,18 0 1,1-18-1,-36 1 1,-36-1 0,-52-18-1,0-17 1</inkml:trace>
  <inkml:trace contextRef="#ctx0" brushRef="#br0" timeOffset="184040.19">6209 13547 0,'0'0'16,"35"-89"-16,-17 54 16,-18 0 15,0 17-15,-35 71-1,-18 53 1,17 17-1,1 1 1,0 17 0,-18-35-1,35-53 1,-17 17 0,17-70-1,54-17 32,-1-36-47,53-35 16,18-1 15,-36 37-15,-52 34-1,-18 0 1,-18 18-1,-17 18 1,18-18-16,-19 35 16,1 0-1,35 1 1,0-1 0,0 0-1,18 1 1,35-1-1,-18 0 1,0-35 0,0 0-1,1 0 17,-19-18-32</inkml:trace>
  <inkml:trace contextRef="#ctx0" brushRef="#br0" timeOffset="184439.831">6632 13952 0,'0'0'0,"18"0"62,-1 0-46,1-17-1,0 17-15,35-36 16,-18 1 0,-17-18-1,-18 18 1,-18 17 0,-17 18-1,-18 36 1,17-1-1,-16 35 1,52 19 0,17 16-1,18-52 1,18-17 0,18-36-1,35-18 1</inkml:trace>
  <inkml:trace contextRef="#ctx0" brushRef="#br0" timeOffset="184989.672">7302 13829 0,'0'0'16,"-17"0"15,17 18-16,-18 52 1,18 1 0,35-18-1,18-18 1,18-35 0,0-35-1,-36-1 1,-18 19-16,36-54 15,-35 1 1,-18 52 0,-18 36-1,-52 34 1,17 54 15,0 53-15,18 53-1,17-18 1,-17-53 0,-18-71-1,35-52-15,-35-36 16,-35-70 0,35-35-1,53 17 1,88-35-1,53 0 1,-88 105-16</inkml:trace>
  <inkml:trace contextRef="#ctx0" brushRef="#br0" timeOffset="185555.982">7955 13917 0,'0'18'47,"-18"-1"-31,18 1-16,-35 17 15,0 36 1,35-18-1,35-18 1,53-17 0,18-18-1,-18-53 1,-17 0 0,-53 18-1,17-1 1,-35 19-1,-35 34 1,-1 19 0,36 16-1,36 37 1,34-36 0,36-53-1,0-18 1,-36-53-1,1-17 1,-18 0 0,-35 17-1,-36 36 1,0 35 15</inkml:trace>
  <inkml:trace contextRef="#ctx0" brushRef="#br0" timeOffset="185904.833">9066 13917 0,'0'0'0,"0"-18"16,-17 18 15,-19 18-15,-34 17-1,52-17-15,-35 53 16,53-19 0,53 1-1,18-17 1,17-54 15,-35-17-15,0-53-1,-36-18 1,-52 35 0,-18 71-1,18 18 1,35-1 0</inkml:trace>
  <inkml:trace contextRef="#ctx0" brushRef="#br0" timeOffset="186220.819">9260 13970 0,'18'0'0,"-36"0"0,54 0 0,-1 0 15,36 53 1,-71 0 0,0 0 15,-18 0-16,18-36 1,-18-17 0,18-35-1,0-18 1,36-35 0,16 0-1,-16 17 1,-1 36-1,0 35-15</inkml:trace>
  <inkml:trace contextRef="#ctx0" brushRef="#br0" timeOffset="186836.819">9984 13952 0,'0'0'0,"35"-35"31,-17 0-15,-36 17 0,-35 18-1,-53 0 1,71 18-16,-53-1 15,-53 89 1,105-18 0,54 1-1,70-36 1,18-36 0,17-17-1,-17-70 16,0-36-15,18-35 0,-36-18-1,-53 35 1,-35 89-16,-18-18 16,-17 36-1,0 17 1,0 35-1,-18 71 1,0 17 0,-35 71-1,35-88 1,53-18 0,0-52-1,17-36 16</inkml:trace>
  <inkml:trace contextRef="#ctx0" brushRef="#br0" timeOffset="187751.72">11430 13564 0,'0'0'0,"35"-17"0,-17 17 15,-18-18 1,0 53 15,-35 36-15,-18 35-1,17-71 1,-34 53 0,-1 18-1,18-18 1,36 0 0,34-35-1,54-17 1,0-36-1,-36 0-15,88-36 16,1-34 0,-89 52-16</inkml:trace>
  <inkml:trace contextRef="#ctx0" brushRef="#br0" timeOffset="187918.946">11236 13864 0,'0'0'0,"-71"0"32,89 0-17,88 0 1,70-17 0,-105-1-16,105 0 15</inkml:trace>
  <inkml:trace contextRef="#ctx0" brushRef="#br0" timeOffset="188217.374">11977 13723 0,'-18'0'0,"36"0"0,-36 0 16,-35 18-1,-17 35 1,-1 17 0,53 18-1,54-17 1,70-36-1,-1-35 1,-69 0 0,17-17-1,-36-1-15,36-53 16,-53 18 0,0-17-1,-70 17 1,34 53-1,54 0-15</inkml:trace>
  <inkml:trace contextRef="#ctx0" brushRef="#br0" timeOffset="188701.38">13000 13847 0,'0'0'0,"35"-53"32,-53 53-17,-34 17 1,-19 19-1,-17 34 1,35 1 0,53 17 15,0-71-31,53 36 16,35-35-1,0-18 1,0-35-16</inkml:trace>
  <inkml:trace contextRef="#ctx0" brushRef="#br0" timeOffset="189016.003">13264 13829 0,'0'0'0,"36"18"31,-19-18-31,1 52 15,-18 37 1,0-72-16,0 54 31,-18-36-15,18-17 0,0-54 15,0-16-16,18 34-15,17-53 16,18 1 0,0 35-1,-18 17 1</inkml:trace>
  <inkml:trace contextRef="#ctx0" brushRef="#br0" timeOffset="189365.655">13564 13935 0,'0'17'16,"0"-34"-16,18 34 0,17-17 15,0 0 17,1-17-17,-19-1-15,1-17 16,0-18-1,-18 18 1,-36 35 0,-34 53-1,17 17 1,18-17 0,35 35-1,17-35 1,54 0-1,-1-35 1</inkml:trace>
  <inkml:trace contextRef="#ctx0" brushRef="#br0" timeOffset="189815.507">14182 13899 0,'17'-52'15,"-34"104"-15,34-140 16,-34 88 0,-54 0-1,-17 18 1,0 52 0,17 1-1,54 17 1,34 0-1,54-70 1,17-18 0,-35-35 15,17-36-15,19-17-1,-37 17 1,-52 54-1,-35 52 1,18 36 0,-1 17-1,18-18 1,53-34 0,-18-36-1,-17 0 1</inkml:trace>
  <inkml:trace contextRef="#ctx0" brushRef="#br0" timeOffset="190164.456">14887 13564 0,'0'0'0,"0"-88"16,0 70-1,18 1 1,-1 34 0,-17 89-1,-35 0 1,-35 18 0,-1-19-1,18-16 1,18-19-1,35-17 1,53-18 0,35-35-1,53-35 1,0-18 0</inkml:trace>
  <inkml:trace contextRef="#ctx0" brushRef="#br0" timeOffset="190348.56">14993 13776 0,'0'0'0,"-71"0"16,19-18 0,104 1 15,37-1-16,-72 18 1</inkml:trace>
  <inkml:trace contextRef="#ctx0" brushRef="#br0" timeOffset="190697.733">15363 13776 0,'0'0'0,"-17"18"0,-1-18 31,36 0-15,17 0-1,-17 0-15,35-36 16,-18-17 0,-35 0-1,0 18 1,-88 35-1,0 53 1,17 53 0,53-18-1,36-17 1,53-18 15,17-18-15,-71-35-16</inkml:trace>
  <inkml:trace contextRef="#ctx0" brushRef="#br0" timeOffset="191095.989">16545 13723 0,'0'0'0,"0"-18"16</inkml:trace>
  <inkml:trace contextRef="#ctx0" brushRef="#br0" timeOffset="191430.642">16510 13652 0,'-88'0'31,"35"18"-15,18 0-16,-54 35 31,354-142-31,-565 195 0,265-53 15,35 35 1,106-17 0,-18-53-1,-18-18 1,1-53 0,-18-18-1,-18 1 1,-35 17-1,0 70 1,-35 36 0,17 18-1,54-1 1,-1-34 0,-18-19-1</inkml:trace>
  <inkml:trace contextRef="#ctx0" brushRef="#br0" timeOffset="191695.348">16775 13988 0,'0'0'0,"17"-53"16,18-18 0,1 1-1,52-1 1,18 36-1,0 35 1,-18 53 0,-35 17-1,-53 18 1,-36 1 0,-16-54-1,16-35 16</inkml:trace>
  <inkml:trace contextRef="#ctx0" brushRef="#br0" timeOffset="192361.141">18256 13670 0,'0'0'0,"18"-18"0,17-34 15,-17 34 1,-89 18 15,-17 70-15,0 19 0,35-1-1,53-53 1,18 36-1,52-18 1,18-36 0,18-52-1,-18-53 1,-52 17 0,-19-35-1,-52 53 1,-36 53-1,19 18 1,34 0 0</inkml:trace>
  <inkml:trace contextRef="#ctx0" brushRef="#br0" timeOffset="192943.699">18856 13088 0,'0'-35'0,"0"70"0,-18-106 16,-17 36-1,17 53 1,-17 52-1,17 72 1,1 52 0,-18-36-1,17-17 1,-17-35 0,17-53-1,0-18 1,18-52 15,18-18-15,35-36-1,17-17 1,19 17 0,17 71-1,-36 53 1,-52 18-1,-54-1 1,-52 1 0,-18-36-1,18-17 1,18-18 0,70-36-1,17 19 1</inkml:trace>
  <inkml:trace contextRef="#ctx0" brushRef="#br0" timeOffset="193309.744">19173 13564 0,'0'0'0,"36"0"0,-36-17 16,35-1-1,-17 18 1,-36 18 15,0 17-15,18 0-16,-53 53 15,18 36 1,-18-1 0,18 1-1,-36 35 1,54-107-1,-36 1 17,18-53-17,-1-35 1,1-35 0,53-36-1,70-18-15</inkml:trace>
  <inkml:trace contextRef="#ctx0" brushRef="#br0" timeOffset="193492.115">19438 13353 0,'0'-36'0,"0"72"0,-18-142 15,18 53 1,0 35-1,18 18 17,0 0-32</inkml:trace>
  <inkml:trace contextRef="#ctx0" brushRef="#br0" timeOffset="193891.22">19544 13494 0,'0'0'0,"0"17"0,35 1 15,-17 0 1,35-18 0,0-18-1,-18-17 1,-17-1-1,-18 19-15,-18-1 32,-35 18-17,0 18 1,-35 35 0,17 35-1,54 0 1,34-17-1,72-1 1,16-52 0,1-18-1,-71 0-15</inkml:trace>
  <inkml:trace contextRef="#ctx0" brushRef="#br0" timeOffset="194159.314">20161 13511 0,'0'-17'0,"0"-36"16,-17 35 15,17 159-31,-36-282 16,89 229-16,-159-158 16,89 105-16,-36 18 15,-18 88 1,54-35-1,17-35 1,35-19 0,18-52-1,17-17 1,-17-18 0</inkml:trace>
  <inkml:trace contextRef="#ctx0" brushRef="#br0" timeOffset="194523.671">20655 13035 0,'0'0'0,"0"-35"16,-18 0-1,1 17 1,-1 18-1,18 18 1,-35 52 0,0 54-1,-1 17 1,-17 0 0,18-18-1,35-17 1,18-35-1,35-36 1,53-35 0,-18-35 15,-71 17-31</inkml:trace>
  <inkml:trace contextRef="#ctx0" brushRef="#br0" timeOffset="194657.082">20637 13406 0,'-17'-18'0,"70"71"0,-106-159 16,70 177-16,19-177 15,-1 88-15,36 0 16,-36 18-16</inkml:trace>
  <inkml:trace contextRef="#ctx0" brushRef="#br0" timeOffset="196188.95">688 15363 0,'0'0'0,"18"-35"16,-18 18-1,17-36 1,-17 35-1,-88 18 32,35 18-47,-106 35 16,18 35 15,18 53-15,70 0-1,35 0 1,71-17 0,-35-89-16,52 18 15,107-18 1,-19-53 0,-16-35-1,-19-52 1</inkml:trace>
  <inkml:trace contextRef="#ctx0" brushRef="#br0" timeOffset="196703.785">1182 15011 0,'0'0'15,"0"-71"1,0 89 15,-18-1-31,18 19 16,-17 52-1,-1 35 1,0 36 0,1 35-1,-1-88 1,0 70-1,1-87 1,17-72 0,0-34-1,0-19 1,53-70 0,17-35 15,1 53-16,-36 70 1,0 89 0,-17 35-1,0-18 1,-18 0 0,0-52-1,17-19 1,1-34-1</inkml:trace>
  <inkml:trace contextRef="#ctx0" brushRef="#br0" timeOffset="197021.354">1623 15699 0,'17'-18'0,"-17"-17"16,-35 105-1,53-105 16,-18 53-31,0 17 16,0 0-16,-36 36 16,1-1-1,18-34 1,17-54 15,0 0-15,0-17-16,35-36 15,53-52 1,36 35 0,-54 52-1,-52 36 1</inkml:trace>
  <inkml:trace contextRef="#ctx0" brushRef="#br0" timeOffset="197319.352">1923 15540 0,'0'35'15,"0"-70"-15,-18 123 32,-35-17-17,18 34 1,35-16 0,35-36-1,36-36 1,-18-17-1,-1-53 1,-16-53 0,-19 36-1,-17-54 1,-17 107-16,-36-19 16,18 36-1,17 0 1</inkml:trace>
  <inkml:trace contextRef="#ctx0" brushRef="#br0" timeOffset="197852.715">2258 15910 0,'0'0'0,"0"18"15,0 0 1,-18-18 15,18-18-31,-18 0 16,18-17-1,18-53 1,35 35 0,35 35-1,-35 36 1,18 88 15,-71-53-15,0 0-1,0-71 17,0 0-17,0 1-15,53-89 16,0 18-1,-1 52 1,37 36 0,-36 89-1,-53-1 1,0 35 0,-18-88-1,0 1 16,1-36-31,17-18 16</inkml:trace>
  <inkml:trace contextRef="#ctx0" brushRef="#br0" timeOffset="198203.129">2910 15928 0,'18'0'31,"17"0"-15,1-18-1,-1-17 1,18-18 0,-53-17-1,0 34 1,-53 36-1,0 53 17,0 53-17,53-18 1,0 0 0,18-70-1,52 0 1,-52-18-16,88-36 15</inkml:trace>
  <inkml:trace contextRef="#ctx0" brushRef="#br0" timeOffset="198619.599">3722 15522 0,'0'0'0,"17"-53"15,-17 0 1,0 36-1,-17 17 1,-18 70 0,-1 1-1,1 141 1,0-54 0,-18-34-1,0-54 1,35-34-1,18-54 1</inkml:trace>
  <inkml:trace contextRef="#ctx0" brushRef="#br0" timeOffset="198933.173">3704 15610 0,'35'-70'0,"18"-18"16,-35 17-1,-124 300-15,230-476 0,-89 212 16,53 35 0,-17 53-1,-18 18 1,-18 87 0,-35 1-1,-53 35 1,-18-106-1,18-35 1,-35-17 15,-35-19-15,17-34 0,53-19-1,53 1 1</inkml:trace>
  <inkml:trace contextRef="#ctx0" brushRef="#br0" timeOffset="199466.699">4092 15840 0,'0'0'0,"18"0"0,35 0 15,-18 0 1,-35 35 0,0 36-1,0-54 1,-18 54 0,-35-1-1,18-34 1,35-54 15,18-17-15,17-18-1,-17 35-15,70-88 16,-17 36 0,17 17-1,-35 35 1,-36 53-1,1 36 1,-18-18 15,0 0-15,-18 0 0,18 0-1,-17-53 1,-19 0-1</inkml:trace>
  <inkml:trace contextRef="#ctx0" brushRef="#br0" timeOffset="199583.651">4516 15557 0,'0'0'0,"0"-35"0,17 0 16</inkml:trace>
  <inkml:trace contextRef="#ctx0" brushRef="#br0" timeOffset="199982.524">4798 15857 0,'0'0'16,"0"-17"0,-18 17 15,18 17-31,0 19 16,0-1-1,0 53 1,0-17-1,0-18 1,53-53 0,-18 0-1,36-53 17,-53 35-32,34-53 15,37-34 1,-1 16-1,-35 19 1,-36 70-16</inkml:trace>
  <inkml:trace contextRef="#ctx0" brushRef="#br0" timeOffset="200314.688">5327 15857 0,'0'0'0,"18"0"47,-1-17-32,1-1-15,17-35 32,-17 36-32,-18-19 15,-18-17 1,-35 53-1,-17 53 1,17 53 0,53 0-1,17-18 1,54-17 0,-1-54-1,1-17 1</inkml:trace>
  <inkml:trace contextRef="#ctx0" brushRef="#br0" timeOffset="200614.466">5733 15875 0,'17'-18'16,"-34"36"-16,52-36 16,-17 71-1,-18 0 1,0 18-1,-36 17 1,36-53 0,0-52 15,0-36-15,36-53-1,-1 0 1,35 0-1,-52 71-15,35 0 16,-18 17 0</inkml:trace>
  <inkml:trace contextRef="#ctx0" brushRef="#br0" timeOffset="201014.158">6756 15575 0,'0'0'0,"0"-18"16,0 1-1,-18 17 1,-17 0 0,-53 35-1,-1 89 1,54-89 0,-35 106-1,17 0 1,53-70-1,17 17 1,36-35 0,18-36-1,-54-17-15</inkml:trace>
  <inkml:trace contextRef="#ctx0" brushRef="#br0" timeOffset="201296.719">7355 15593 0,'0'0'0,"18"-18"0,17 18 16,18 18 15,-35 70-16,-18-35-15,-18 35 16,-17 53 0,-36-35-1,-17-18 1,-18-35 0,36-53-1</inkml:trace>
  <inkml:trace contextRef="#ctx0" brushRef="#br0" timeOffset="202677.502">8326 15840 0,'-18'0'32,"0"0"-17,1 0-15,-19 0 16,36-18 15,36 18-15,105 0-1,35 0 1,-105 0-16,105 0 16,-70 0-1,35-18 1,-53 1 0,-53-1-1,-52-17 16,-1 35-15,1-35 0,-1-1-1,0 1 1,1 35 0,17 18 15,0-1-16,35 36 1,-35 0 0,0 18-1,-53-1 1,-35-34 0,0-19-1</inkml:trace>
  <inkml:trace contextRef="#ctx0" brushRef="#br0" timeOffset="203575.835">10248 15593 0,'0'0'0,"18"0"0,17-53 16,-35 0-1,0 35 1,0 1-16,-18 17 16,-34 0-1,-19 53 1,-35 52-1,36 1 17,52 18-17,18-18 1,53-36 0,53-17-1,0-53 1,-36-35-16</inkml:trace>
  <inkml:trace contextRef="#ctx0" brushRef="#br0" timeOffset="203892.056">10548 15663 0,'0'-35'0,"0"159"0,0-213 0,-18 19 16,-17 52-1,-18 71 1,36 35-1,17 18 1,35-35 15,18-36-15,0-53 0,-18-35-1,0-35 1,-35 0-1,0 35-15,-35-35 16,0 70 0,-1 53-1,36 18 1</inkml:trace>
  <inkml:trace contextRef="#ctx0" brushRef="#br0" timeOffset="204225.864">10760 15893 0,'0'17'0,"0"-34"0,0 17 31,0-18-15,0-17-1,17-36 1,19-35-1,34 36 1,36 52 0,35 36-1,-53 52 1,-52 36 0,-54-18-1,-35-17 1,0-36-1,35-35 1</inkml:trace>
  <inkml:trace contextRef="#ctx0" brushRef="#br0" timeOffset="204557.733">11536 15646 0,'17'-18'0,"-34"36"0,52-71 16,-17 0-1,-18 0 1,-53 88 15,35 0-15,1 36 0,17 17-1,17-52-15,1 52 16,-1-18-1,-17-34 1,-52-1 0,-19-35 15,18 0-15,-53-18-1,71 1-15</inkml:trace>
  <inkml:trace contextRef="#ctx0" brushRef="#br0" timeOffset="204941.264">11906 15240 0,'0'0'0,"0"-18"15,0 36 32,18 17-31,-18 36 0,-18 35-1,-17 17 1,-18 1-1,18-1 1,-1-70 0,36-18-16,18 18 15,35-18 1,35-35 0,18-35-1,-18-35 1</inkml:trace>
  <inkml:trace contextRef="#ctx0" brushRef="#br0" timeOffset="205124.641">11977 15593 0,'0'0'15,"-18"-18"-15,1 18 16,34-18-1,18 18 1,36-17 0,-36 17-16</inkml:trace>
  <inkml:trace contextRef="#ctx0" brushRef="#br0" timeOffset="205407.586">12224 15522 0,'17'35'31,"-17"1"-31,-17-107 0,34 212 16,-17-70 0,0-1 15,-17-34-15,17-54 15,0-52-16,17-19 1,19-17 0,-1 18-1,-17 71-15,17-19 16,-18 36-16</inkml:trace>
  <inkml:trace contextRef="#ctx0" brushRef="#br0" timeOffset="206006.003">12541 15522 0,'0'0'0,"18"0"0,-18-17 0,-18 34 63,18 1-63,-17 35 15,-1 35 1,18 18 0,18-36-1,35 1 1,52-53 15,-69-18-31,52-18 16,0-53-1,-17-34 1,-36-37 0,-18 89-1,-17 1 1,-35 104 0,0 37-1,35 17 1,18-18-1,17-35 1,35-36 0,-34-17-1</inkml:trace>
  <inkml:trace contextRef="#ctx0" brushRef="#br0" timeOffset="206305.651">13476 15575 0,'0'-35'16,"0"70"-16,0-88 0,0 36 16,-18-19-1,-17 36 1,0 18 0,-36 52-1,18 19 1,36 17-1,17-1 1,35-16 0,36-37-1,-1-34 1,1-53 0,-36 35-1</inkml:trace>
  <inkml:trace contextRef="#ctx0" brushRef="#br0" timeOffset="206638.722">13864 15328 0,'0'0'16,"0"-35"-16,-17 0 16,17 17-16,-18-17 15,0 52 16,1 54-15,17-18 0,-36 70-1,36-87-15,-17 122 16,-1-17 15,18-35-15,18-35-1,17-36 1,18-35 0,35-35-1,-53 17-15</inkml:trace>
  <inkml:trace contextRef="#ctx0" brushRef="#br0" timeOffset="206803.863">13864 15610 0,'0'0'0,"-17"-17"0,-19-19 16,54 19-1,35-1 1,35 1 15,18-19-31</inkml:trace>
  <inkml:trace contextRef="#ctx0" brushRef="#br0" timeOffset="207121.066">14287 15434 0,'18'-18'31,"-36"36"-31,1-36 16,-54 54 0,1 52-1,17-18 1,35-34-16,-17 87 15,53-35 1,52-35 0,1-35-1,-1-53 1,-17-54 0,-18-34-1,-35-1 16,-53 36-15,18 53 0,18 17-16</inkml:trace>
  <inkml:trace contextRef="#ctx0" brushRef="#br0" timeOffset="207452.93">14552 15557 0,'18'0'16,"-36"0"-16,71 0 16,18 53-1,-54 36 1,-17-1 0,-17 0 15,-1-35-16,18-71 17,0-17-17,53-88 1,17-1 0,1 1-1,-18 70 1,-36 17-1</inkml:trace>
  <inkml:trace contextRef="#ctx0" brushRef="#br0" timeOffset="208151.617">15699 15469 0,'0'0'0,"0"-53"32,-18 53-17,-17 0 1,-36 53-1,53-17-15,-34 16 16,34 54 0,18-17-1,70-37 1,36-34 0,-35-71-1,-18-53 16,-36-17-15,-34 35 0,-36 35-1</inkml:trace>
  <inkml:trace contextRef="#ctx0" brushRef="#br0" timeOffset="208552.308">16404 15381 0,'0'0'0,"18"-18"15,17-17 1,18 0 0,18-36-1,-36 18 1,-35 1-1,0-1 17,-35 53-17,-1 0 1,1 35 0,-36 53-1,1 53 1,-1 36-1,1-1 1,-1-17 0,-17 17-1,53-123 1,17-35 0</inkml:trace>
  <inkml:trace contextRef="#ctx0" brushRef="#br0" timeOffset="208701.968">16140 15822 0,'0'-35'15,"-18"105"-15,36-105 0,-18-53 16,35 53 0,35-1-1,36 19 1,0-19-1</inkml:trace>
  <inkml:trace contextRef="#ctx0" brushRef="#br0" timeOffset="-206568.11">17833 15258 0,'0'0'0,"18"0"15,-1 0 17,-17-18-32,18 18 15,-18-18 1,17 1-16,-17-19 16,18 19 15,-18-1-16,-35 18 17,-36 0-17,54 18-15,-89 52 16,35 36 0,18 35-1,53 18 1,53-18-1,35-53 1,1-35 0,16-53-1,-16-35 1,-19-53 0,-35 53-1</inkml:trace>
  <inkml:trace contextRef="#ctx0" brushRef="#br0" timeOffset="-206002.069">18239 14975 0,'0'0'16,"-18"-17"-16,-17-19 15,-1 19 1,19 17 0,-1 0-1,18 70 1,0-17 0,18 71 15,-1-1-16,1 18 1,0-17 0,-1-18-1,-17-53 1,18-71 15,-18-70-15,18-18-1,17 18 1,18 70 0,-36 18-16,36 18 15,18 35 1,-1 17 0,-34 1-1,-36-18 1,0-18 15,-18-17-15,0-36-16</inkml:trace>
  <inkml:trace contextRef="#ctx0" brushRef="#br0" timeOffset="-205669.039">18715 15416 0,'0'0'16,"0"-17"-16,-18-19 15,18 19 1,35 34 0,1 36-1,-1 36 1,-35-1 0,0-53-1,18-17 1,-18-54 15,0-17-15,0-52-1,0-1 1,0 35 0,0 36-1,17 35 1</inkml:trace>
  <inkml:trace contextRef="#ctx0" brushRef="#br0" timeOffset="-205286.814">19191 15328 0,'0'0'0,"18"-17"15,-36 52 17,18-18-17,0 1-15,0 88 16,18 17 0,35-34-1,-18-36 1,35-53-1,-34-18 1,-19-106 0,-17 19-1,-35-1 1,-53 53 0,0 35-1,17 53 1</inkml:trace>
  <inkml:trace contextRef="#ctx0" brushRef="#br0" timeOffset="-204586.936">19579 15452 0,'0'17'15,"18"1"-15,-18 17 16,17 0-1,1 18 1,-18-17 15,0-19-15,0-34 0,0-36-1,-18 0 1,18-35-1,0 35 1,36 53 0,17 17-1,-18 1-15,18 35 16,-18-18 0,-17 18-1,-18-71 16,0 1-31,0-36 16,17-53 15,1 53-15,35 18 0,35 35-1,0 70 1,-17 54-1,-71-36 1,-18-35 0,1-18-1,-19-35 1</inkml:trace>
  <inkml:trace contextRef="#ctx0" brushRef="#br0" timeOffset="-204220.649">20302 15452 0,'0'-18'16,"18"18"-1,17-18 1,1-17-1,-1 0 1,0 0 0,-35-1-1,0 1 1,-53 35 0,-35 53-1,35 53 1,35 0-1,71-18 1,36-35 0,52-36 15,-106-17-31</inkml:trace>
  <inkml:trace contextRef="#ctx0" brushRef="#br0" timeOffset="-203289.327">20920 15099 0,'0'0'0,"0"-18"0,-18 1 16,18-19-1,-18 1 1,-17 35 0,35 18 15,0 52-15,0 18-1,18 1 1,-1 87-1,1-35 1,0-35 0,-18-53-1,0-18 1,0-88 15,0-53-15,0 53-1</inkml:trace>
  <inkml:trace contextRef="#ctx0" brushRef="#br0" timeOffset="-202955.826">20973 15028 0,'0'-35'16,"0"70"-16,0-105 15,0 52-15,35-17 16,35 35-1,1 17 1,0 72 0,-36-19-1,35 107 1,-52-19 0,-18-17-1,-35-17 1,-36-53-1,36-54 1,0 1 0,17-53-1,18-36 1,53-17 15</inkml:trace>
  <inkml:trace contextRef="#ctx0" brushRef="#br0" timeOffset="-202589.947">21449 15346 0,'0'0'16,"35"-18"0,-17 18-1,35 18 1,-18 35-1,-35 0 1,0 17 0,0-17-1,0-35 1,18-18 15,-1-71-15,1 18-1,17-35 1,18 0 0,0 17-1,-18 54 1</inkml:trace>
  <inkml:trace contextRef="#ctx0" brushRef="#br0" timeOffset="-202455.878">21960 15258 0,'0'17'16,"36"19"-16,-19 52 16,-70-229-16,124 317 15,-71-158 1,18 17 0,-18-17-1</inkml:trace>
  <inkml:trace contextRef="#ctx0" brushRef="#br0" timeOffset="-202284.681">21943 15028 0,'0'0'0,"-36"-35"16,-34-18-1,88 71 16</inkml:trace>
  <inkml:trace contextRef="#ctx0" brushRef="#br0" timeOffset="-201875.056">22260 15293 0,'0'-18'15,"18"18"17,0 18-32,-1 0 15,18 52 1,1 1-1,-1-1 1,0-52 0,1-53-1,-19 17-15,1-17 16,-1-36 15,19-17-15,-19 0-1,19 35 1,-19 18 0</inkml:trace>
  <inkml:trace contextRef="#ctx0" brushRef="#br0" timeOffset="-201525.835">22754 15205 0,'18'0'16,"-1"0"-1,1 0 1,0-18-16,-1-17 16,-17 0-1,0 17 16,-17 18-15,-19 18 0,19 34-1,17 37 1,17-1 0,19-18-1,34 1 1,-17-36-1,-18-35 1</inkml:trace>
  <inkml:trace contextRef="#ctx0" brushRef="#br0" timeOffset="-201243.374">23160 15311 0,'0'-18'15,"17"18"-15,-52 35 0,88-70 0,-53 53 31,-35-18-31,70 52 16,-35 19 0,0-36-16,0 1 15,0-19 1,0-52 15,0-18-15,0-35-1,35 0 1,1-1 0,-36 37-1</inkml:trace>
  <inkml:trace contextRef="#ctx0" brushRef="#br0" timeOffset="-200310.075">24536 15293 0,'0'0'0,"0"-18"0,0 1 15,0-1 1,0 0-16,-18 1 16,-17-1-1,-1 18 1,-16 35 0,-19 36-1,36 52 16,35-70-15,17 35 0,54-35-1,17-53 1,0-17 0,1-71-1,-72 52-15</inkml:trace>
  <inkml:trace contextRef="#ctx0" brushRef="#br0" timeOffset="-200011.481">24818 14905 0,'-18'-18'0,"-17"-52"16,123 228-16,-194-334 0,106 158 16,71 142-16,-159-248 15,70 142 1,18 53-1,0 17 17,0-18-17,35 89 1,1-88 0,-1 52-1,-17-52 1,17-71-1,0 0 1,-17 0-16</inkml:trace>
  <inkml:trace contextRef="#ctx0" brushRef="#br0" timeOffset="-199544.79">25294 15134 0,'18'-17'0,"-36"34"0,36-52 15,-1 0 1,-17 17-16,-52 18 47,-19 18-31,-17 35-1,35-1 1,18 37-1,70-36 1,35-1 0,19-52-1,-19-17 1,-17-36 0,-18-35-1,-35 17 1,-17 71 15,17 18-31,-18 35 31,18 17-15,0-17 0,18-35-16,17 35 15,18-36 1,-18-17-1</inkml:trace>
  <inkml:trace contextRef="#ctx0" brushRef="#br0" timeOffset="-199212.639">25806 15187 0,'0'-18'16,"0"36"-16,0-71 0,0 0 15,0 36 1,-18 17-1,0 17 32,18 1-47,0 52 16,0-17 0,18 18-1,-18-18 1,18-36-1,-36 36 1,-35-17 0,-17-36-1,17 0 1,35-18 0</inkml:trace>
  <inkml:trace contextRef="#ctx0" brushRef="#br0" timeOffset="-198863.588">26053 15099 0,'17'-18'15,"-34"36"-15,52-89 16,-17 18 0,-18 36-1,0-1 1,0 36 15,-18 35-15,18 17-1,0 1 1,35-1 0,18-17-1,-35 0 1,-18-18-1,-36 1 1,-87-19 15,17-17-31</inkml:trace>
  <inkml:trace contextRef="#ctx0" brushRef="#br0" timeOffset="-193571.717">2258 16916 0,'-18'0'31,"0"0"0,18 17-15,0 1 0,18-18 31,0-18-47,-1 1 15,-17-19 1,0 19-1,-35 17 1,17 0 0,36 0 46,0 0-46,-36 0 15,0 0-31,1 0 16,-1 0-1,-17 17 1,17 1 0,18 0-1</inkml:trace>
  <inkml:trace contextRef="#ctx0" brushRef="#br0" timeOffset="-193204.942">2240 17233 0,'18'0'16,"-1"0"-16,1 0 15,0 0 1,-18 18 31,0-1-32,0 1-15,-36 35 16,-17 18 0,-17-1-1,17-52 17,35-18-17</inkml:trace>
  <inkml:trace contextRef="#ctx0" brushRef="#br0" timeOffset="-192240.965">3545 17180 0,'-53'0'16,"36"0"0,-36 0-16,-18 0 15,54 0 1,-19 0 0,54 0 15,53 0-16,87-17 1,-16 17 0,122-18-1,-193 18-15,123 0 16,-88 0 0,-71 0-1,0 0 1,-35-18-1,-18 18 17,1 0-17,17-17 1,-18-36 15,18 18-15,-17 17-1,17 36 32,0-1-47,0 1 16,17 17 0,1 18-1,-18 0 1,0-18-1,0-17-15,-53 17 16,-18 18 0,1-53-1</inkml:trace>
  <inkml:trace contextRef="#ctx0" brushRef="#br0" timeOffset="-190625.376">5891 17092 0,'0'-18'16,"18"18"15,-18-35-16,0 18 1,0-1 0,-18 18-1,1 0 1,-1 0-16,-35 18 16,0 17-1,36 18 1,17 17-1,53 1 1,-18-18 0,18 0-1,-53-18 1,0-17 15,-53-1-15,-35-17-16,-18 0 31,53 0-15,53-53-1</inkml:trace>
  <inkml:trace contextRef="#ctx0" brushRef="#br0" timeOffset="-190226.943">6085 17198 0,'18'0'16,"0"0"-16,35-35 16,-18-1-1,18-17 1,-53 36 15,-35-18-15,-36 52-1,36 18 1,-18 36 0,53-36-16,-18 18 15,18 18 1,18-1-1,35-34 1,35-36 0,0-18-1,-53 18 1</inkml:trace>
  <inkml:trace contextRef="#ctx0" brushRef="#br0" timeOffset="-189909.77">6685 17110 0,'0'-18'15,"-18"18"1,36 18-16,-53-36 31,35 36-31,0 17 16,-35 36-1,-1 34 1,1-34 0,17-18-16,-17 53 15,0 0 1,17-71 0,1 18-1,17-89 16</inkml:trace>
  <inkml:trace contextRef="#ctx0" brushRef="#br0" timeOffset="-189644.86">6773 17092 0,'0'-18'0,"0"36"0,18-71 16,-18 18-16,35-18 15,18 18 1,35 52 0,-35 54-1,-53 35 1,0-18 0,-70 0-1,-18-35 1,17-35 15,53-18-31</inkml:trace>
  <inkml:trace contextRef="#ctx0" brushRef="#br0" timeOffset="-189045.77">7549 17022 0,'0'0'0,"0"-18"0,0 0 32,-17-17-17,-36 17 1,18 36 0,-36 35-1,-17 35 1,53 18-1,35 0 1,35-53 0,35-36-1,-17-17 1,-17-35 0,17-53-1,-36-18 1,1 53-1,-18 53 1,-18 53 15,18 18-15,18-1 0,-1-17-1,54 0 1</inkml:trace>
  <inkml:trace contextRef="#ctx0" brushRef="#br0" timeOffset="-188744.879">7849 17127 0,'18'-17'0,"-36"34"0,54-34 15,-19 52 1,-17 36-1,0-1 1,0-52 0,0 17-1,0-17 1,0-54 15,35-34-15,1-36-1,-1 35 1,-17 54-16,17-36 16,-17 18-1</inkml:trace>
  <inkml:trace contextRef="#ctx0" brushRef="#br0" timeOffset="-188196.678">8661 17039 0,'0'0'15,"17"0"-15,-17-17 16,0-1-1,0 0-15,0 1 16,-53 17 0,-17 0-1,-18 35 1,-18 53 0,53 36-1,53-54 1,70 1-1,19-54 1,16-17 15,-34-53-15,0-17 0,-54-18-1,-17 70 1,0 36-1,-35 35 1,35 35 0,0-35-1,18 0 1,-1-53 0,19 0-1</inkml:trace>
  <inkml:trace contextRef="#ctx0" brushRef="#br0" timeOffset="-187812.903">9243 16651 0,'0'0'0,"17"-35"15,-17 17 1,0 36 15,18-18-15,-18 53-16,0 17 16,-18 54-1,-17 52 1,17-88-1,18 36 1,0-36 0,0-35 15,53-35-15,18-18-1,-18-53 1</inkml:trace>
  <inkml:trace contextRef="#ctx0" brushRef="#br0" timeOffset="-187631.357">9225 17039 0,'-18'0'15,"36"0"-15,17 0 16,1 0-1,52-17 1,-18 17 0</inkml:trace>
  <inkml:trace contextRef="#ctx0" brushRef="#br0" timeOffset="-187264.708">9648 16986 0,'0'0'0,"0"-17"16,0 34 15,-17 36-15,-18 35 0,17 1-1,18-19 1,18-35-1,-1-17-15,54-18 16,-1 0 0,1-71-1,-54 1 17,1-54-17,-53 36 1,-71 35-1,53 53 1,0 18 0</inkml:trace>
  <inkml:trace contextRef="#ctx0" brushRef="#br0" timeOffset="-186883.835">10037 17022 0,'17'0'15,"-34"0"-15,52 0 16,-35 17 0,0 18-1,0-17-15,0 70 16,0 0-1,0-35 1,0-17 0,0-89 15,35 17-15,18-69-1,53-36 1,0 35-1,-53 70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9T05:13:01.0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1111 1517 0,'0'-18'0,"0"1"31,0-1-15,0 0-1,0 1 1,0-19-1,18 19 1,-18-18 0,0 17-1,0 0-15,18 1 16,-18-19 15,0 19-15,0 34 15,-18 1-15,-53 53-1,54-19-15,-54 90 16,-17-1 0,35-18-1,53-17 1,18-53-1,35-35 1,35-36 0,0-35-1,0-18 1,-35 19 0,-35 52-1,-18 35 16,0-18-31,0 36 32,0-17-17,35-1 1,0-17 0,36-18-1,17-53 1,0-71-1,-35-35 1,-53-35 0,-18 53-1,1 71 1,-18 52 0,17 71-1,53 18 1,18-19-1</inkml:trace>
  <inkml:trace contextRef="#ctx0" brushRef="#br0" timeOffset="466.363">1834 1658 0,'0'-18'78,"18"18"-78,0-17 15,-18-1-15,17 18 16,19-35-16,-1-36 31,-35 36-15,-71 70 15,1 36-15,17-18-1,35-18-15,-17 53 16,35-17 0,35-18-1,53-36 1,18-17 0,18-53-1</inkml:trace>
  <inkml:trace contextRef="#ctx0" brushRef="#br0" timeOffset="1030.969">2540 1076 0,'0'0'0,"0"-18"15,-18 18 1,1 0 0,-1 18-1,0 35 1,18-35-16,-17 105 16,-18 36-1,17-1 1,0-34-1,18-18 1,0-71 15,0-17-15,-17-36 0,17-52-1,53-54 1,35 36-1,0 53 1,0 70 0,-35 53-1,-18 18 1,-52-36 0,-54-17-1,-35-17 1,-17-36-1,35 0 1,52-18 0</inkml:trace>
  <inkml:trace contextRef="#ctx0" brushRef="#br0" timeOffset="66226.917">3175 1252 0,'0'0'16,"0"-17"-1,18-19 1,-1 19 0,19-1-1,-19 1 1,-17 34 31,0 1-32,-17 35-15,-1 53 16,0 17 0,-17 0-1,17-34 1,1-72-1,-1 36 1,18-17 0,0-54 15,0 0-15,18 1-16,52-36 15,-34 0 1</inkml:trace>
  <inkml:trace contextRef="#ctx0" brushRef="#br0" timeOffset="66609.856">3387 1111 0,'0'0'0,"0"-35"0,0-18 15,35 0 1,88 18 15,36 52-15,-35 36-1,-1 89 1,-123-1 0,-18 17-1,-34 1 1,-37-53-1,-34-18 1,35-53 0,52-17-16,-87-18 15,35 0 1,70 0 0,53-35-1,1 17-15</inkml:trace>
  <inkml:trace contextRef="#ctx0" brushRef="#br0" timeOffset="66975.429">4145 1623 0,'0'0'0,"18"-18"15,-18-17 1,17 35-1,1 0 1,0 35 0,-18 18-1,0 35 1,-18-17 0,-17-18-1,17-36 16,18-87 1,35-1-17,36-52 1,-53 87-16,70-52 16,-35 71-1,0 17 1</inkml:trace>
  <inkml:trace contextRef="#ctx0" brushRef="#br0" timeOffset="67142.955">4568 1552 0,'0'0'0,"0"35"15,0 1 1,0 17 0,0 0-1,0 0 1,0-18 15,-17-35-31</inkml:trace>
  <inkml:trace contextRef="#ctx0" brushRef="#br0" timeOffset="67292.277">4604 1376 0,'0'0'0,"0"-53"0,0 18 16,0-36-1,0 53 1,17 36 0,1 17-1</inkml:trace>
  <inkml:trace contextRef="#ctx0" brushRef="#br0" timeOffset="67640.426">4904 1570 0,'0'17'47,"17"-17"-31,-17 18-16,18 53 15,0-1 1,17-17-1,-18-35 1,1-18 0,17 0-1,18-53 1,35-88 0,-35 53-1,-17 35 1,-1 17-1,18 36 1</inkml:trace>
  <inkml:trace contextRef="#ctx0" brushRef="#br0" timeOffset="67957.415">5521 1570 0,'53'0'15,"-35"0"1,-1 0-16,36-35 16,0-1-1,-18-17 1,-35 18 0,0 0-1,-106 52 1,18 36 15,53 18-15,35 17-1,35 0 1,18-17 0,-18-18-1</inkml:trace>
  <inkml:trace contextRef="#ctx0" brushRef="#br0" timeOffset="68258.695">5944 1658 0,'0'0'0,"36"-53"15,-19 53 1,-17 18 0,18 35-1,-18 0 1,0-18-1,0-53 32,0-35-31,0 36-16,17-72 16,19 37-1,17-19 1,53 36-1,-1 35 1</inkml:trace>
  <inkml:trace contextRef="#ctx0" brushRef="#br0" timeOffset="69005.991">7761 1605 0,'0'0'0,"18"-18"0,-18 1 15,-36-18 1,1-1-1,-35 19 1,-19 17 0,-34 70 15,88 1-15,17 35-1,18-89-15,53 54 16,0-36-1,35-53 1,0-52 0,36-142-1,-54 53 1,54-105 0,-107 158-1,-17 71 1,-35 35-1,-18 88 1,0 35 15,18 54-15,17-1 0,18-35-1,0-52 1,0-19-1,36-70 1</inkml:trace>
  <inkml:trace contextRef="#ctx0" brushRef="#br0" timeOffset="69339.537">8149 1623 0,'0'-18'0,"0"36"0,0-54 15,0 54 16,0 0-31,0 70 16,18-17 0,-18-1 15,0-35-15,0-52 15,0-36-16,35-35 1,18-18 0,18 0-1,-36 71 1,-18 35-16,54 17 16,-53-17-16</inkml:trace>
  <inkml:trace contextRef="#ctx0" brushRef="#br0" timeOffset="69506.199">8643 1623 0,'0'0'0,"0"17"0,0 19 16,0 34 15,0-34-15,0 16-1,-18-16 1,1-19-1,-1-17-15</inkml:trace>
  <inkml:trace contextRef="#ctx0" brushRef="#br0" timeOffset="69639.46">8714 1429 0,'17'-36'16,"-34"72"-16,52-177 15,-35 105 1,-18 54-1,18 35 1</inkml:trace>
  <inkml:trace contextRef="#ctx0" brushRef="#br0" timeOffset="69988.037">9049 1605 0,'0'18'47,"0"-1"-32,0 36 1,0 36 0,17-37-1,1-34-15,17 17 16,-17-35-1,35 0 1,0-53 0,17-52-1,-17-19 17,-35 71-17,17 36 1,-17 17-16</inkml:trace>
  <inkml:trace contextRef="#ctx0" brushRef="#br0" timeOffset="70288.531">9613 1693 0,'0'0'0,"18"0"16,17 0-1,18-17 1,0-19-1,0-17 1,-36-35 0,-34 71-1,-54 17 1,-17 35 15,35 53-15,18 0-1,53 1 1,70-1 0,0-71-1</inkml:trace>
  <inkml:trace contextRef="#ctx0" brushRef="#br0" timeOffset="70587.068">10195 1658 0,'18'-18'0,"-36"36"0,54-71 15,-19 53 1,1 35 0,-1 54-1,-17-19 1,0-17 15,0-35-15,-17-36-1,17-17 1,0-18 0,35-35-1,36 17 1,-18 1 0,17-1-1</inkml:trace>
  <inkml:trace contextRef="#ctx0" brushRef="#br0" timeOffset="71004.109">11095 1535 0,'-35'0'32,"52"0"-1,1 0-15,17 0-16,71 17 15,35 18 16,-106-35-31,36 36 16</inkml:trace>
  <inkml:trace contextRef="#ctx0" brushRef="#br0" timeOffset="71169.098">11165 1764 0,'-17'18'16,"34"-36"-16,-70 36 0,18-1 15,35 1 1,88-18-1,54 0 1,16 0 0,-70 0-1</inkml:trace>
  <inkml:trace contextRef="#ctx0" brushRef="#br0" timeOffset="71835.808">12471 1570 0,'0'0'15,"-18"0"1,-17 35 0,17 18-1,0 0 1,18 0-1,0-35 1,0-36 0,0-17-1,18-54 1,17-16 0,-17 69-16,53-34 15,-1 70 1,18 88 15,-17 18-15,-36-18-1,-35-17 1,-35-54 0,0-17-1</inkml:trace>
  <inkml:trace contextRef="#ctx0" brushRef="#br0" timeOffset="72218.634">12965 1623 0,'0'0'0,"17"0"15,36 0 1,0 0 15,0-18-15,-35 0-16,-1-17 15,1-18 1,-18 0 0,-35 53-1,-36 18 1,0 53-1,36 17 1,35 18 0,35-36-1,18-35 1,18-17 0,17-36-1</inkml:trace>
  <inkml:trace contextRef="#ctx0" brushRef="#br0" timeOffset="72716.683">13458 1658 0,'0'-35'16,"0"70"-16,18-106 15,-53 89 17,17 35-17,18 18 1,0-54-16,18 54 15,35-36 1,17-17 0,-17-36-1,18-52 1,-36-1 0,18-53-1,-35 107 1,-18 34-1,-36 54 17,36 0-17,36-1 1,17-35 0,17-35-1,1-17 1,-18-54-1,-18-35 1,-35 36 0,-53-18-1,18 70 1,17 53 0,36-17-1</inkml:trace>
  <inkml:trace contextRef="#ctx0" brushRef="#br0" timeOffset="73398.934">15752 1235 0,'0'0'0,"0"-18"0,-18 0 16,18-17-1,0-18 1,-18 36 0,1-1-1,-54 18 1,-52 35-1,-19 53 17,54-17-17,-53 123 1,124-53 0,52-17-1,71-54 1,17-35-1,71-70 1,-106-18 0</inkml:trace>
  <inkml:trace contextRef="#ctx0" brushRef="#br0" timeOffset="73866.16">16263 935 0,'0'0'0,"0"-18"0,0-35 15,0 36 1,-18 34 0,-35 54 15,18 35-15,-18 105-1,18-34 1,0-19-1,-1-69 1,36-36 0,-17-36-1,17-52 1,53-89 0,35 1-1,0 35 1,0 88-1,-17 70 1,-18 54 15,-36-18-15,-17 0 0,-17-89-1,-1-17 1,18-35-16</inkml:trace>
  <inkml:trace contextRef="#ctx0" brushRef="#br0" timeOffset="74165.12">16616 1517 0,'0'0'0,"0"-18"16,0 54-1,0 34 1,0 18-1,0-35 1,0-35 15,0-71 1,0 0-17,53-53 1,-18 36-1,-17 52-15,35-35 16,17 53 0,-35 0-16</inkml:trace>
  <inkml:trace contextRef="#ctx0" brushRef="#br0" timeOffset="74479.559">16951 1429 0,'-18'0'31,"18"17"-15,-35 19-16,17 34 31,1 18-15,17 1-1,35-36 1,0-53-1,18-36 1,-17-34 0,-19-54-1,-17 1 1,-35 87 0,17 54-1</inkml:trace>
  <inkml:trace contextRef="#ctx0" brushRef="#br0" timeOffset="75013.069">17251 1746 0,'0'0'0,"0"18"31,-18-18-16,18-18 1,0-35 0,18-17-1,17-1 1,36 18 0,17 53-1,0 71 1,-53 17-1,-35-17 1,0-18 0,0-71 31,0-17-32,0 17-15,18-35 16,105-53-1,-17 89 1,18 34 0,-54 71-1,-52 1 1,-53-19 0,-71 1-1,53-54 1,53-34 15</inkml:trace>
  <inkml:trace contextRef="#ctx0" brushRef="#br0" timeOffset="75347.393">18168 1658 0,'18'0'31,"-1"0"-15,1 0-16,0 0 15,35-35 1,-1-1 0,-34 1-1,-18 18 1,-18 17-16,-34 35 15,-54 53 1,53 0 0,70 0-1,54-52 17,0-19-17,-54-34-15</inkml:trace>
  <inkml:trace contextRef="#ctx0" brushRef="#br0" timeOffset="75929.044">18944 1235 0,'0'0'0,"18"-36"15,-1 1 1,-17 53 31,-35 35-47,0 53 15,-18 35 1,53 0 0,-35 0 15,-18-35-16,35-53 1,18-36-16,-18-17 16,18-17-1,0-54 1</inkml:trace>
  <inkml:trace contextRef="#ctx0" brushRef="#br0" timeOffset="76245.056">18891 1323 0,'18'-106'15,"-36"212"-15,36-247 0,17 53 16,36 35 0,35 88-1,17 53 1,-35 53 0,-35 71 15,-88-71-16,-18-35 1,-18-18 0,-17-53-1,-35-17 1,-1-36 0,36 1-1,70-19 1,36 19-16</inkml:trace>
  <inkml:trace contextRef="#ctx0" brushRef="#br0" timeOffset="76595.236">19544 1623 0,'0'0'0,"18"-18"0,34 0 31,1 18-16,0 36 1,-35-1 0,0 53-1,-36-17 1,-35-36 0,18 0-1,17-70 32,18 0-47,18 17 0,35-52 16,52-19-1,-16 19 1,-19 35 0,-52 35-1</inkml:trace>
  <inkml:trace contextRef="#ctx0" brushRef="#br0" timeOffset="76759.804">20055 1640 0,'0'0'16,"0"71"-1,0-18 1,-35-18 0,17 0-1,1-17 1,17-36-1</inkml:trace>
  <inkml:trace contextRef="#ctx0" brushRef="#br0" timeOffset="76843.655">20144 1376 0,'0'0'15</inkml:trace>
  <inkml:trace contextRef="#ctx0" brushRef="#br0" timeOffset="76894.159">20197 1182 0,'0'0'0,"0"17"31,0 1-31</inkml:trace>
  <inkml:trace contextRef="#ctx0" brushRef="#br0" timeOffset="77209.047">20338 1535 0,'0'0'0,"35"17"15,0 36 1,-17 18 0,-18-1-1,0-17 1,0-18 0,17-17-1,1-18 1,35-53 15,53-53-15,-18 0-1,0 18 1,0 53 0,1 17-1</inkml:trace>
  <inkml:trace contextRef="#ctx0" brushRef="#br0" timeOffset="77525.849">21167 1587 0,'0'0'0,"17"0"47,1 0-47,17-17 15,18-18 1,-18-18-1,-35 0 17,-35 35-17,-35 36 1,-19 52 0,72-34-16,-19 69 15,54-16 1,53-19-1,17-35 1,-35-35 0</inkml:trace>
  <inkml:trace contextRef="#ctx0" brushRef="#br0" timeOffset="77807.995">21572 1605 0,'0'-18'0,"0"36"0,18-36 16,-18 54 15,0-19-31,-18 36 16,-17 53-1,0-35 1,35-36 0,0-70 15,17-18-16,1 35-15,0-35 16,52-35 0,18 17-1,-17 36 1</inkml:trace>
  <inkml:trace contextRef="#ctx0" brushRef="#br0" timeOffset="78125.815">22331 1341 0,'0'0'0,"17"-18"0,-17-17 16,-17-18-1,-36 35 1,-18 18-1,-52 71 1,35 17 0,-1 53-1,72 53 1,70-88 0,35-36-1,35-52 1,-87-18-1</inkml:trace>
  <inkml:trace contextRef="#ctx0" brushRef="#br0" timeOffset="78441.27">22842 1182 0,'0'0'0,"36"-35"16,-1 35-1,0 35 1,0 71 0,-17-18-1,-18 71 1,-53 17-1,-17-88 17,-19-35-17,54-53 1,18 0-16</inkml:trace>
  <inkml:trace contextRef="#ctx0" brushRef="#br0" timeOffset="78740.745">23407 1446 0,'0'0'0,"-35"-17"16,-1 17-1,19 17 1,17 1-1,17-18 32,1-18-47,0 1 16,-18-19 0,0 54 30</inkml:trace>
  <inkml:trace contextRef="#ctx0" brushRef="#br0" timeOffset="78923.907">23354 1746 0,'0'0'0,"-53"53"16,0 18-1,-35-36 1,-18 0 15,71-35-31,-1 0 0</inkml:trace>
  <inkml:trace contextRef="#ctx0" brushRef="#br0" timeOffset="83317.527">723 3052 0,'0'0'16,"18"-36"-1,17 1 1,-17-18 0,-1 53-1,-34 71 16,-1-18-15,-17 70 0,17-88-16,-17 89 15,0 17 1,17-18 0,0-34-1,1-37 1,34-52 31,36-70-32,53-54 1,-18 36-16</inkml:trace>
  <inkml:trace contextRef="#ctx0" brushRef="#br0" timeOffset="83566.157">1129 3034 0,'35'-53'15,"-70"106"-15,88-177 16,-53 89 0,0 53-1,0 35 1,-18 35 0,1 35-1,17-87-15,-18 69 16,18 19-1,-35-1 17,17-52-17,0-53 1,18-36-16</inkml:trace>
  <inkml:trace contextRef="#ctx0" brushRef="#br0" timeOffset="83732.182">864 3316 0,'0'0'0,"-70"-18"16,17 1-1,159 17 17,35 0-17,0 0 1</inkml:trace>
  <inkml:trace contextRef="#ctx0" brushRef="#br0" timeOffset="84067.562">1411 3369 0,'35'18'15,"-17"-18"1,0 0-16,17-36 16,0 1-1,-35-18 1,-17 18 0,-36 35-1,0 53 1,0 0-1,53 35 17,17-18-17,19 1 1,34-18-16</inkml:trace>
  <inkml:trace contextRef="#ctx0" brushRef="#br0" timeOffset="84349.202">1817 3440 0,'0'0'0,"17"-18"0,1-17 16,17 52 15,-35 1-31,36 35 16,-36 17-1,0-34 1,-18-19-1,0-17 1,18-35 15,0-53-15,53 17 0,0 1-1,18 52-15</inkml:trace>
  <inkml:trace contextRef="#ctx0" brushRef="#br0" timeOffset="84681.204">2346 3440 0,'18'0'15,"-1"0"-15,19 0 16,16-18-1,-52 0-15,53-17 16,-53-18 0,0 35 15,-53 18-15,-17 53-1,17 0 1,18 71-1,52-36 1,72-35 0,16-53-1,-16 0 1</inkml:trace>
  <inkml:trace contextRef="#ctx0" brushRef="#br0" timeOffset="87061.044">4163 3387 0,'17'-18'15,"-17"0"1,18 1-1,-18-1 1,0 0 0,-18 18-1,1 18-15,-19 0 16,-34 52 0,35 1-1,35 17 1,35-35-1,35-35 1,54-89 0,-71 36-1,0-36 1,-53 36 0,-18 88 30,18 0-30,18 17 0,35-17-1,17-35 1,1-53 0,-36-36-1,-35-52 1,0 52-1,0 36-15,0-1 16,-18 19 0,36 17 15</inkml:trace>
  <inkml:trace contextRef="#ctx0" brushRef="#br0" timeOffset="87410.106">4851 3492 0,'88'18'31,"-18"-36"-15,-17-17-1,-17-18 1,-36-17-1,0 34 1,-36 36 0,-34 36-1,17 34 1,35-34-16,1 16 16,17 54-1,35-35 16,53-18-15,18-53 0,-18-18-16</inkml:trace>
  <inkml:trace contextRef="#ctx0" brushRef="#br0" timeOffset="88026.387">6562 3440 0,'0'0'0,"0"-18"15,0-17 1,-18-1 0,-35 1-1,-35 35 1,-36 18-1,36 35 1,35 35 0,53 35-1,71-34 1,52-37 0,-17-69-1,-35-54 1,-18-35 15,-53 18-15,0 53-1,-36 53 1,1 34 0,35 37-1,18-1 1,52 0-1,1-70 1,-36-18-16</inkml:trace>
  <inkml:trace contextRef="#ctx0" brushRef="#br0" timeOffset="88309.139">6897 3510 0,'17'-35'15,"-34"70"-15,34-105 0,1 52 16,0 36-1,17 34 17,-17 54-17,-1-35 1,-17-18 0,0-36-1,0-52 1,0 18-16,0-36 15,18-71 1,17 54 0,18 34-1,35 19 1</inkml:trace>
  <inkml:trace contextRef="#ctx0" brushRef="#br0" timeOffset="88626.29">7373 3492 0,'0'0'0,"35"0"16,18 0 15,18-17-15,-36-36-1,-17 0 1,-18 18-1,-53 17 1,0 71 0,-18 35-1,71-53-15,-17 36 16,34 35 0,36-36-1,35-52 1,18-53-1</inkml:trace>
  <inkml:trace contextRef="#ctx0" brushRef="#br0" timeOffset="89290.894">9119 3334 0,'0'0'0,"0"-18"16,0-17-1,-17 0 1,-19 35-1,-52 0 17,-18 35-17,1 35 1,34 54 0,71-18-1,71 0 1,52-54-1,-35-52 1,53-35 0,-88 18-16</inkml:trace>
  <inkml:trace contextRef="#ctx0" brushRef="#br0" timeOffset="89606.209">9437 3404 0,'0'0'0,"0"-17"0,0-1 15,0 36 17,17-1-17,19 36 1,-36 35 0,0-17-1,0-36 1,0-17-1,-18-36 1,0-17 0,18 17-16,18-52 15,35-1 1,35 1 0,-17 34-1,-18 19 1</inkml:trace>
  <inkml:trace contextRef="#ctx0" brushRef="#br0" timeOffset="89955.976">9860 3457 0,'0'0'0,"18"18"0,-1-18 15,1 0 1,35-18-1,-18 1 1,1-19 0,-19 1-1,-17 0 1,-35 35 0,0 0-16,-36 35 15,18 36 1,35 17-1,36 0 1,53-17 15,35-36-15,35-18 0,-53-34-16</inkml:trace>
  <inkml:trace contextRef="#ctx0" brushRef="#br0" timeOffset="90372.137">10583 3404 0,'18'-17'0,"-36"34"0,36-70 15,-18 18 1,-35 35 0,-36 0-1,18 35 1,0 36-1,0 52 1,89-34 0,34-19 15,18-70-15,-35-53-1,0-35 1,-35 17-1,-18 19 1,-53 87 15,35 53-15,18-53-16,0 18 16,36 18-1,-1-71 1</inkml:trace>
  <inkml:trace contextRef="#ctx0" brushRef="#br0" timeOffset="91260.939">11130 2981 0,'0'0'0</inkml:trace>
  <inkml:trace contextRef="#ctx0" brushRef="#br0" timeOffset="110489.895">11077 3087 0,'-17'0'31,"17"-18"-15,-18 18 0,18-17-1,0 34 48,0 1-48,0-1-15,35 72 16,-35-1 0,18 0-1,-18 18 1,0 0-1,0-53 1,17-18 0,-17 0-1,53 18 1,0-53 0,18 0-1,17-53 1,-53-17-1</inkml:trace>
  <inkml:trace contextRef="#ctx0" brushRef="#br0" timeOffset="110707.33">11218 3404 0,'0'0'0,"-53"-17"0,18 17 15,70-18 17,54-17-1,-1 17-15,-53 18-16</inkml:trace>
  <inkml:trace contextRef="#ctx0" brushRef="#br0" timeOffset="110906.357">11553 3298 0,'0'0'0,"0"18"15,0 0 1,0-1 0,0 1-16,0 35 15,18-18 1,-18 0-1</inkml:trace>
  <inkml:trace contextRef="#ctx0" brushRef="#br0" timeOffset="111039.313">11536 3087 0,'0'0'0,"0"-18"15,0 1-15,-18-1 16,18 36 0</inkml:trace>
  <inkml:trace contextRef="#ctx0" brushRef="#br0" timeOffset="111372.038">11836 3492 0,'0'0'0,"0"-17"31,0-18-15,0-18-1,0-18 1,35 1-1,18 52 1,17 36 0,1 52-1,-36 1 1,-17-1 0,-18 1-1,0-54-15,0 19 16</inkml:trace>
  <inkml:trace contextRef="#ctx0" brushRef="#br0" timeOffset="111921.382">12400 3228 0,'0'0'0,"0"-18"15,-35-17 1,0 17-1,-1 36 1,-17 35 0,36 70-1,52-52 1,36-36 0,-1-35-1,-17-17 1,-18-36-1,-35-36 1,0 19 0,-17 52 15,-19 54-15,19 52-1,17 53 1,17 53-1,19 18 1,-36-36 0,0-35-1,-18-70 1,-53-71 0,1-36-1,-36-105 1,88-18-1,71 1 1,124-1 0,17 35-1</inkml:trace>
  <inkml:trace contextRef="#ctx0" brushRef="#br0" timeOffset="113885.452">13899 3334 0,'0'-18'0,"0"0"31,0 1-31,-17 17 31,-1 0-31,1-18 16,-72 36-1,36 17 1,18 53 0,35 0-1,35 1 1,54-36 0,34-71-1,-52 0 1,-54-17-1,54-53 1,-71 0 0,0 17-1,-18 36 1,-35 70 0,53 0-1,53 54 1,53-37-1,0-34 1</inkml:trace>
  <inkml:trace contextRef="#ctx0" brushRef="#br0" timeOffset="114167.036">14446 3492 0,'0'0'0,"0"-17"15,0-18 16,-17-18-31,-1-18 32,18 53-32,0-34 15,53-1 1,88 53 0,-35 70-1,-36 1 1,-34 17-1,-36-18 1,-36-52 0,19 0-1</inkml:trace>
  <inkml:trace contextRef="#ctx0" brushRef="#br0" timeOffset="114667.072">15593 3122 0,'0'0'0,"0"-18"16,-18-17-1,-17 35 1,-36 18 0,-17 35-1,18 17 1,52 36 15,53 0-15,71-36-1,17-52 1,-17-53 0,-70-71-1,-54 18 1,-70 17-1,0 71 1,17 18 0,89 35-1</inkml:trace>
  <inkml:trace contextRef="#ctx0" brushRef="#br0" timeOffset="115200.313">16069 2734 0,'0'0'0,"0"-18"16,-18 1-1,1 17 1,17 35-1,0 0 1,0 1-16,0 105 16,17 17-1,19-16 1,-36-37 0,0-34-1,0-53 1,0-89 15,17-17 0,19 0-15,16 52 0,54 54-1,-17 53 1,-19-1-1,-70 1 1,-35-18 0,-36-53-1,-52 0 1,105-18 0,18 0-16</inkml:trace>
  <inkml:trace contextRef="#ctx0" brushRef="#br0" timeOffset="115549.496">16686 3140 0,'0'0'0,"18"-18"31,-18 36 0,0-1-15,0 54-1,0 35 1,0-53-16,0 141 16,0 0-1,-35-36 1,-1-52 0,1-70-1,0-54 1,-18-53-1,35-52 1,18-53 0,18 105-1</inkml:trace>
  <inkml:trace contextRef="#ctx0" brushRef="#br0" timeOffset="115715.524">16704 2928 0,'0'-18'0,"0"36"0,-18-106 16,18 53 0,-17 35-1,17 17 1,17 1 0,1-1-16,0-17 15</inkml:trace>
  <inkml:trace contextRef="#ctx0" brushRef="#br0" timeOffset="116099.083">16986 3122 0,'0'0'15,"-17"18"1,34-18 31,1-18-47,17 0 15,0-34 1,-35 16 0,-17 36-1,-36 18 1,-18 52-1,54 1 1,17-36-16,0 18 31,35 18-15,53-18 0,36-36-1,-36-17-15</inkml:trace>
  <inkml:trace contextRef="#ctx0" brushRef="#br0" timeOffset="116364.182">17692 3122 0,'0'-18'0,"0"36"0,-18-71 16,-17 18 0,17 35-1,-52 18 1,-1 52-1,1 18 1,52 0 0,36-17 15,-1-53-31,36 17 16,35-17-1,53-36 1,-70-35-16</inkml:trace>
  <inkml:trace contextRef="#ctx0" brushRef="#br0" timeOffset="116664.064">18080 2716 0,'0'0'16,"0"-35"-16,-53-71 15,53 71 1,-18 53-1,1 70 1,-19 53 0,36 35 15,0-17-15,0-18-1,0-17 1,36-54-1,-19-52 1,36-36 0,-18-17-16</inkml:trace>
  <inkml:trace contextRef="#ctx0" brushRef="#br0" timeOffset="116797.799">18080 3122 0,'0'0'0,"-18"0"0,1-18 15,52 1 1,53-1 0,36-35-1</inkml:trace>
  <inkml:trace contextRef="#ctx0" brushRef="#br0" timeOffset="117380.28">19826 2928 0,'0'0'0,"-18"0"31,36 0 0,-18-18-31,35-17 16,-35-35-1,0 34-15,0-34 16,-35 34 0,-18 36-1,0 71 1,18 52-1,17 54 1,18 17 0,36-18-1,-19-17 17,1-35-17,-18-89 1,-35-53-1</inkml:trace>
  <inkml:trace contextRef="#ctx0" brushRef="#br0" timeOffset="117546.731">19332 3422 0,'-17'-18'0,"34"36"0,-87-36 16,34 1-1,107-1 1,70-17-1,35-1 1,1-16 0,-54-1-1</inkml:trace>
  <inkml:trace contextRef="#ctx0" brushRef="#br0" timeOffset="117829.217">20144 3122 0,'0'0'15,"0"-18"1,-18 18-1,-35 18 1,0 35 0,0 18-1,53 17 1,71-18 0,17-52-1,-35-18 1,-18-53-1,-35-35 1,-35-18 0,-18 35-1,35 54 1</inkml:trace>
  <inkml:trace contextRef="#ctx0" brushRef="#br0" timeOffset="118112.357">20443 3140 0,'0'0'0,"53"17"16,18 1-1,-1 17 1,-52 36 0,-18-1-1,-53 1 1,36-53-1,17-71 17,52-36-17,37-34 1,-1 17 0,-35 18-1,-53 70 1</inkml:trace>
  <inkml:trace contextRef="#ctx0" brushRef="#br0" timeOffset="119925.659">1076 4604 0,'0'0'0,"18"0"16,-18-18-1,0-17 1,0 17 0,0 1-1,-18 17 1,-17 0-1,-54 17 1,54 1-16,-71 52 16,1 36-1,52 35 1,53-17 0,35-1-1,106-35 16,-18-88-15,1-35 0,-1-71-1,-52 1-15</inkml:trace>
  <inkml:trace contextRef="#ctx0" brushRef="#br0" timeOffset="120391.377">1393 4374 0,'0'0'0,"-17"-17"0,17-1 16,-18 1 0,18 52 15,0-18-31,0 54 16,0 52-1,0 19 1,0-1-1,0-35 17,0-36-17,0-35 1,0-52 0,0-71-1,18-36 1,17 36-1,18 53 1,35 70 0,-17 53-1,-18 18 1,-18 0 0,-35-53-1,0-36 1,0-34-1</inkml:trace>
  <inkml:trace contextRef="#ctx0" brushRef="#br0" timeOffset="120674.175">1905 4798 0,'0'-18'16,"0"36"-16,0-54 15,35 54 1,1 17-1,-1 54 1,-18-1 0,-17-35-1,-17-36 1,17-70 15,0 18-31,0-35 16,53-54-1,0 36 1,-18 35 15,18 35-31</inkml:trace>
  <inkml:trace contextRef="#ctx0" brushRef="#br0" timeOffset="121006.521">2452 4657 0,'0'0'0,"-18"0"32,1 17-17,-1 1-15,-17 35 16,-1 35 0,36 18-1,53-36 1,18-34-1,17-54 1,-35-70 15,-53-18-15,-35 0 0,17 53-1,-53 36 1,19 17-1,34 35-15</inkml:trace>
  <inkml:trace contextRef="#ctx0" brushRef="#br0" timeOffset="121589.577">2787 4904 0,'0'17'31,"0"1"-31,0 0 16,0-1-16,0 18 31,-18 1-15,18-54-1,0 0 1,0-34-1,-17-54 1,17 0 0,35 53-1,35 53 1,-34 35 0,-1-17-16,36 70 15,-36-17 1,-35-36-1,18-35 1,-18-35 0,0-54 15,35-16-15,0 52-1,53 35 1,0 71-1,-17 53 1,-71 17 0,-35-17-1,-1-53 1,19-53 0</inkml:trace>
  <inkml:trace contextRef="#ctx0" brushRef="#br0" timeOffset="121922.319">3528 4851 0,'35'-18'31,"0"-17"-15,18-18-1,-17 0 1,-19 0 0,-17 35-1,-53 18 1,-17 71 0,34-36-16,1 36 15,17 70 1,36-53-1,53-17 1,17-36 0,-18-53-1</inkml:trace>
  <inkml:trace contextRef="#ctx0" brushRef="#br0" timeOffset="122205.191">4110 4657 0,'0'0'0,"0"-53"16,0 35-16,0-17 15,0 70 17,0-17-32,0 52 15,-18 71 1,18 18-1,0-18 1,0 0 0,0-105-1,0-54 17</inkml:trace>
  <inkml:trace contextRef="#ctx0" brushRef="#br0" timeOffset="122488.131">4127 4674 0,'0'-53'16,"0"106"-16,36-247 15,17 124 1,35 52 0,0 36-1,18 105 1,-71 18-1,-35-35 1,0 71 0,-35-54-1,-36-52 17,-17-19-17,-18-52 1,71-35-1</inkml:trace>
  <inkml:trace contextRef="#ctx0" brushRef="#br0" timeOffset="122871.262">4904 4780 0,'0'0'0,"0"-18"16,0 1-16,17 17 16,36 35-1,-53-17-15,35 70 16,-35 0 15,0 0-15,-35-52-1,35-1 1,-17-53 0,17-52-1,52-36 1,37-35 0,16 35-1,-16 35 1,-72 71-16</inkml:trace>
  <inkml:trace contextRef="#ctx0" brushRef="#br0" timeOffset="123020.432">5380 4692 0,'0'35'0,"0"-70"0,0 158 32,0-34-17,0-19 1,-18 18-1,18-70 1</inkml:trace>
  <inkml:trace contextRef="#ctx0" brushRef="#br0" timeOffset="123169.476">5433 4498 0,'0'0'0,"-36"-71"15,1 71 1,0 0 0,35 18-1</inkml:trace>
  <inkml:trace contextRef="#ctx0" brushRef="#br0" timeOffset="123520.567">5715 4833 0,'0'0'0,"0"-18"31,0 36-15,0 35-1,18 18 1,17 17-1,0 0 1,-17-53 0,35-35-1,-18-53 1,0-35 0,1-35 15,-1-1-16,-35 54 1,17 52-16,-17-17 16</inkml:trace>
  <inkml:trace contextRef="#ctx0" brushRef="#br0" timeOffset="123852.955">6191 4886 0,'18'0'16,"0"0"0,-1-53-1,18 0 1,-35 0 0,0 36-1,-17-19 1,-36 36-1,18 36 1,-18 52 0,35 18-1,53-1 1,71-16 0,0-89-1,-88 0-15</inkml:trace>
  <inkml:trace contextRef="#ctx0" brushRef="#br0" timeOffset="124117.81">6615 4904 0,'17'-18'0,"-34"36"0,69-71 15,-16 70 1,-19 72 0,-17 16 15,0-34-16,18-36 1,-18-52 0,18-54-1,-1-17 1,19-36 0,-1 1-1,-17 35 1,-18 70-1</inkml:trace>
  <inkml:trace contextRef="#ctx0" brushRef="#br0" timeOffset="124685.549">8255 5009 0,'0'0'0,"0"-17"0,0-1 15,-18 1 17,-17 17-17,-53 0 1,-36 88 0,54 0-1,52-35 1,71 17-1,-35-34-15,70-1 16,71-17 0,17-36-1,-70-53 1</inkml:trace>
  <inkml:trace contextRef="#ctx0" brushRef="#br0" timeOffset="124950.176">8696 4621 0,'-18'-35'0,"36"70"0,-53-123 16,17 35-1,18 124 17,0-36-32,0 36 15,35 105 1,-17 0-1,-18-17 1,18-53 0,-1-18-1,19-70 1,-1-18 0</inkml:trace>
  <inkml:trace contextRef="#ctx0" brushRef="#br0" timeOffset="125366.192">9137 4957 0,'0'0'0,"0"-53"16,-35-18 0,-18 53-1,-18 54 1,18 34-1,36 36 1,17 0 0,70-36-1,18-34 1,-35-36 0,0-71-1,-35-35 1,-18 18-1,0 53 17,-18 70-17,18 36 1,0 17 0,0-35-1,53-18 1,-35-35-16</inkml:trace>
  <inkml:trace contextRef="#ctx0" brushRef="#br0" timeOffset="125700.451">9578 4957 0,'0'0'0,"18"-18"0,-18-70 16,0 52-1,-36 19 1,-34 34-1,52 19 17,-17 17-17,52 35 1,36 0 0,18 0-1,-53-35 1,-18-18-1,-53 1 1,-18-19 0,18-17-1,18-17 1</inkml:trace>
  <inkml:trace contextRef="#ctx0" brushRef="#br0" timeOffset="126015.509">10019 4851 0,'0'0'0,"35"-53"15,18 0 1,-53 35 0,-18 36 15,-34 35-16,-1 35 1,53 18 0,0-71-16,0 36 15,17-1 1,1-17 0,-18-18-1,-71-17 1,-17-18-1,0-18 1</inkml:trace>
  <inkml:trace contextRef="#ctx0" brushRef="#br0" timeOffset="126699.664">12047 5151 0,'0'0'0,"18"-36"15,-18-17 1,0 0 0,-18 18-1,-105 35 1,17 53 0,0 18-1,71 17 1,53-18-1,70-17 1,18-35 0,-36-53 15,-17-36-15,-35-35-1,-18 18 1,0 53-1,0 88 1,0 53 0,53-18-1,0-35 1,-36-36-16</inkml:trace>
  <inkml:trace contextRef="#ctx0" brushRef="#br0" timeOffset="126963.907">12294 5274 0,'0'-18'0,"0"36"0,0-106 16,0 17 15,0-35-15,53-35-1,-18 106 1,89 70-1,-36 71 1,-17 18 0,-54-36-1,-17-18 1,0-34 0</inkml:trace>
  <inkml:trace contextRef="#ctx0" brushRef="#br0" timeOffset="127464.157">13212 4868 0,'0'0'16,"-18"-17"-16,-17-36 15,-36 53 1,-35 53-1,18 53 1,35-18 0,53-53-16,18 71 15,52-36 1,36-52 0,0-36-1,-18-52 1,-35-89-1,18-106 1,-54 124 0,-17 71 15,-17 35-15,-36 70-1,35 35 1,18 54-1,18 52 1,-18-17 0,0-53-1,0-36 1,-18-52 0</inkml:trace>
  <inkml:trace contextRef="#ctx0" brushRef="#br0" timeOffset="128811.196">14517 4745 0,'0'0'0,"-18"-18"15,1 1 1,-1 17-1,0 0 1,-17 52 0,17 54-1,36-17 1,35-1 15,53-35-15,0-53-1,-71 0-15,53-71 16,-35-35 0,-35-17-1,-18 35 1,0 52 0,-36 36-1,19 71 1,34 17-1,36 18 1,35-53 0,-17-36-1,-36-17-15</inkml:trace>
  <inkml:trace contextRef="#ctx0" brushRef="#br0" timeOffset="129093.905">15311 4710 0,'0'-36'15,"0"72"-15,0-125 16,0 36 0,-18 53-1,0 36 1,-17 52 0,17 53-1,18 18 1,0 17-1,36-35 1,-19 0 0,-17-105-1,0-89 17,0-18-17</inkml:trace>
  <inkml:trace contextRef="#ctx0" brushRef="#br0" timeOffset="129326.811">15293 4568 0,'0'0'0,"0"-52"16,18 16 0,17 54-1,35 35 1,19 35-1,-54 18 1,-53-18 0,-52-17-1,-19-36 1</inkml:trace>
  <inkml:trace contextRef="#ctx0" brushRef="#br0" timeOffset="129676.253">16087 4604 0,'0'0'0,"0"-18"16,17 0-1,-17 1 1,-53 17 0,-52 17-1,-1 36 1,53 0 0,0 35-1,71 18 1,52-17 15,36-54-15,53-35-1,-89-35-15</inkml:trace>
  <inkml:trace contextRef="#ctx0" brushRef="#br0" timeOffset="130109.029">16457 4621 0,'0'-17'0,"0"34"0,0-70 16,0 36 0,-53 17 15,-35 53-15,35 17-1,18 1 1,70 17-1,36-35 17,-1-35-17,-17-54 1,0-34 0,-35 34-16,-1-34 15,-17 17 1,0 35-1,-17 89 1,17 17 0,0 0-1,17-17 1,19-53 0,-1-18-1,-18-18 1</inkml:trace>
  <inkml:trace contextRef="#ctx0" brushRef="#br0" timeOffset="130426.279">16863 4586 0,'0'0'0,"0"-18"16,0-17 0,-18 35 46,18 18-62,-18-18 0,18 35 16,0 18-1,18 35 1,17-17 0,-17-1-1,-18-17 1,0-35-16,-35 0 15,17-1 1,-35-17 0,-17 0-1,34-35 1</inkml:trace>
  <inkml:trace contextRef="#ctx0" brushRef="#br0" timeOffset="130807.412">17268 4286 0,'0'0'0,"18"0"0,-18-17 15,0 34 16,0 1-15,0 35-16,0 53 31,0-71-31,0 18 16,-18 70 0,1 18-1,17-70 1,53 0-1,17-54 1,18-17 0,1-53-1</inkml:trace>
  <inkml:trace contextRef="#ctx0" brushRef="#br0" timeOffset="130974.118">17286 4639 0,'0'0'0,"-18"0"0,-17-18 31,106 1-15,35-1 0,-1-17-1,-69 35-15</inkml:trace>
  <inkml:trace contextRef="#ctx0" brushRef="#br0" timeOffset="131107.418">17745 4516 0,'0'0'0,"0"35"16,-18 35-1,0 1 1,18-1 0,0-17-1,-17-53 1</inkml:trace>
  <inkml:trace contextRef="#ctx0" brushRef="#br0" timeOffset="131259.345">17780 4445 0,'18'-35'0,"-36"70"0,36-158 15,-18 70 1,0 35-1,35 36 1</inkml:trace>
  <inkml:trace contextRef="#ctx0" brushRef="#br0" timeOffset="131607.059">18115 4745 0,'0'0'15,"0"-18"17,0-17-32,-18-18 31,18 0-15,0 35-16,53-52 15,0 17 1,18 71-1,-1 52 1,-34 18 0,-36 18-1,0-35 1,0-18 0,17-53-1,1 0 1</inkml:trace>
  <inkml:trace contextRef="#ctx0" brushRef="#br0" timeOffset="132157.901">18856 4516 0,'0'-36'16,"0"72"-16,0-107 16,-53 36-1,-53 52 1,36 36-1,17 18 1,70 17 0,36-35-1,35-18 1,18-52 0,-35-36-1,-1-18 1,-34 1-1,-36 34 1,-53 36 15,-35 71-15,35 70 0,35 71-1,18 52 1,18-35-1,-18-34 1,-36-72 0,-34-88-1,-1-35 1,1-70 0,17-18-1,53-36 1,53-17-1,123-35 1,-17 52 0</inkml:trace>
  <inkml:trace contextRef="#ctx0" brushRef="#br0" timeOffset="132672.021">19773 4604 0,'0'0'0,"-35"0"31,17 17-15,18 19 0,-17 17-1,17 17 1,0-35-1,0-17 1,-18-18 0,18-53-1</inkml:trace>
  <inkml:trace contextRef="#ctx0" brushRef="#br0" timeOffset="132804.919">19667 4445 0,'0'-106'15,"0"212"-15,18-265 16,-18 106 0,18 53-1,-1 0-15</inkml:trace>
  <inkml:trace contextRef="#ctx0" brushRef="#br0" timeOffset="133120.973">20002 4180 0,'0'0'0,"18"-35"16,0 17-1,-1 18 17,-17 36-17,18 34 1,-18 54-1,0-1 1,-18-17 0,18 0-1,0-36 1,0 1 0,53-71-1,18-18 1,-18-17-1</inkml:trace>
  <inkml:trace contextRef="#ctx0" brushRef="#br0" timeOffset="133271.943">20249 4533 0,'0'0'0,"-35"-17"0,18 17 0,-36-18 31,35 18-15,106-18-1,53 1 1,18-1-16</inkml:trace>
  <inkml:trace contextRef="#ctx0" brushRef="#br0" timeOffset="133852.855">21802 4322 0,'0'0'0,"17"-36"0,-17 1 16,0 53 31,-17-1-47,-1 1 0,0 70 31,1 18-15,17 17-1,0-17 1,-18 18 0,18-54-1,53-17 1,35-53 0,0-70-1,-70 52-15</inkml:trace>
  <inkml:trace contextRef="#ctx0" brushRef="#br0" timeOffset="134037.092">21766 4568 0,'0'0'0,"-88"-17"0,-18-1 31,71 1-31,53 17 31,88 0-15,52-18 0,19-17-1</inkml:trace>
  <inkml:trace contextRef="#ctx0" brushRef="#br0" timeOffset="134336.34">22313 4374 0,'0'0'16,"0"-17"-1,-70 52 1,17 18 0,35 18-1,71 17 1,53-35 0,53-18 15,-71-70-16,-35-54 1,-53 1 0,-36 18-1,-69 17 1,-54 70 0,35 54-1</inkml:trace>
  <inkml:trace contextRef="#ctx0" brushRef="#br0" timeOffset="135883.08">1005 6103 0,'0'0'0,"0"-18"0,0-52 15,0 35 1,0 17 0,-17 36-1,17-1-15,-53 107 16,18 34 15,35-16-15,17-19-1,36-70 1,0-35 0,35-89-1,-35 0 1,-35 1-1,-18 52 1,0 54 0,17 34-1,19 1 1,34-36 0,18-35-1,1-18 1,-36-52-1,-36-54 17,-34-70-17,-19 53 1,1 88 0,-18 18-1,35 70 1,18 18-1,18-35-15</inkml:trace>
  <inkml:trace contextRef="#ctx0" brushRef="#br0" timeOffset="136234.005">1746 6421 0,'36'17'31,"-19"-17"-31,18-17 16,1-36 15,-36-18-15,0 18 0,0 18-1,-18 35-15,-52 18 16,-19 52-1,54 18 1,35 0 0,35-17-1,54-18 1,16-35 0,-16-36-1,-54 18 1</inkml:trace>
  <inkml:trace contextRef="#ctx0" brushRef="#br0" timeOffset="136698.753">2399 6015 0,'0'-35'16,"0"70"-16,-18-123 15,1 52 1,17 54-1,0 53 1,0-36-16,17 106 16,1 18-1,-18-18 1,-18-53 0,1-35-1,17-71 32,0-35-47,53-17 31,-1-1-15,19 54 0,-18 52-1,-35 0-15,-18 0 16,0 36-1,-36-18 1,-34-18 0,-36-17-1,35-18 1,36-18 0</inkml:trace>
  <inkml:trace contextRef="#ctx0" brushRef="#br0" timeOffset="136997.143">2946 6244 0,'0'0'0,"0"-17"0,0-36 31,0 17-15,0 54-1,0 0 1,-18 87 0,18 1-1,0 18 1,0-18 0,0-18-1,0-71 1</inkml:trace>
  <inkml:trace contextRef="#ctx0" brushRef="#br0" timeOffset="137299.579">3016 6244 0,'0'0'0,"0"-53"15,36-70 1,-19 87-1,71 19 1,89 123 0,-71 35-1,-71 18 1,-53-36 0,-35-17-1,-35-36 1,0-34-1,0-36 1,17-18 0,54 0-1</inkml:trace>
  <inkml:trace contextRef="#ctx0" brushRef="#br0" timeOffset="137680.362">3845 6509 0,'0'0'0,"18"0"0,0 0 0,17 0 16,0 0-1,0 35 1,-35 18-1,0 0 1,0 0 0,-17-18 15,-1-35-15,18-35-1,0-36 1,18 1-1,52-54 1,18 36 0,18 35-1,-70 35-15</inkml:trace>
  <inkml:trace contextRef="#ctx0" brushRef="#br0" timeOffset="137878.997">4480 6385 0,'0'0'0,"0"18"0,0 35 16,-17 17-1,-1-17 1,18 0 15,0-18-15,0-52-1</inkml:trace>
  <inkml:trace contextRef="#ctx0" brushRef="#br0" timeOffset="138020.812">4498 6262 0,'0'-124'16,"0"248"-16,0-336 15,0 124 1,0 158 31</inkml:trace>
  <inkml:trace contextRef="#ctx0" brushRef="#br0" timeOffset="138378.951">4780 6421 0,'0'17'47,"0"1"-47,18 35 16,-1 17-1,19-17 1,17-18-1,17-35 1,-17-17 0,0-54-1,0-17 17,-18-18-17,-35 53 1,0 18-1</inkml:trace>
  <inkml:trace contextRef="#ctx0" brushRef="#br0" timeOffset="138695.466">5345 6473 0,'0'0'0,"35"0"16,18 0-1,-18-17 1,0-36 0,-35 0-1,0-18 1,-35 19 15,-36 87-15,36 53-1,35 0 1,35 0 0,36-35-1,17-17 1,-52-36-16</inkml:trace>
  <inkml:trace contextRef="#ctx0" brushRef="#br0" timeOffset="138978.907">5856 6473 0,'0'0'0,"18"18"16,-18 53-1,17-18 1,-17-1 15,0-69 0,0-1-15,0-17 0,0-18-1,0 35-15,0-52 16,36-18 0,-1 35-1,0 17-15</inkml:trace>
  <inkml:trace contextRef="#ctx0" brushRef="#br0" timeOffset="139745.768">7602 6385 0,'0'0'0,"0"18"15,-17 0 1,-1 17 15,0 18-15,1 0-1,17 0 1,0-18 0,0-53 15,-18 1-16</inkml:trace>
  <inkml:trace contextRef="#ctx0" brushRef="#br0" timeOffset="139877.219">7549 6279 0,'0'-52'0,"0"104"0,18-193 16,0 71 0,-1 52-1,36 71 16,-17-18-31</inkml:trace>
  <inkml:trace contextRef="#ctx0" brushRef="#br0" timeOffset="140193.611">7885 6632 0,'0'0'0,"0"-17"31,0-1-31,0 0 16,0-35 0,17 0-1,54-17 1,52 35 0,-17 70-1,-18 35 1,-35 19 15,-53-19-15,0-52-16,0 17 15,0-17 1,18-36-16</inkml:trace>
  <inkml:trace contextRef="#ctx0" brushRef="#br0" timeOffset="140509.004">8590 6103 0,'0'0'15,"0"-71"-15,0 19 16,0 16 0,0 72-1,0 69 1,0 37 15,18-1-15,-18 0-1,17-35 1,-17-36 0,53-17-1,0-53 1,18-35-1,-54 17-15</inkml:trace>
  <inkml:trace contextRef="#ctx0" brushRef="#br0" timeOffset="140676.23">8749 6350 0,'0'0'0,"-18"0"16,1-18-16,-1 1 0,-35-1 31,53 0-15,88 1-1,-17-1-15</inkml:trace>
  <inkml:trace contextRef="#ctx0" brushRef="#br0" timeOffset="141007.978">8978 6385 0,'0'0'0,"18"0"16,35 0 0,0-53-1,-36 0 1,-17 36-1,0-36-15,-35 18 32,0 52-17,-18 54 1,18 17 0,35 18-1,35-18 1,35-35-1,1-35 1</inkml:trace>
  <inkml:trace contextRef="#ctx0" brushRef="#br0" timeOffset="141290.683">9402 6279 0,'0'0'0,"17"0"16,1 18-16,17 70 15,-35 0 1,0-17 15,0-36-15,0-17 0,-18-53-1,18-18 1,0-18-1,36-52 1,52 17 0,35 18-1</inkml:trace>
  <inkml:trace contextRef="#ctx0" brushRef="#br0" timeOffset="141690.722">9966 6121 0,'0'0'0,"18"-18"31,-1 18-15,36-35-1,-35-1-15,17 1 16,0-35-1,-35 17 1,-17 53 0,-36 0-1,0 88 1,18 53 0,17 35-1,0-52 1,1 88-1,-19-89 1,1-52 15,17-18-15,1-53-16</inkml:trace>
  <inkml:trace contextRef="#ctx0" brushRef="#br0" timeOffset="141856.722">9913 6579 0,'0'0'0,"0"-17"0,0-19 15,18-17 1,52 18 0,18 0-1,-52 35 1</inkml:trace>
  <inkml:trace contextRef="#ctx0" brushRef="#br0" timeOffset="142273.931">10442 6297 0,'0'-18'16,"0"36"-16,0-71 15,-17 36 1,-54 17-1,0 35 1,1 35 0,52 19-1,54-1 1,34-35 0,1-36-1,-18-34 1,-18-36-1,-18 35-15,1-70 32,-18 53-17,-18 88 17,1 17-17,17 1 1,35-18-1,0-36 1,-17-17-16</inkml:trace>
  <inkml:trace contextRef="#ctx0" brushRef="#br0" timeOffset="142539.831">10918 6332 0,'0'0'0,"0"-35"0,-17-18 15,-18 18 1,-18 35 0,0 70 15,35-52-31,-17 88 16,35 0-1,0-18 1,53-35-1,35-36 1,-18-17 0,-34-17-16</inkml:trace>
  <inkml:trace contextRef="#ctx0" brushRef="#br0" timeOffset="142873.023">11430 6385 0,'0'-17'0,"0"34"0,-18-52 16,18 17-16,0 1 31,53-19-15,0-16 0,0-1-1,-18-18 1,-52 53-1,-142 54 1,36 70 0,17 17-1,88 0 1,106-34 0,18-36-1,53-53 1,-124-18-1</inkml:trace>
  <inkml:trace contextRef="#ctx0" brushRef="#br0" timeOffset="145118.753">441 7990 0,'0'0'0,"-18"0"0,-35 0 15,0 0 1,18 0 0,18 0-1,87 0 32,-35 0-47,54 0 0,52 0 31,0 0-15,-18 0 0,-52 0-1,-36 0 1,-35-17 15,0-1-15,-18 0-1</inkml:trace>
  <inkml:trace contextRef="#ctx0" brushRef="#br0" timeOffset="145402.292">900 7849 0,'0'-35'32,"-18"35"-32,18-18 15,18 18 16,17 18-15,18 17 0,0 1-1,0-1 1,-53-18-16,17 19 16,-34 17-1,-54 0 1,0-18-1,19-35 1</inkml:trace>
  <inkml:trace contextRef="#ctx0" brushRef="#br0" timeOffset="146000.471">2028 7832 0,'0'0'0,"0"-18"16,0 0-1,0 36 16,0 0-15,-35 52 0,0 36-1,0-18 1,17-17 0,0-54-1,1-17 1,17-17-1</inkml:trace>
  <inkml:trace contextRef="#ctx0" brushRef="#br0" timeOffset="146150.172">1905 7867 0,'0'-53'16,"0"106"-16,18-194 16,17 35-1,35 88 1,36 18-1,0 18 1,-35 35 0</inkml:trace>
  <inkml:trace contextRef="#ctx0" brushRef="#br0" timeOffset="146334.188">1799 8167 0,'0'0'0,"-35"17"0,0 19 0,-18 17 15,17-36 1,36 1 15,18-18-31,88 0 16,17 0 0,18-53-1</inkml:trace>
  <inkml:trace contextRef="#ctx0" brushRef="#br0" timeOffset="146634.31">2628 7673 0,'0'0'0,"0"-18"0,18 1 16,-18 70 30,-18 17-46,18-35 16,-17 36-16,-19 52 31,1-17-15,17 0 0,18-35-1,53-1 1,35-87-1,1-19 1</inkml:trace>
  <inkml:trace contextRef="#ctx0" brushRef="#br0" timeOffset="146799.304">2681 8079 0,'0'0'0,"-18"0"0,18-18 0,-52 53 16,52-52-1,70 17 1,71-18 15,-70 0-31,-18 18 0</inkml:trace>
  <inkml:trace contextRef="#ctx0" brushRef="#br0" timeOffset="147548.615">4533 7673 0,'0'0'0,"-17"-18"15,17-17 1,0 17-1,0 36 17,0 53-17,-36 17 1,-17 35 0,0-17-1,18 0 1,18-18-1,17-53-15,17 1 16,36 17 0,53-53-1</inkml:trace>
  <inkml:trace contextRef="#ctx0" brushRef="#br0" timeOffset="148047.308">5062 8043 0,'0'0'0,"18"-35"16,-18 0 0,0 17-16,-35 0 15,-18 1 1,-35 17-1,-54 35 1,54 36 0,53-1 15,53 1-15,70-1-1,35-52 1,1-36-1,-54-17 1,-17-35 0,-35-1-1,-18 53 1,-18 36 0,-17 35-1,17 17 1,54 1-1,17-18 1,35-35 0,-35-36-1</inkml:trace>
  <inkml:trace contextRef="#ctx0" brushRef="#br0" timeOffset="148431.003">5521 8061 0,'0'-18'15,"0"36"-15,0-53 16,-35 35 0,-36 53-1,53 17 1,36 1 0,35-18-1,35-36 1,18-17-1,-35-35 1,-18-36 0,-1 1 15,-52 17-15,0 18-1,-17 70 1,-54 36-1,71-19 1,0 19 0,18-36-1,35-17 1</inkml:trace>
  <inkml:trace contextRef="#ctx0" brushRef="#br0" timeOffset="148745.955">6050 8273 0,'0'-18'0,"0"0"16,0 1-1,0-19 1,0-16 15,0-1-15,53 0-1,18 35 1,17 36 0,-35 52-1,-36 36 1,-34-18 0,-1-35-1,0-18 1,1-35-1</inkml:trace>
  <inkml:trace contextRef="#ctx0" brushRef="#br0" timeOffset="149029.078">6844 8114 0,'0'0'0,"0"-18"16,0-35-1,-53 53 17,35 18-32,-70 35 15,18 35 1,34-35 0,36 53-1,53-18 1,53-53-1,0-52 1,-71 17 0</inkml:trace>
  <inkml:trace contextRef="#ctx0" brushRef="#br0" timeOffset="149478.074">7408 7796 0,'0'-35'0,"0"70"0,0-123 16,0 53 0,-17 35-1,-19 123 1,36-34 0,-35 105-1,35-106 1,-18 35-1,1-35 1,17-52 0,17-107 15,19 1-15,-19 34-16,36-52 31,0 71-16,35 52 1,-52 18 0,-19 53-1,-17-1 1,0-52 0,-17-35-1,17-36 1</inkml:trace>
  <inkml:trace contextRef="#ctx0" brushRef="#br0" timeOffset="149829.458">7832 8255 0,'0'0'0,"-18"0"15,18-18 16,18 1-15,-1 17-16,54-18 16,-1-17-1,-17-18 1,-53 0 0,-35 35-1,-53 36 1,-18 53-1,53-1 1,18 18 0,52 0-1,72-17 1,52-71 0</inkml:trace>
  <inkml:trace contextRef="#ctx0" brushRef="#br0" timeOffset="150144.893">8520 8167 0,'35'-18'16,"-70"36"-16,123-124 15,-71 53 1,1 35 0,-36 18-1,-35 53 1,1 0-1,34 35 1,18 1 0,0-36-1,0-1 1,-71-16 0,1-19-1,-54 1 16,36-18-15,71-18-16</inkml:trace>
  <inkml:trace contextRef="#ctx0" brushRef="#br0" timeOffset="150793.846">9701 8273 0,'0'0'0,"-17"0"0,-1 17 16,36-17 15,17-17-31,53-19 16,-17 1 15,-18-35-15,-53 52-16,0-17 15,-71 17 1,-17 36 0,0 52-1,70 18 1,36-17-1,70 17 1,53-17 0,-70-71-1</inkml:trace>
  <inkml:trace contextRef="#ctx0" brushRef="#br0" timeOffset="151275.175">10142 8431 0,'0'-17'0,"0"-1"31,-17-35-15,17 0-1,0 0 1,35-17 0,53 17-1,-17 35 1,-36 18-16,53 36 15,-35 34 1,-53 1 0,0-18-1,-35-36 1,35-34 0,0-19-1,17-34 1,19-1-1,34 1 17,19 52-17,-37 53 1,-34 53 0,-36 1-1,1-1 1,-1-35-1,18-36 1</inkml:trace>
  <inkml:trace contextRef="#ctx0" brushRef="#br0" timeOffset="151574.456">10918 8167 0,'18'-18'0,"-36"36"0,54-53 0,-1-18 16,-70 70 15,-1 1-15,-16 52-1,16 89 1,19 35 0,-1-17-1,0-54 1,1-52-1,-1-36 1,18-53 0,0-52-1,0-36 1,18 53-16</inkml:trace>
  <inkml:trace contextRef="#ctx0" brushRef="#br0" timeOffset="151791.219">11024 8149 0,'53'-70'16,"-106"140"-16,194-211 0,-35 159 31,-18 52-15,-52 18 0,-72 18-1,-69 0 1,-19-53-1,36-35 1,35-36 0,53-17-16</inkml:trace>
  <inkml:trace contextRef="#ctx0" brushRef="#br0" timeOffset="152091.145">11765 7761 0,'0'0'0,"18"-35"0,-1-36 31,1 36-15,-18 53 0,0 52-1,-18 54 1,1-1-1,-1-70-15,-17 88 16,0-35 0,17 17-1,18-52 1,53-71 0,35-35-1</inkml:trace>
  <inkml:trace contextRef="#ctx0" brushRef="#br0" timeOffset="152557.676">12047 8114 0,'18'-18'0,"-89"142"16,124-230-16,-35 71 0,-53 52 31,17-17-31,0 36 16,18 34-1,18-17 1,53-18-1,17-35 1,0-35 0,-17-36-1,-19-34 1,-52 69 0,-52 54 15,-1 70-16,17 18 1,36 106 0,18-142-1,17 177 1,-35-70 0,-35-36-1,-36-88 1,-17-53-1,-18-36 1,1-87 0,105-18-1,0 88 1</inkml:trace>
  <inkml:trace contextRef="#ctx0" brushRef="#br0" timeOffset="152824.885">12030 7867 0,'17'0'15,"1"0"1,53-18 0,17 1-1,-18-1 1,1 0 0,-54 1-16</inkml:trace>
  <inkml:trace contextRef="#ctx0" brushRef="#br0" timeOffset="153672.195">13758 7849 0,'0'0'0,"18"0"16,0-17-16,-18-1 16,0 0-1,17 1 1,-34 17-1,-54 0 1,-52 53 0,17 17-1,18 18 1,70 18 0,36-18-1,70-17 1,18-36-1,-1-35 1,1-53 0,-70 18-16</inkml:trace>
  <inkml:trace contextRef="#ctx0" brushRef="#br0" timeOffset="154137.49">14323 7602 0,'0'-17'0,"0"34"0,-36-87 16,19 52-16,-1 1 16,-35 52-1,18 53 1,35 35 0,0 19-1,0-54 1,-18 18-1,1-1 1,-1-69 0,18-19-1,0-34 17,18-54-17,35 18 1,88-53-1,-35 71 1,-18 70 0,-35 36-1,-36-18 1,-17 17 0,-35 19-1,17-72 1</inkml:trace>
  <inkml:trace contextRef="#ctx0" brushRef="#br0" timeOffset="154437.591">14834 8061 0,'0'0'15,"18"-35"1,0 35-1,17 35 1,-35 18 0,0 17-1,-35 1 1,35-53 0,0-54 15,17-17-16,36-17 1,0-18 0,18-1-1,17 54 1</inkml:trace>
  <inkml:trace contextRef="#ctx0" brushRef="#br0" timeOffset="154769.938">15258 7902 0,'0'35'15,"-18"-17"1,0 17 0,-35 36-1,1 0 1,52-36-16,0 18 15,17-18 1,36-35 0,0-18-1,18-35 1,-1-70 15,-70 35-15,0 35-1,-53 35 1,36 18-16</inkml:trace>
  <inkml:trace contextRef="#ctx0" brushRef="#br0" timeOffset="155334.447">15575 8184 0,'0'0'0,"0"18"0,0 0 16,-18-18-1,1 0 1,17-18 0,0-17-1,0-36 16,35 1-15,36 17 0,35 53-1,-1 35 1,-34 36 0,-71-1-1,0-35 1,0-17-16,0-36 31,0-34-15,53-19-1,53-17 1,17 35 0,-17 53-1,-35 53 16,-71 35-15,0-17 0,-53-1-1,0-35 1,17-17 0</inkml:trace>
  <inkml:trace contextRef="#ctx0" brushRef="#br0" timeOffset="155702.018">16581 8061 0,'17'0'31,"18"-18"-15,-17 18-16,17-35 16,1 17-1,-1-35 1,-53 36 0,-35 34-1,-17 36 1,17 36-1,53-19 1,18-17 0,70 0-1,-18-71 1,-52 1 0</inkml:trace>
  <inkml:trace contextRef="#ctx0" brushRef="#br0" timeOffset="156516.912">17780 7426 0,'0'0'0,"-18"-71"16,18 54 0,-17 17-16,17 53 15,0 70 1,0 36 0,0 0-1,-18-36 1,0 1 15,1-54-15,-1-52-1,53-53 17,18-36-17,36 0 1,16 1-1,-16 70 1,-19 35 0,-35 36-1,-35-1 1,-53-17 0,1-35-1,16-18-15,-34 0 16,17-35-1,35 17 1</inkml:trace>
  <inkml:trace contextRef="#ctx0" brushRef="#br0" timeOffset="156834.197">18203 7885 0,'36'-18'0,"-72"36"0,107-54 16,-36 36-1,18 36 1,-35 34 0,-18 18-1,0-17 1,-18-36 0,18-17-1,0-36 1,0-35-1,18-17 1,52-54 15,1 18-15,17 36 0,-53 70-16</inkml:trace>
  <inkml:trace contextRef="#ctx0" brushRef="#br0" timeOffset="157132.827">18856 7708 0,'0'0'0,"-71"35"15,18 18 1,-17 36 0,17-1-1,53-18 1,18-52-16,35 35 15,17-53 17,18-35-17,-52-18 1,34-36 0,-17-16-1,-53 16 1,-35 37-1,0 52 1</inkml:trace>
  <inkml:trace contextRef="#ctx0" brushRef="#br0" timeOffset="157648.291">19191 7761 0,'0'18'31,"-18"-18"-31,-17 70 16,18 1 15,17-36-31,0 0 16,35 18-1,35-35 1,19-18-1,-1-35 1,-18-54 0,19-16-1,-89 87 1,-18 36 0,-17 35-1,17 17 1,53 18-1,36-70 17,17-18-17,-17-53 1,-36 0 0,-18-35-1,1 0 1,-18 17-1,0 36 1,-18 17 0</inkml:trace>
  <inkml:trace contextRef="#ctx0" brushRef="#br0" timeOffset="157980.92">20108 7691 0,'0'0'0,"0"-36"15,0 19 1,-35 34 31,-18 36-31,18 18-1,35-54-15,0 72 16,17-19-1,1-17 1,-18 0 0,0-35-1,-53-18 1,36 0-16,-54 0 16,53 0-1,18-18 1</inkml:trace>
  <inkml:trace contextRef="#ctx0" brushRef="#br0" timeOffset="158348.371">20373 7832 0,'0'-18'15,"18"18"-15,-1 0 16,18-35 0,36-1-1,-18-16 1,-35-1 0,-54 35-1,-52 18 1,53 18-16,-36 70 15,54-35 1,34 53 0,54-36 15,52-17-15,1-53-1,-18-35-15</inkml:trace>
  <inkml:trace contextRef="#ctx0" brushRef="#br0" timeOffset="158996.968">20990 7691 0,'0'0'0,"36"0"32,-36 17-17,0 18-15,0 54 16,-18-19 15,-17-17-15,35-35-1,17-18 1,19-36 0,34-16-1,1-37 1,-1 1 0,18 0-1,-17 53 1,-53 35-16,-1 0 15</inkml:trace>
  <inkml:trace contextRef="#ctx0" brushRef="#br0" timeOffset="160527.676">176 9490 0,'0'0'0,"-35"0"15,35-18 1,-18 18-16,1 0 16,-18 0 15,52 0 0,1 0-31,35 0 16,70 0-1,107-18 1,-36 18 0,-53 0-1,-71 0 1,-52-17-1,-18-18 1,0 17 0</inkml:trace>
  <inkml:trace contextRef="#ctx0" brushRef="#br0" timeOffset="160827.286">952 9313 0,'-17'0'15,"34"0"-15,-52-17 16,18-1-16,17 36 62,52 17-46,37 0 0,-19 1-1,-17-1 1,-70 18-1,-19-18 1,1-17-16,-36 35 16,-52-1-1,52-16 1,89-36 0</inkml:trace>
  <inkml:trace contextRef="#ctx0" brushRef="#br0" timeOffset="161353.03">2028 9366 0,'0'0'0,"18"-17"16,-18-1 0,0 36 30,-18-1-46,-17 54 16,18 35 0,-19 17-1,1-17 1,0-36 0,35-87 15</inkml:trace>
  <inkml:trace contextRef="#ctx0" brushRef="#br0" timeOffset="161526.264">1887 9384 0,'0'0'0,"0"-35"16,0-18-16,0-18 16,0 36-16,36-18 15,34 35 1,36 36-1,-18 17 1,-70 53 0</inkml:trace>
  <inkml:trace contextRef="#ctx0" brushRef="#br0" timeOffset="161693.092">1640 9895 0,'0'0'0,"-17"36"16,17-1 0,88-35-1,71-18 1,-36-35 0</inkml:trace>
  <inkml:trace contextRef="#ctx0" brushRef="#br0" timeOffset="162026.282">2540 9207 0,'0'0'0,"35"-35"16,-17 18 0,-18-1-1,0 53 1,0 18 15,-35 53-15,-1 0-1,1 35 1,17 0 0,18-35-1,0-18 1,36-70-1,52-36 1,-35-17 0</inkml:trace>
  <inkml:trace contextRef="#ctx0" brushRef="#br0" timeOffset="162175.58">2646 9560 0,'-18'0'16,"36"0"-16,-71-17 0,18-1 15,105 0 32,1 1-47</inkml:trace>
  <inkml:trace contextRef="#ctx0" brushRef="#br0" timeOffset="163223.739">4057 9701 0,'0'0'0,"-18"0"0,18 18 16,18-18 30,-18-18-30,53-17 0,-36 17-16,19-70 15,-36 53 1,0-18 0,-71 53-1,-17 53 1,17 18-1,54 70 1,70-36 0,17-16 15,18-36-15,1-36-1,-72-17-15</inkml:trace>
  <inkml:trace contextRef="#ctx0" brushRef="#br0" timeOffset="163556.825">4427 9878 0,'0'-18'47,"-17"0"-31,17 1-16,0-54 15,0-17 1,17 0 0,36 17-1,18 71 17,-36 18-32,36 35 15,-1 53 1,-52 0-1,-18-1 1,-18-34 0,18-36-1,18-35-15</inkml:trace>
  <inkml:trace contextRef="#ctx0" brushRef="#br0" timeOffset="164005.949">5186 9631 0,'0'0'0,"0"-18"16,0 1 0,-18-1-1,-35 18 1,18 35-1,0-35-15,-53 53 16,35 35 0,35-17-1,53-1 1,36-52 0,17-36-1,0-52 1,-17-18-1,-18-1 1,-53 54 15,0 70-15,-36 54 0,19 16-1,52-34 1,0-53-1,18-36 1</inkml:trace>
  <inkml:trace contextRef="#ctx0" brushRef="#br0" timeOffset="164554.081">5838 9243 0,'0'0'16,"0"-36"-16,-17-16 16,-1 16-1,1 72 32,17 52-31,-18 18-1,-17 52 1,-1 1 0,36-106-16,-17 53 15,-1-36 1,18-52 0,35-71 15,-35 18-31,36-36 15,34-87 1,-17 105 0,0 88-1,-18 71 17,-35 17-17,0-70 1,-35 35-1,-18-70 1,18-18 0,0-35-1,17-36 1</inkml:trace>
  <inkml:trace contextRef="#ctx0" brushRef="#br0" timeOffset="164854.232">6103 9260 0,'0'0'0,"18"-17"0,-1-19 15,-17 19 1,0 34 31,0 72-32,-17 17 1,-1 52 0,0 1-1,18-106-15,-17 53 16,17-36 0,17-34-1,19-72 1</inkml:trace>
  <inkml:trace contextRef="#ctx0" brushRef="#br0" timeOffset="165236.775">6244 9737 0,'18'17'15,"-1"-17"1,1 0-16,53-17 16,-18-19-1,17-17 1,-35-35 0,-35 35-1,-17 36 1,-89 70-1,18 52 1,35 19 0,35-36-1,36-35 1,52 0 0,54-53 15,-89 0-31</inkml:trace>
  <inkml:trace contextRef="#ctx0" brushRef="#br0" timeOffset="165519.682">6809 9719 0,'53'-53'15,"-18"-35"1,-123 229-16,193-300 0,-105 142 16,-17 34 15,-18 36-16,17 0 1,18 35 0,18 0-1,-18-70-15,0 53 16,-18-36 15,-53 0-15,-35-17-1,18-18 1,53-18-16</inkml:trace>
  <inkml:trace contextRef="#ctx0" brushRef="#br0" timeOffset="166251.453">8061 9790 0,'0'0'0,"0"-36"15,-18 54 32,-17 17-47,-18 36 16,35 17 15,18 0-15,36-70-16,17 17 15,0-17-15,35-18 16,71-18 0,-54-52-1,-16-19 1,-19-17-1,-70 54 1,-18 69 0,-52 36-1,52 35 1,18-17 0,18-1-1,52-34 16,1-36-31</inkml:trace>
  <inkml:trace contextRef="#ctx0" brushRef="#br0" timeOffset="166552.204">8855 10001 0,'53'-53'16,"0"-53"0,-195 283-16,178-195 0,105-229 15,-141 230 1,0-1-16,-53 53 31,35 18-15,18 35-1,0-52-15,0 17 16,18 17 0,-18-17-1,-18-18 16,-35-17-15,-35-18 0,18 0-1,52-18-15</inkml:trace>
  <inkml:trace contextRef="#ctx0" brushRef="#br0" timeOffset="167199.881">10089 9525 0,'0'0'16,"0"-35"-16,18-1 15,-18 19 1,0 34 15,0 19-15,-35 52-1,0 53 1,-1 0 0,19-17-1,-1-36 1,18 0-1,35-53 1,36-17 0,17-18-1,0-53 1,-53 35-16,18-35 16</inkml:trace>
  <inkml:trace contextRef="#ctx0" brushRef="#br0" timeOffset="167399.798">10001 9842 0,'0'0'0,"-70"-17"16,34 17-16,-17-18 16,53 1-1,89-1 1,52 18-1,18-18 1</inkml:trace>
  <inkml:trace contextRef="#ctx0" brushRef="#br0" timeOffset="167700.15">10495 9719 0,'0'0'0,"-18"0"15,-17 35 1,-35 36-1,52-54-15,0 72 32,36-19-17,70-17 1,0-35 0,1-53-1,-54-18 1,-17-36-1,-18 1 1,-36 18 0,-34 52-1,17 36 1,35-18-16</inkml:trace>
  <inkml:trace contextRef="#ctx0" brushRef="#br0" timeOffset="168415.016">11730 9825 0,'0'0'0,"35"-71"31,-35 36-15,-18 0 0,-52-1-1,-54 54 1,72-18-16,-37 53 15,1 35 1,53 0 0,70 1-1,53-36 1,36-36 0,-18-34-1,-18-54 1,0-53-1,-53 36 1,-35 71 0,-53 70 15,18 35-15,17 0-1,36-17 1,35-36-1,18-18 1,17-17 0,-71-17-16</inkml:trace>
  <inkml:trace contextRef="#ctx0" brushRef="#br0" timeOffset="168665.709">12294 9772 0,'0'-18'0,"0"36"0,0-53 0,0-1 15,-35 19 1,0 34 15,-18 19-15,0 52 0,18-18-1,35 19 1,35-19-1,18-35 1,35-35 0,-53 0-16</inkml:trace>
  <inkml:trace contextRef="#ctx0" brushRef="#br0" timeOffset="168915.123">12647 9825 0,'0'-35'16,"0"-36"-1,0 212-15,0-176 0,-18-106 16,-17 141 15,-18 35-15,-17 18 0,34 53-1,19-18 1,34 0-1,54-35 1,35-35 0,-18-36-1</inkml:trace>
  <inkml:trace contextRef="#ctx0" brushRef="#br0" timeOffset="169279.837">12841 9878 0,'-18'0'0,"36"0"0,-53 0 16,35-18 0,53 18 31,-36 0-47,54-18 15,-18-17 1,-18-18-1,-35 18 1,-53 17 0,-17 54-1,-19 69 1,54-34 0,18 17-1,52-17 1,18-36-1,53-35 1</inkml:trace>
  <inkml:trace contextRef="#ctx0" brushRef="#br0" timeOffset="169579.908">13458 9825 0,'0'0'15,"36"-88"1,-36 17-1,0 18 1,0 71 0,-36 17-1,19 53 1,17 0 0,0 1-1,0-19 1,0-17-1,-35-18 1,-1-17 0,-17-18-1,18 0 17,0-35-32</inkml:trace>
  <inkml:trace contextRef="#ctx0" brushRef="#br0" timeOffset="169929.256">13688 9807 0,'53'-53'15,"-106"106"-15,141-176 16,-53 52 0,-35 36-1,-17 70 32,-1-17-47,0 70 16,18 0-1,0-53-15,18 54 16,0-19 15,-18 1-15,0-36-1,-18-17-15,-35-1 16,0-17 0,-53 0-1,106-17-15</inkml:trace>
  <inkml:trace contextRef="#ctx0" brushRef="#br0" timeOffset="170894.702">14993 9719 0,'0'0'0,"18"-18"16,-18 1-16,17-36 15,-17 18 1,-35-1 15,-53 54-15,-18 35-1,0 35 1,53 0 0,53 0-1,71-35 1,35-35 0,-1-53-1,-69-18 1,34-71-1,-52 36 1,-18 70 0,0 54-1,-53 34 1,53 54 0,18-36 15,17-17-16,18-54 1,-18-34-16</inkml:trace>
  <inkml:trace contextRef="#ctx0" brushRef="#br0" timeOffset="171194.836">15469 9349 0,'-17'-18'16,"34"36"-16,-52-54 0,17 19 0,1-1 16,-1 36 15,18 105-15,0-35-1,0 71 1,-18 0 15,1-106-31,-1 53 16,18-36-1,0-52 1,18-18 0</inkml:trace>
  <inkml:trace contextRef="#ctx0" brushRef="#br0" timeOffset="171460.099">15734 9490 0,'18'-53'0,"-36"106"0,53-194 15,-35 88 1,-17 53 0,-36 70 15,17 1-31,19-18 15,-1 105 1,0 1 0,1-18-1,17-35 1,0-53 0</inkml:trace>
  <inkml:trace contextRef="#ctx0" brushRef="#br0" timeOffset="172030.556">16757 9243 0,'-18'0'31,"1"0"-15,17 17-1,-36 36 1,1 36 0,0 34-1,17 0 1,1-17-1,17-35 1</inkml:trace>
  <inkml:trace contextRef="#ctx0" brushRef="#br0" timeOffset="172242.087">16422 9525 0,'0'0'0,"-88"-35"16,35 17 15,70 18-15,19 0 0,-19 0-16,54-18 15,17-17 1,-53 35-16</inkml:trace>
  <inkml:trace contextRef="#ctx0" brushRef="#br0" timeOffset="172826.03">16827 9260 0,'0'0'0,"0"-17"31,0 34 16,0 1-47,0 53 15,-17 52 1,-18 18 0,17-53-1,18-52-15,-18 34 16,18-17 15,36-106 0,-1-35-15,-18 53-16,54-89 16,0 36-1,-18 88 1,17 35-1,-17 89 1,-53-1 0,0 1-1,0-89 1,53-35 0</inkml:trace>
  <inkml:trace contextRef="#ctx0" brushRef="#br0" timeOffset="173174.187">17551 9631 0,'0'0'0,"-18"-18"16,106-17 15,-70 17-16,17 18-15,36-53 16,-18 0 0,-36 1-1,-70 34 1,-52 53 0,52 0-1,0 142 1,88-54-1,36-35 17,34-70-17,-34 35-15</inkml:trace>
  <inkml:trace contextRef="#ctx0" brushRef="#br0" timeOffset="173973.512">18944 9313 0,'0'0'0,"0"-17"16,-17 17-16,-19 0 15,-17 35 1,-17 53 0,17 36-1,53-1 1,35-52-1,71-18 1,0-71 15,-18-53-15,-17-17 0,-1 18-1,-52 34 1,-18 72-1,0 52 1,35 0 0,53-17-1,36-54 1,-36-34 0,-18-72-1,1-34 1,-36-18-1,1 35 1,-54 18 0,-53 70 15,1 36-15,35 35-1</inkml:trace>
  <inkml:trace contextRef="#ctx0" brushRef="#br0" timeOffset="174339.625">19844 9472 0,'17'0'62,"-17"-18"-62,18 18 0,0-17 16,17-36 0,-35 35-1,0 1 1,-53 17 15,0 53-15,35-1-1,1 37 1,17-1 0,17-53-16,36 18 15,18-18 1,17-52 0,-70 17-16</inkml:trace>
  <inkml:trace contextRef="#ctx0" brushRef="#br0" timeOffset="174822.002">20637 9102 0,'0'0'0,"-70"-36"31,35 36-15,17 0-16,-17 53 15,17 53 1,18 18 0,-35-1-1,17 1 1,1-36 0,17-35-1,0-71 16,52-70-15,19-18 0,52 18-1,-87 70 1,52 18 0,-17 35-1,-71 71 1,-18-18-1,-53 1 1,-17-36 0,-18-36-1,53-34 1,36 17-16</inkml:trace>
  <inkml:trace contextRef="#ctx0" brushRef="#br0" timeOffset="175121.178">21220 9260 0,'0'0'0,"0"-35"16,0 17-1,-36 89 16,19-36-31,-1-17 16,0 88 0,1 17-1,17 1 1,0-36 0,0-53-1,17-35 1,1-35-1</inkml:trace>
  <inkml:trace contextRef="#ctx0" brushRef="#br0" timeOffset="175437.07">21308 9278 0,'0'0'0,"17"-53"0,19-17 31,-19 70-16,19 0 1,34 52 0,1 54-1,-18 53 1,-71-18 0,-35-17-1,0-54 1,0-17-1,-35-53 1,17 0 0,19-53-1,52 18 1</inkml:trace>
  <inkml:trace contextRef="#ctx0" brushRef="#br0" timeOffset="176669.427">21819 9454 0,'18'18'78,"-18"0"-78,18 35 15,-18-36-15,17 89 16,-17-53 0,-53 35 15,36-35-16,17-35 1,-18-18 0,18-18 15,0 0-31,35-52 16,18-18-1,35-18 1,-17 18-1,0 35 1,-36 35 0</inkml:trace>
  <inkml:trace contextRef="#ctx0" brushRef="#br0" timeOffset="176944.937">22348 9419 0,'0'-17'0,"-17"34"31,-1 1-15,-17 88-1,0-36 1,17 1 0,0-36-1,18-53 17</inkml:trace>
  <inkml:trace contextRef="#ctx0" brushRef="#br0" timeOffset="177483.882">22578 9384 0,'17'0'16,"-17"18"15,0-1-31,18 1 16,-18-1-16,0 72 15,18-19 1,-1-17 0,-17-18-1,36-35 1,17-35-1,-1-53 1,-16 0 0,-1 0-1,0 17 1,-17 36 0,0 35-1</inkml:trace>
  <inkml:trace contextRef="#ctx0" brushRef="#br0" timeOffset="177849.97">23107 9419 0,'0'0'0,"0"-17"15,18-1 1,-1 0 0,1-17-1,17 0 1,-17 35-16,-18-36 16,-18 36-1,-35 0 1,0 53 15,0 18-15,36 17-1,17-17 1,53 17 0,0-53-1,17-17-15</inkml:trace>
  <inkml:trace contextRef="#ctx0" brushRef="#br0" timeOffset="178182.922">23566 9366 0,'0'0'0,"0"-17"0,0 52 31,0-17-31,-18 34 15,-53 72 1,36-71 15,35-36-15,18-87 15,35-1-15,35-17-1,18 0 1,-18 35 0,-71 18-1</inkml:trace>
  <inkml:trace contextRef="#ctx0" brushRef="#br0" timeOffset="178904.259">22348 9225 0,'0'0'0,"18"0"15,0 0 1,17 0 0,-17 0-1,-36 0 32,0 0-47,1 0 16,-1 0 15,36 0 31,-1 0-46,1 0-16</inkml:trace>
  <inkml:trace contextRef="#ctx0" brushRef="#br0" timeOffset="180728.946">1782 11095 0,'-18'0'15,"18"17"32,0 1-47,-18 0 16,1 35-1,-1-18 1,18 0 0,0-52 30,0-36-30,35 0 0,-17 17-16,52-87 15,1 70 1,17 35 0,0 71-1,-35 36 1,-35-1-1,-18-35 1,0-71 15,35-35-15,18-35 15,18 0-15,-1 52-1,-17 72 1,0 52 0,-35 0-1,-18 0 1,-36-35 0,19-35-1,34-18 1</inkml:trace>
  <inkml:trace contextRef="#ctx0" brushRef="#br0" timeOffset="181112.596">2769 11148 0,'0'-18'16,"0"0"15,0 1-15,18 17-16,-18-18 15,0 1-15,18-36 16,-18 0 0,-18 17-1,-35 72 1,-18 34-1,36 36 1,35-18 0,0-17-1,35-18 1,18-18 0,18-35 15,-53-18-31</inkml:trace>
  <inkml:trace contextRef="#ctx0" brushRef="#br0" timeOffset="181410.932">3351 10672 0,'0'0'0,"0"-36"15,0 1 1,0 53 15,-17-1-15,-1 36-16,-17 88 15,-18 18 1,-18-18 0,1 18 15,52-106-16,18-18 1,35-35 0,18-35-1</inkml:trace>
  <inkml:trace contextRef="#ctx0" brushRef="#br0" timeOffset="181627.331">3122 11060 0,'-53'-18'16,"106"36"-16,-141-36 16,53 18-1,52-18 1,71 18 15,36-35-15,17-18-1,-88 18-15</inkml:trace>
  <inkml:trace contextRef="#ctx0" brushRef="#br0" timeOffset="182044.216">3669 10689 0,'0'0'16,"0"18"0,-18 17-1,18 0-15,-35 36 16,-18 105-1,18-70 1,17-35 0,0-36-1,18-53 32,18 1-47,-18-1 16,71-70-1,17 0 1,0 52 0,-17 54-1,-54 53 1,-17 34 0,-35-34-1,0 0 1,-1-19-1,19-34 1,34-18 0,1 0-16</inkml:trace>
  <inkml:trace contextRef="#ctx0" brushRef="#br0" timeOffset="182393.425">4304 11148 0,'0'0'0,"0"-53"32,-18 35-17,1 18-15,-19 35 16,-34 18 0,34 36-1,36-19 1,18 1-1,53-54 1,-1-17 0,-17-53-1,-18-17 1,-17-36 0,-18 18-1,-35 35 1,17 35 15,18 36-31</inkml:trace>
  <inkml:trace contextRef="#ctx0" brushRef="#br0" timeOffset="182975.074">4815 11130 0,'0'0'0,"18"-18"0,-18 1 32,0-1-17,-18 18 1,1 0-16,-54 0 16,-17 35-1,17 36 1,36 0-1,18-1 17,52-17-17,-18-35-15,54-1 16,0-34 0,17-36-1,0-35 1,18-71-1,-53 35 1,35-52 0,-70 35-1,-36 106 1,-35 52 0,18 71-1,17 36 1,0 17-1,18-18 17,-17 1-17,-18-18 1,17-53 0,18-36-1</inkml:trace>
  <inkml:trace contextRef="#ctx0" brushRef="#br0" timeOffset="183291.384">5292 11183 0,'35'-18'15,"-70"36"-15,140-141 16,-69 70 0,-54 70 30,0 1-30,1 0-16,-1 52 31,1 1-15,34-18 0,-17-18-16,35 18 15,-17-18 1,-18-17-1,-53-1 1,-70-17 0,-36-17-1</inkml:trace>
  <inkml:trace contextRef="#ctx0" brushRef="#br0" timeOffset="-179646.835">19385 14146 0</inkml:trace>
  <inkml:trace contextRef="#ctx0" brushRef="#br0" timeOffset="-178480.357">19385 14146 0</inkml:trace>
  <inkml:trace contextRef="#ctx0" brushRef="#br0" timeOffset="-178292.858">19385 14146 0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9T05:26:52.48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212 917 0,'0'-17'156,"0"-1"-140</inkml:trace>
  <inkml:trace contextRef="#ctx0" brushRef="#br0" timeOffset="789.531">529 706 0,'0'0'0,"18"0"0,-1-18 16,-17 0-16,18 1 16,-18-19-1,18 36 1,-1 0 15,-17 53-15,0-17-16,0 52 15,-17 18 1,-19-1 0,-16-16-1,16 16 16,1-34-15,17-36 0,18-17-1,0-36 1,36-17 0,52-36-1,0-34-15</inkml:trace>
  <inkml:trace contextRef="#ctx0" brushRef="#br0" timeOffset="1072.33">935 723 0,'0'-17'0,"0"34"0,17-87 16,1 34 0,-18 54 15,0 53 0,0 17-15,-18 18-1,-17-1 1,18 1 0,-19-35-1,36-54-15,-35 19 16,17-36-1,1-18-15</inkml:trace>
  <inkml:trace contextRef="#ctx0" brushRef="#br0" timeOffset="1254.684">600 988 0,'-18'0'0,"36"0"0,-106 0 15,52-18 1,142 0 31,18 1-32,17-1 1,-71 18-16</inkml:trace>
  <inkml:trace contextRef="#ctx0" brushRef="#br0" timeOffset="1654.065">1323 900 0,'0'-18'16,"0"0"0,-18 18-1,1 0-15,-19 18 16,-17 35-1,18 17 1,18 19 15,34-1-15,18-35 0,36-36-1,-36-34 1,1-36-1,-36 35-15,17-70 16,-34 0 0,-19 35-1,1 53 1,17 0 0</inkml:trace>
  <inkml:trace contextRef="#ctx0" brushRef="#br0" timeOffset="2218.662">1605 952 0,'-18'18'46,"18"0"-46,-17-1 16,-1 36 0,1 0-1,17-17-15,35 16 16,35 1 0,1-53-1,17-35 1,-17-35-1,-36 34 17,0 1-17,-70 70 17,35 18-17,0 0 1,53-18-1,35-35 1,18-35 0,-36-35-1,-17-19 1,-35-17 0,-36 36-1,1 52-15,-54 1 16,-17 17-1,35 35 1,53-17 0</inkml:trace>
  <inkml:trace contextRef="#ctx0" brushRef="#br0" timeOffset="2802.302">3298 741 0,'0'0'0,"0"-18"16,0-17-1,0 17 1,18 1 0,-18 34 15,0 19-15,-35 52-1,-71 53 1,35-18-1,54 1 1,-1-18 15,53-36-15,1-52 0,70-1-1,-71-17-15,71-35 16,70-71-1</inkml:trace>
  <inkml:trace contextRef="#ctx0" brushRef="#br0" timeOffset="3001.195">3298 935 0,'0'0'0,"-88"0"15,-35 0 1,105 0-1,36 0 1,70 0 0,71-18 15,-53 1-31</inkml:trace>
  <inkml:trace contextRef="#ctx0" brushRef="#br0" timeOffset="3299.994">3863 847 0,'-53'0'32,"-18"17"-17,19 36 1,16 18 0,54 17-1,52-35 1,36-35-1,-18-18 1,-52-18-16,17-70 16,-18-1 15,-70 1-15,-36 35-1,1 71 1,17 17-1</inkml:trace>
  <inkml:trace contextRef="#ctx0" brushRef="#br0" timeOffset="4182.755">5115 917 0,'0'0'0,"0"18"15,-17-18-15,-1 53 16,-17 0-1,17 17 1,18-17 0,0 0-1,0-71 32,0-17-31,0-35-1,0-36 1,35 18 0,-17 70-16,70 0 15,0 36 1,36 35 0,-36 17-1,-35 1 1,-35-36-1,-54-52 17,19-36-17,17-18 1,35 1 15,18 34-15,-18 36-16,18 36 15,35 34 1,-35 1 0,-53-1-1,0 1 1,0-36 0,-17-17-1,17-36 1</inkml:trace>
  <inkml:trace contextRef="#ctx0" brushRef="#br0" timeOffset="4681.848">6085 970 0,'0'0'0,"0"-18"16,53 1-1,-17-18 1,-19 17 0,-17 0-1,-35 18 17,-36 18-17,1 17 1,17 36-1,53-1 1,0-52-16,18 53 16,34-36-1,1-35 1,0-35 15,-17-36-15,-1-17-1,-35 52 1,-18 72 15,1 17-15,17 17 0,0-52-16,0 35 15,35 0 1</inkml:trace>
  <inkml:trace contextRef="#ctx0" brushRef="#br0" timeOffset="5215.206">6473 917 0,'0'0'0,"0"-17"15,18 17 1,35 0 0,0 17-1,-18 36 1,-17-35-16,-18 52 16,0 1-1,-18-18 1,1-18-1,17-53 17,0 1-32,17-54 15,54-17 1,-18 0 15,-18 35-31,-35 35 31,0 36-15,-35 52 0,-1 1-1,19-18 1,-1 18 0,0 17-1,36-71 1,35 1-1,71-53 1,-89 17-16</inkml:trace>
  <inkml:trace contextRef="#ctx0" brushRef="#br0" timeOffset="5414.953">7179 970 0,'0'0'0,"0"-18"0,0 1 31,0 34 0,0 19-15,0 17-1,-18 17 1,18 1 0,-17-18-1,-1-53 1</inkml:trace>
  <inkml:trace contextRef="#ctx0" brushRef="#br0" timeOffset="5580.432">7214 776 0,'0'0'0,"18"-53"0,17-35 16,-35 53-1,0 17 16,18 53-31,-1 18 16</inkml:trace>
  <inkml:trace contextRef="#ctx0" brushRef="#br0" timeOffset="6247.163">7479 1023 0,'0'0'0,"0"18"16,0-1 15,0 1-15,0 0-16,0-1 15,0 1 1,0 0-1,-18-36 17,18 0-17,0-35 1,0-35 0,18 18-1,17 34 1,-17 36-16,35 18 15,0 52 1,-36 19 0,1-19-1,-18-34 1,18-36 15,-1-53-15,18-18 15,18 0-15,36 19-1,34 52 1,-35 52 0,-35 1-1,-53 18 1,0 0-1,-35-19 1,-18 1 0,35-35-16,-35-18 15</inkml:trace>
  <inkml:trace contextRef="#ctx0" brushRef="#br0" timeOffset="6446.791">8396 988 0,'18'-18'16,"-36"36"-16,53-54 16,-35 54-1,0 17 1,-17 18 0,-1 18-1,0-18 1,-17-36-1</inkml:trace>
  <inkml:trace contextRef="#ctx0" brushRef="#br0" timeOffset="6612.205">8520 811 0,'0'-35'15,"0"70"-15,0-105 0,-18-18 16,-35 70 15,18 18-15,17 53-1,18-35 1</inkml:trace>
  <inkml:trace contextRef="#ctx0" brushRef="#br0" timeOffset="7128.006">8643 864 0,'0'18'16,"18"-18"15,-1 0-15,1 18-16,35-18 15,35 0 17,-17 0-17,-1 0 1,-35 17 0,-35 1-1,0-1 1,-35 1-1,-53 35 1,17-18 0,36-17-16,-35 35 15,34 0 1,36 0 0,18-18-1,17 0 1,36-17-1,35-18 17,-1-18-17,1-52 1,-18 34-16</inkml:trace>
  <inkml:trace contextRef="#ctx0" brushRef="#br0" timeOffset="7510.909">9419 1005 0,'0'0'0,"0"18"47,18-18-31,17 0-16,18 0 15,18-35 1,-36-1 15,-35 1-15,0 18-16,-53 17 16,-18 0-1,1 70 1,17 36-1,53-53 1,53 17 0,70 1-1,1-71 1,-71-18 0</inkml:trace>
  <inkml:trace contextRef="#ctx0" brushRef="#br0" timeOffset="8476.657">10672 423 0,'0'0'0,"0"-17"0,0-1 15,0 36 16,0 17-15,0-17-16,0 87 16,0 19 15,-18 17-15,18 0-1,-18-17 1,18-89-16,-17 35 15,17 19 1,-18-72 0,18-70 15,18-35-15,17-18-1,35 18 1,-34 70-16,34-17 15,18 53 1,-17 35 0,-18 17 15,-53 19-15,-18-19-1,-52-35 1,-36-17-1,35-18 1,18-18 0,53 1-16</inkml:trace>
  <inkml:trace contextRef="#ctx0" brushRef="#br0" timeOffset="8808.526">11165 917 0,'0'0'15,"18"-17"17,17 17-32,-17 17 15,0 1 1,35 70 0,-53 0-1,0-17 1,-18-18-1,18-36 1,-18-34 0,18-19-1,0-52 1,71-35 0,-1 52-1,1 18 1,-1 36-1</inkml:trace>
  <inkml:trace contextRef="#ctx0" brushRef="#br0" timeOffset="9158.957">11818 864 0,'-18'0'31,"1"18"-31,-1 0 16,0-1-16,-34 36 16,16 18-1,54 17 1,35-35 0,17-36-1,19-17 1,-36-52-1,-18-54 1,-35-35 0,-18 70-1,-35 53 17,0 18-17,53 36-15</inkml:trace>
  <inkml:trace contextRef="#ctx0" brushRef="#br0" timeOffset="9691.062">12100 900 0,'0'17'31,"0"1"-16,0-1-15,-17 36 16,17 18 0,0 0-1,17-54-15,19 18 16,16-35 15,19-35-15,0-53-1,-1 0 1,-70 70 0,0 36-1,0 17 1,0 18 0,18 0-1,35-18 1,53-35-1,-36-35 1,-17-18 0,-53-18-1,0 1 1,-35 17 15,-36 18-15,36 35-1,53 0-15</inkml:trace>
  <inkml:trace contextRef="#ctx0" brushRef="#br0" timeOffset="10074.66">13212 900 0,'0'0'0,"0"-18"16,0 0-1,0 1 1,-18 17 0,0 0-1,-17 17 17,17 19-17,36 16 1,17 19-1,1 0 1,-36-18 0,0-1-1,-53-34 1,-36-18 0,-34 0-1,52-18 1,36-17-1,53 35-15</inkml:trace>
  <inkml:trace contextRef="#ctx0" brushRef="#br0" timeOffset="10440.07">13494 935 0,'17'0'16,"1"0"0,0 0-1,-1 0 1,19-35 0,-19-1-1,-17 1 1,-35 35-1,-18 0 1,0 35 0,35 18-1,1 35 1,17-70-16,35 70 31,36-17-15,-1-54-1,-35-17-15</inkml:trace>
  <inkml:trace contextRef="#ctx0" brushRef="#br0" timeOffset="10738.887">13899 847 0,'0'0'0,"18"17"16,-18 1-16,0 17 15,0 36 1,-18 35 0,1-53-1,17-36 1,0-52 15,17-36 0,1 54-31,17-36 16,89-71 0,-36 54-1,-53 52-15</inkml:trace>
  <inkml:trace contextRef="#ctx0" brushRef="#br0" timeOffset="11371.752">14552 600 0,'0'0'0,"0"-18"15,0-17 1,18-18 15,35-18-15,0 18-1,-1 53 1,19 53 0,0 18-1,-36 17 1,-35-17-1,-88 17 1,-1-35 0,19-18-1,17 18 1</inkml:trace>
  <inkml:trace contextRef="#ctx0" brushRef="#br0" timeOffset="11552.32">14676 1023 0,'17'35'0,"-34"-70"15,34 106 1,-17-54 0,0 1-1,18-18 48,-18-18-63,0 1 15</inkml:trace>
  <inkml:trace contextRef="#ctx0" brushRef="#br1" timeOffset="30690.632">988 2787 0,'0'-18'94,"0"1"-78,0-1-1,0 0-15,0 1 16,0-1 0,0 0-1,0 1 1,-18 17-1,-17 0 1,-36 0 0,18 17-1,-35 19 1,35 17 0,18 17-1,17 1 1,36-1-1,17-52 1,18 0 0,0-18-1,35-53 1,-35-18 15,18-52-15,-1-36-1,-34-35 1,-36 123 0,-18 1-1,18 52 1,-18 18 0,1 35 15,-1 18-16,18-17-15,-18 69 16,18 37 0,0-19-1,0-35 1,0-17 15,0-36-15,0-53-1,18 1-15</inkml:trace>
  <inkml:trace contextRef="#ctx0" brushRef="#br1" timeOffset="31072.54">1164 2699 0,'18'0'0,"-1"0"16,1 0 0,0 0-1,17 35 1,-35-17 0,18 35-16,-1 17 31,-17 1-16,0-54 1,0 1 0,0-36-1,-17-35 1,34-17 0,19-1-1,-1 18 1,-18 36-1,1-1 1</inkml:trace>
  <inkml:trace contextRef="#ctx0" brushRef="#br1" timeOffset="31272.919">1517 2716 0,'0'18'0,"0"0"16,0-1-1,18 54 1,-18-18 0,0 0-1,0-36 1</inkml:trace>
  <inkml:trace contextRef="#ctx0" brushRef="#br1" timeOffset="31439.404">1605 2487 0,'0'0'15,"0"-53"-15,-35 0 16,0 53 0,35 71 30</inkml:trace>
  <inkml:trace contextRef="#ctx0" brushRef="#br1" timeOffset="31839.691">1870 2663 0,'0'-17'32,"0"34"-1,0 1-31,17 53 16,-17 17-1,18-18 1,0 1 15,-1-71-31,1 18 16,17-18-1,0-36 1,1-34 0,-1 17-1,0-18 1,-17 18-1,0 18 1</inkml:trace>
  <inkml:trace contextRef="#ctx0" brushRef="#br1" timeOffset="32238.273">2505 2734 0,'17'0'0,"1"0"15,0 0 1,-18-18 0,35-17-1,-17 0 1,-18-18-1,-18 35 1,-35 18 0,0 18-1,18 17 1,17-17-16,1 52 16,17 19 15,35-19-16,18 1 1,17-36 0,1-35-1,-54-18-15</inkml:trace>
  <inkml:trace contextRef="#ctx0" brushRef="#br1" timeOffset="32556.301">2840 2734 0,'0'0'0,"17"-18"16,19 89 31,-36-53-47,17 52 16,-17-17-1,0-18 1,0-17 15,0-36-15,0-17-1,18-18 1,0 0 0,17-35-1,0 35 1,-35 18-16,18 0 15</inkml:trace>
  <inkml:trace contextRef="#ctx0" brushRef="#br1" timeOffset="33169.815">3510 2734 0,'-18'0'16,"18"-18"-1,-17 18 1,-1 18 0,1 0-1,17 17 1,-18-35 0,36 0 15,-18-18-16,17 1 17,-34 17-1,17 17-15,0 1-1,0 0 1,17-18 15,1-18-15,-18 0 15,0 1 0,-18 17-15</inkml:trace>
  <inkml:trace contextRef="#ctx0" brushRef="#br1" timeOffset="34334.96">4039 2734 0,'0'18'31,"0"-1"-15,0 36 0,0 0-1,0-18 1,0-17 0,0-36 15,0 1-16,0-19-15,0-34 16,0-18 0,53 17-1,0 36 17,0 35-17,35 53 1,-35 17-1,-18-17 1,-17-35-16,-18 0 16,0-36 31,0-17-47,-18-36 15,18 18 1,36 18-1,17 35 1,-36 18-16,71 52 31,1 18-15,-54-17 0,-35-18-1,-18 0 1,-17-18-1,0-17 1</inkml:trace>
  <inkml:trace contextRef="#ctx0" brushRef="#br1" timeOffset="34869.709">5239 2716 0,'0'0'0,"0"-17"16,35-19 0,-17 1-1,-18 18 1,0-1-1,-36 0 1,-52 18 0,0 0-1,-18 88 1,53 18 0,53-18-1,71-17 1,-1-36-1,19-35 1,-37-53 0,1-17 15,-35-18-15,-18 35-1,-18 106 16,18 17-15,0 18 0,36-52-1,-1-19 1</inkml:trace>
  <inkml:trace contextRef="#ctx0" brushRef="#br1" timeOffset="35183.78">5503 2893 0,'0'0'0,"0"-36"16,0 1-1,0-35 17,18-19-17,17 1 1,36 35-1,-1 71 1,-17 17 0,18 71-1,-54-18 1,-17-17 0,-17-1-1,-1-52 1</inkml:trace>
  <inkml:trace contextRef="#ctx0" brushRef="#br1" timeOffset="35666.63">6068 2593 0,'0'0'0,"0"-35"16,17-18-1,-17 35 1,0 0 0,-53 18-1,18 36 1,-18 34 0,18 36-1,35 0 1,53 0-1,-18-71 1,18-35 0,0-35-1,0-53 1,-18-18 15,-17 53-15,-18 18-1,-35 87 1,17 19 0,18 17-1,0-17 1,18-36 0,17-17-1,-17-18-15</inkml:trace>
  <inkml:trace contextRef="#ctx0" brushRef="#br1" timeOffset="36215.726">6703 2611 0,'0'0'0,"0"-18"0,0-35 31,-36 18-15,-16 35-1,-19 35 1,18 36 0,35-1-1,89 18 1,17-70 0,-17-18-1,-1-71 1,-34-17-1,-19 53 1,-17-18 0,-35 71-1,0 70 1,-18 35 15,17 36-15,19 17-1,17-17 1,-35 18 0,-18-107-1,17-52 1,-17-36 0,-17-52-1,17-19 1,53-16-1,88-72 1,36 36 0</inkml:trace>
  <inkml:trace contextRef="#ctx0" brushRef="#br1" timeOffset="36598.723">7003 2699 0,'35'35'15,"0"-35"1,18 0 0,-35 0-16,17-35 15,0-1 1,-17-34-1,-18 17 1,-35 35 0,-18 36-1,-35 105 1,52-17 0,36 0 15,18-18-16,35-35 1,0-17 0,17-36-1</inkml:trace>
  <inkml:trace contextRef="#ctx0" brushRef="#br1" timeOffset="37096.75">7691 2505 0,'0'0'15,"17"-18"-15,-17 0 16,-35 36 31,17 0-47,-17 52 15,17-34 1,-35 87-16,36 0 16,17-17-1,17-17 16,19-37-15,17-34 0,-18-18-16</inkml:trace>
  <inkml:trace contextRef="#ctx0" brushRef="#br1" timeOffset="37412.907">8132 2417 0,'0'0'16,"17"-18"-16,18 18 16,18 35-1,0 53 1,0 36 15,-53-89-31,-17 106 16,-19-17-1,-17-36 1,-17-35 0,17-36-1,0-17-15</inkml:trace>
  <inkml:trace contextRef="#ctx0" brushRef="#br1" timeOffset="37815.017">8837 2769 0,'0'0'0,"0"18"16,0 0 0,0-1-1,-18 18 1,1-17-1,17 0 1,0-36 15,17 18-31,-17-18 16,0 1 0,-17 17 30,-1 0-30</inkml:trace>
  <inkml:trace contextRef="#ctx0" brushRef="#br1" timeOffset="39060.236">9349 2575 0,'0'0'0,"-18"0"31,0 0-15,1 53 0,-1 18-1,-17 17 1,17-53-16,18 53 15,0-17 1,53-36 0,0-35-1,0-35 1,0-18 0,0-18-1,-36 36 1,-17 53 31,0-1-47,0 19 15,0 17 1,36 0 0,52-18-1,-18-35 1,19-53-1,-37-18 1,-16-34 0,-36-1-1,-18 35 1,-52 71 0,17 0-1,35 35 1</inkml:trace>
  <inkml:trace contextRef="#ctx0" brushRef="#br1" timeOffset="39294.344">10054 2734 0,'0'0'0,"18"0"16,-1-18-1,1 18 1,-18 53 0,0 0-1,0 18 1,0-18 0,0-18-1,-18-35 1</inkml:trace>
  <inkml:trace contextRef="#ctx0" brushRef="#br1" timeOffset="39460.099">10195 2469 0,'0'0'16,"18"-105"-1,-18 87-15,0 0 16,18 54 15,-1-19-15</inkml:trace>
  <inkml:trace contextRef="#ctx0" brushRef="#br1" timeOffset="39827.631">10407 2857 0,'0'0'0,"0"18"0,0 17 16,0-52 15,0-1-15,0-35 0,35-35-1,0 0 1,1 35-1,34 18 1,1 52 0,-53 1-16,34 70 15,-34-17 1,-18 17 0,0-35-1,-35 0 1,0-53-1,17 0-15</inkml:trace>
  <inkml:trace contextRef="#ctx0" brushRef="#br1" timeOffset="40444.999">11342 2663 0,'0'0'0,"53"-52"16,0-1-1,-53 17 1,-36 1 0,19 35-16,-36 0 15,-53 18 1,0 52-1,36 36 1,52 0 0,36 0 15,87-36-15,1-70-1,-18-53 1,18-52-1,-18-89 1,-17 0 0,-18 35-1,-35 71 1,-18 52 0,-18 36-1,-17 53 1,-1 35-1,19 89 1,-1-36 0,18-18-1,-18-34 17,-17-19-17,18-17 1,34-53 15,1-18-31</inkml:trace>
  <inkml:trace contextRef="#ctx0" brushRef="#br1" timeOffset="40807.967">11959 2558 0,'0'0'0,"0"-53"16,0 35-1,0 0 1,-35 71 0,-18 36-1,18-1 17,35 18-17,35-18 1,36-53-1,-19-53 1,1-35 0,-17-70-1,-36 0 1,0-1 0,-89 54-1,37 70 1,-1 17-1</inkml:trace>
  <inkml:trace contextRef="#ctx0" brushRef="#br1" timeOffset="41357.171">12206 2469 0,'0'18'16,"-35"70"-1,17 0 1,18 1 0,35-36-1,36-18 1,-18-35-1,0-53 1,0-18 0,-36-17-1,-17 71 1,18-19-16,-36 36 31,1 36-15,17 34-1,17 1 1,36-18 0,18-36-1,-1-17 1,-17-53 0,-17-35-1,-36 0 1,0-18-1,-53 36 1,-18 34 0,1 36-1</inkml:trace>
  <inkml:trace contextRef="#ctx0" brushRef="#br1" timeOffset="41822.288">13229 2222 0,'0'0'0,"0"-35"32,0 18-17,-17 17 1,-1 0-1,-35 17 1,-18 54 0,1 52-1,17 18 1,53 18 0,18-35-1,52-54 1,-52-52-16,70-1 15,-35-17 1</inkml:trace>
  <inkml:trace contextRef="#ctx0" brushRef="#br1" timeOffset="42155.999">13600 2134 0,'0'0'0,"35"0"16,-18 0-1,1 53 1,0 53-1,-18 0 1,-18 70 0,-52 18-1,-1-106 1,0-52 0,36-36-1</inkml:trace>
  <inkml:trace contextRef="#ctx0" brushRef="#br1" timeOffset="43021.115">14340 2469 0,'-35'0'16,"35"18"-1,-18-18 1,1 18-16,17 17 16,-18 0-1,18-17 1,35-18-1,1 0 1,-1-18 0,-35 1-1,-18-1 1,-17 18 0,0 0-1,52 0 32,1 0-31,35 0-1,0-18 1,-53-17 0,0 17-16</inkml:trace>
  <inkml:trace contextRef="#ctx0" brushRef="#br1" timeOffset="44485.896">14852 2328 0,'18'18'31,"-18"0"-16,0-1 1,0 19-16,0-19 16,0 54-1,0 35 1,0-54 0,0-16-1,0-54 16,0-35-15,0-35 0,35-18-1,18 18 1,17 35 0,-17 35-1,-17 54 1,16 52-1,-34-70-15,0 70 32,-1-18-17,1-34 1,-18-72 15,-18-34-15,18-18-1,36 17 1,17 36 0,35 52-1,-18 36 1,1 35 0,-54-70-16,1 70 15,-18-17 1,-18-18-1,1-18 1,-1-35 15</inkml:trace>
  <inkml:trace contextRef="#ctx0" brushRef="#br1" timeOffset="45035.819">16051 2364 0,'0'0'0,"36"0"16,-1-18-1,-17 0 1,-18 1-1,-18-1 1,0 18-16,-35 0 31,-35 18-15,0 17 0,17 53-1,54 0 1,34 1-1,36-19 1,36-70 0,-1-35-1,-18-36 1,-17-35 0,-18 36-1,-35 52 1,0 36-1,-35 52 1,18 19 0,17-1 15,0-18-15,52-17-1,-16-53-15</inkml:trace>
  <inkml:trace contextRef="#ctx0" brushRef="#br1" timeOffset="45316.86">16669 2293 0,'0'0'0,"17"-18"0,-17-17 16,-17 53 31,-1 17-47,-17 53 31,-18 36-15,0-1-1,18-35 1,17-35-1</inkml:trace>
  <inkml:trace contextRef="#ctx0" brushRef="#br1" timeOffset="45550.845">16545 2399 0,'0'-35'0,"0"70"0,0-106 16,0 89 15,18 17-31,0 53 16,17 18-1,0-18 1,-17-17 15,-1-53-15,1-18-16</inkml:trace>
  <inkml:trace contextRef="#ctx0" brushRef="#br1" timeOffset="45751.61">16880 2434 0,'0'-17'0,"0"34"0,0-52 15,0 53 1,0 34-1,-17 19 1,17 0 0,0-19-1,-18-52 1</inkml:trace>
  <inkml:trace contextRef="#ctx0" brushRef="#br1" timeOffset="45932.417">16933 2152 0,'0'0'0,"-17"-35"16,17 17 0,17 18 15,1 18-16</inkml:trace>
  <inkml:trace contextRef="#ctx0" brushRef="#br1" timeOffset="46616.036">17092 2469 0,'0'0'16,"0"71"0,0-36-1,-18 1 1,18-1 0,0-18-1,0-34 16,0-18-15,18-36 0,0-35-1,35 18 1,0 53 0,-18 35-1,53 0 1,-17 88-1,-36 0 1,-35-17 0,0-18-1,0-71 17,0-35-17,17-53 1,36 18-1,0 17 1,36 36 0,-54 35-16,53 53 15,-17 35 1,-71 36 0,-18-18 15,-35-18-16,18-18 1,-18-52 0,53-36-1,0-35 1</inkml:trace>
  <inkml:trace contextRef="#ctx0" brushRef="#br1" timeOffset="46848.035">18097 2399 0,'0'0'0,"18"-18"16,0 18-1,-18 36 1,0 34 0,-18 36 15,0-36-16,1-34 1,17-54 0</inkml:trace>
  <inkml:trace contextRef="#ctx0" brushRef="#br1" timeOffset="47010.231">18150 2205 0,'0'0'0,"0"-18"0,0-17 15,0 0 1,18 52 47</inkml:trace>
  <inkml:trace contextRef="#ctx0" brushRef="#br1" timeOffset="47531.045">18344 2275 0,'18'0'31,"0"18"-31,-1-18 16,1 0-16,35 0 16,17 0-1,1 0 1,-18 0 0,-53 18 15,0-1-16,-18 1 1,-17 17 0,-18 36-1,18-18 1,-18 35 0,0-18-1,35-34 1,18-19-16,0 1 15,18 0 1,53-18 0,17 0-1,35-36 1,36-52 15</inkml:trace>
  <inkml:trace contextRef="#ctx0" brushRef="#br1" timeOffset="47879.14">18979 2417 0,'18'-18'15,"0"18"1,-1-18-16,19 1 15,17-19 1,-1 1 0,-34 17-16,-18 1 15,-35-1 1,-36 36 0,-17 35-1,35 53 16,53-1-15,0-16 0,53-19-1,0-17 1,53-71 0</inkml:trace>
  <inkml:trace contextRef="#ctx0" brushRef="#br1" timeOffset="48295.98">19879 1976 0,'0'0'0,"18"0"16,17-36-1,-17 1 1,-36 35 15,18 18-31,-71 35 16,1 17-1,-1 36 1,36 35 0,17 18-1,54 17 1,17-123 0,17-35-1,-17-36 1</inkml:trace>
  <inkml:trace contextRef="#ctx0" brushRef="#br1" timeOffset="48611.96">20285 1782 0,'0'0'0,"17"0"16,1 35-1,0 53 1,35 18 0,-36 35-1,-17 18 1,-53-18 15,-17-35-15,-1-53-1,18-53-15</inkml:trace>
  <inkml:trace contextRef="#ctx0" brushRef="#br1" timeOffset="49060.725">20920 2152 0,'-18'0'0,"18"18"15,-18-18 1,18 17-1,18-17 17,0 0-17,-18-17-15,0-1 16,-36 18 0,1-18-1,0 18 1,0 0-1</inkml:trace>
  <inkml:trace contextRef="#ctx0" brushRef="#br1" timeOffset="49327.193">20779 2487 0,'0'0'0,"17"18"15,1-1 1,-18 1 0,-35 70-1,-36 0 1,-35-35-1,-35-53 1</inkml:trace>
  <inkml:trace contextRef="#ctx0" brushRef="#br1" timeOffset="50394.734">20814 2187 0,'18'0'15,"-1"0"1,1 0 0,-1 0-1,-34 0 16,-1 0-31,1 0 16,34 0 47,1 0-63,17 0 15,0 0 1,-35-17 15,-17 17-15,-1-18-16,-17 18 15,17 0 17,18 18-32</inkml:trace>
  <inkml:trace contextRef="#ctx0" brushRef="#br0" timeOffset="75669.847">600 4427 0,'17'-17'15,"-17"-1"-15,0 0 16,0 1 15,-17 17 16,17 17-47,-18 1 16,0 17-1,1 54 1,-18 34 0,17 0-1,-17 1 1,35-18-1,-18-36 1,18-17 0,0-35-1,0-36 17,18 1-32,-1-36 15,-17 17-15</inkml:trace>
  <inkml:trace contextRef="#ctx0" brushRef="#br0" timeOffset="75968.769">882 4427 0,'0'0'0,"18"-17"15,-1-1 1,1 18 15,-1 53-15,1 35-1,-18 18 1,-18 17 0,-17-17-1,0 0 1,17-53-1,-17-53 1</inkml:trace>
  <inkml:trace contextRef="#ctx0" brushRef="#br0" timeOffset="76185.447">564 4745 0,'0'0'0,"-35"0"16,-18 0 0,36-18-1,105 18 1,18 0 0,35 0-1,-35 0 1,-71 0-1</inkml:trace>
  <inkml:trace contextRef="#ctx0" brushRef="#br0" timeOffset="76568.142">1217 4657 0,'-18'0'31,"1"17"-15,-1 1-1,18 0-15,-35 70 16,35 0 0,0 0-1,53-35 1,-36-53-16,36-18 15,0-17 1,-17-18 15,-36-70-15,-18 17 0,0 35-1,-35 71 1,36 18-1,17 17-15</inkml:trace>
  <inkml:trace contextRef="#ctx0" brushRef="#br0" timeOffset="77133.167">1517 4727 0,'0'0'0,"0"18"32,0-1-32,-18 19 31,1 34-15,17-34-16,0 34 15,17 1 1,54-36-1,-18-35 1,53-53 0,-53-17-1,-1-36 1,-34 53 0,-18 35-1,-35 53 1,35 36-1,0 0 1,35-19 0,36-34-1,17-18 17,-18-35-17,1-71 1,-71 35-1,0 36-15,-18-53 16,-35 35 0,0 53-1,-52 18 1,87-18-16</inkml:trace>
  <inkml:trace contextRef="#ctx0" brushRef="#br0" timeOffset="77832.779">3228 4498 0,'0'0'0,"18"-18"15,-18 1 17,35 17-17,0 0 1,-17 35 0,-18 18-1,-18-18 1,0 0-16,-52 71 15,17 18 1,18-1 0,17-35-1,18-17 17,18-36-17,35-35 1,52 0-1,1-17 1,-35-36 0</inkml:trace>
  <inkml:trace contextRef="#ctx0" brushRef="#br0" timeOffset="78032.527">3052 4780 0,'0'0'0,"-53"-18"16,35 1 0,36 17-1,87 0 1,19 0 0,-54-18-1</inkml:trace>
  <inkml:trace contextRef="#ctx0" brushRef="#br0" timeOffset="78365.02">3634 4674 0,'0'0'0,"-53"36"31,35-1-31,0-18 16,18 72-1,0-54-15,36 36 16,34-19 0,36-34-1,-35-53 1,-1-36 0,-70-35 15,-35 18-16,-53 35 1,-36 53 0,54 18-1,52-18-15</inkml:trace>
  <inkml:trace contextRef="#ctx0" brushRef="#br0" timeOffset="79295.948">4762 4798 0,'-17'17'16,"-1"1"-1,18 17 1,-17-17-16,17 53 16,0-19-1,0-34 1,0 0 0,0-36-1,0-35 1,17-53-1,18 0 1,18 54 0,53 52-1,0 52 1,-35 54 0,-18-17 15,-53-37-16,0-34 1,0-36 0,0-34-1,17-37 1,36-34 0,18 70-1,-1 53 1,1 35-1,-1 53 1,-52 18 0,-18 0-1,-18-53 1,1-18 0,17-70 15</inkml:trace>
  <inkml:trace contextRef="#ctx0" brushRef="#br0" timeOffset="79513.77">5697 4851 0,'0'0'0,"18"0"16,-18 35 15,0-17-16,0 52 1,0-17 0,-18-18-1,18-17 1,-17-18-16</inkml:trace>
  <inkml:trace contextRef="#ctx0" brushRef="#br0" timeOffset="79662.9">5786 4621 0,'0'0'16,"35"-88"-1,-18 35 1,-17 36 0,0 52-1,0-17 1</inkml:trace>
  <inkml:trace contextRef="#ctx0" brushRef="#br0" timeOffset="80062.843">5909 4974 0,'0'0'0,"0"35"0,-18 1 16,1-36 31,17-18-47,0-52 31,0-19-15,53-17-1,0 36 1,-1 52-1,37 36 1,-72 0-16,54 70 16,-53-35-1,-18 53 1,-18-36 0,-17-17-1,-1-35 1</inkml:trace>
  <inkml:trace contextRef="#ctx0" brushRef="#br0" timeOffset="80279.191">6456 4833 0,'0'0'0,"17"-18"0,-17-17 15,0 53 16,0 35-15,-17 17 0,-1 1-1,1-36 1,17-17-16,-18-18 16</inkml:trace>
  <inkml:trace contextRef="#ctx0" brushRef="#br0" timeOffset="80429.25">6579 4586 0,'0'0'0,"18"-35"16,-18-18 0,-18 35-1,1 18 1,17 18-16</inkml:trace>
  <inkml:trace contextRef="#ctx0" brushRef="#br0" timeOffset="81444.66">6967 4692 0,'18'0'63,"0"0"-48,-1 0-15,1 0 16,17 0-1,-52 0 173,-1 0-157,0 0-15,-17 53-1,-36 17 1,19 19 0,-1-19-1,17-17 1,36-35 0,0-36-1,36-17 1,-1-18-1,18-71 1,17 36 0,-52 53-1,53 0 1,-19 52 0,1 54-1,-17 17 1,-36-17-1,0-18 1,0-53 31,17-36-47,19-52 16,-1-18-1,35 53 1,-17 36-1,-35 34-15,35 71 16,-35 18 0,-18 0 15,-18-35-15,-17-18-1,-1-18 1,19-35-1,-1-18 1</inkml:trace>
  <inkml:trace contextRef="#ctx0" brushRef="#br0" timeOffset="81659.874">7655 4762 0,'0'0'0,"18"0"0,0-17 16,-18 34-1,0 36 1,-18 36 15,0-1-15,18-35 0,-17-18-1,-1-53-15</inkml:trace>
  <inkml:trace contextRef="#ctx0" brushRef="#br0" timeOffset="81822.858">7708 4604 0,'0'0'0,"0"-18"0,-17-52 16,-1 34-1</inkml:trace>
  <inkml:trace contextRef="#ctx0" brushRef="#br0" timeOffset="82358.697">7990 4692 0,'-17'0'15,"17"18"1,17-18 15,1 0-15,0 0-16,17 0 0,71 0 15,-18 0 1,18 0 0,-36 0 15,-70 17-15,-17 1-1,-71 35 1,35-18-1,-36 18 1,1 18 0,35-19-1,18 1 1,53-17 0,35-19-1,17-17 1,36-17-1,17-19 1,1-34 0,-89 52-16</inkml:trace>
  <inkml:trace contextRef="#ctx0" brushRef="#br0" timeOffset="82709.571">8855 4798 0,'0'0'0,"-18"0"0,36 0 47,-1 0-47,19-18 16,-1 0-1,18-17 1,-36-18-1,-17 36 1,-17 17-16,-36 0 16,-35 35-1,17 53 17,54 0-17,17 18 1,88-18-1,-18-70 1,-17-18-16</inkml:trace>
  <inkml:trace contextRef="#ctx0" brushRef="#br0" timeOffset="83674.153">10089 4216 0,'0'0'0,"0"-18"0,0-17 16,0 52 30,0 19-46,0 52 16,0 18 0,0-18-1,0 53 1,0-18 0,0-87-1,0 52 1,0-53-1,-17-35 1,17-35 0,0-36-1,53-17 1,70-18 0,-35 71-1,-17 53 1,-36 52-1,-17-17 1,-36 53 0,-17-35-1,-36-36 1,18-35 15,18 0-15,35-35-16</inkml:trace>
  <inkml:trace contextRef="#ctx0" brushRef="#br0" timeOffset="84006.895">10654 4568 0,'0'0'0,"18"0"15,-1 18 1,18 53-1,-35-1 1,0 18 0,-35-35-1,35-17 1,-17-36 0,17-53 15,0 0-16,35-35 1,18-1 0,-18 36-1,0 1 1,-17 34 0</inkml:trace>
  <inkml:trace contextRef="#ctx0" brushRef="#br0" timeOffset="84357.109">11165 4551 0,'-17'0'16,"-19"17"-16,-16 36 31,-19 0-16,53 71 1,54-54 0,52-34-1,0-54 1,-17-35 0,-36-35-1,-17-18 1,-36 35-1,-17 19 1,-36 52 0,53 0-16</inkml:trace>
  <inkml:trace contextRef="#ctx0" brushRef="#br0" timeOffset="84872.498">11606 4604 0,'-17'17'16,"17"1"0,-36 0-1,36 17-15,0 35 16,36 1-1,34-18 1,18-35 0,-17-36-1,-18-53 1,-18-34 0,-17 52-1,-18 35 16,0 71 1,0 17-17,53-17 1,35-35 0,-35-53-1,0-18 1,-36-18-1,-17 1 1,-35 17 0,0 35-1,-18 1 1</inkml:trace>
  <inkml:trace contextRef="#ctx0" brushRef="#br0" timeOffset="85237.656">12541 4498 0,'0'0'0,"18"0"16,-36 0 15,1 0-15,-19 0-1,19 18-15,17 17 16,-18 18 0,36 0-1,17 35 1,-35 0 0,0-35-1,-35-35 1,-18-18 15,0-18-15,18-17-1,35 17-15</inkml:trace>
  <inkml:trace contextRef="#ctx0" brushRef="#br0" timeOffset="85604.21">12859 4621 0,'70'-35'31,"-52"35"-31,0-35 16,-1 0-1,-17-1 1,-53 36 15,36 0-31,-54 18 16,18 52 0,36 19-1,17-1 1,17 0-1,54-17 1,17-54 0,-18-17-1</inkml:trace>
  <inkml:trace contextRef="#ctx0" brushRef="#br0" timeOffset="85904.698">13370 4516 0,'0'0'0,"0"-18"0,18 18 32,0 35-17,-18 18 1,0 35 0,0-52-16,-18 16 15,0 19 1,1-71-1,17-18 1,0-35 0,0-17-1,17-18 1,54-36 0,-18 71-1</inkml:trace>
  <inkml:trace contextRef="#ctx0" brushRef="#br0" timeOffset="86352.743">13741 4110 0,'0'0'0,"0"-53"15,17-18 1,54 71 15,17 36-15,-17 34 0,-36 18-1,-35 1 1,-53-36-1,-18 17 1,1-17 0,52-35-16</inkml:trace>
  <inkml:trace contextRef="#ctx0" brushRef="#br0" timeOffset="86518.794">13794 4657 0,'0'53'15,"0"-18"1,0-18-1,17-17 32,1 0-31,-18-17 0,0-1-16,0 1 0</inkml:trace>
  <inkml:trace contextRef="#ctx0" brushRef="#br1" timeOffset="114708.871">776 6456 0,'35'-18'31,"-17"18"-31,0-17 15,-1-1 1,1 0 0,-18-17-1,0-18 1,0 35 0,-35-17-1,-36 35 1,-35 0-1,0 53 1,18 35 0,35 0-1,53 1 17,36-36-17,52-53 1,0-18-1,18-35 1,-18-70 0,18-54-1,-53 1 1,0 17 0,-53 106-1,-18 71 32,18-1-47,-18 72 16,1-54-16,-1 88 15,0 1 1,1-18 0,17-1 15,0-52-16,0-35 1,17-18-16</inkml:trace>
  <inkml:trace contextRef="#ctx0" brushRef="#br1" timeOffset="115057.078">1182 6350 0,'0'0'0,"0"-18"15,17 18 1,1 18 0,17 35-1,-17 35 1,-18-35 0,0-18-1,0 1 1,0-54 15,0-17-15,0-54-1,53 1 1,-35 53-16,-1 0 16,36-1-1,-18 36 1,-17 0-16</inkml:trace>
  <inkml:trace contextRef="#ctx0" brushRef="#br1" timeOffset="115206.036">1517 6315 0,'0'17'0,"0"-34"0,0 87 16,0-17 15,0-18-15,0 18-1,0-35 1,-18-36-16</inkml:trace>
  <inkml:trace contextRef="#ctx0" brushRef="#br1" timeOffset="115372.48">1676 6050 0,'0'0'0,"-18"-53"15,18 18 1,0 53 15,0-1-15</inkml:trace>
  <inkml:trace contextRef="#ctx0" brushRef="#br1" timeOffset="115739.084">1799 6297 0,'0'18'16,"0"-1"0,0 1-1,0 35 1,18 35-1,-18-17 1,17-18 0,1-36-1,17-17 1,1-17 0,-19-1-16,19-53 15,16-34 16,-16 34-15,-19 18 0,1 53 15</inkml:trace>
  <inkml:trace contextRef="#ctx0" brushRef="#br1" timeOffset="116073.75">2346 6421 0,'35'0'31,"-17"0"-31,0-18 16,17 0 0,0-35-1,-17 0 1,-18 36-1,-36-1 1,-34 18 0,-1 53-1,36 18 1,35 17 0,35 0-1,-17-53 1,53 36-1,-19-71 1</inkml:trace>
  <inkml:trace contextRef="#ctx0" brushRef="#br1" timeOffset="116390.298">2752 6421 0,'35'-18'16,"-17"36"-16,-18 34 31,17 19-15,-17-18-1,0-18 1,0-17 0,0-36-1,0-35 1,18-35-1,35-35 1,0 34 0,0 37-1,0 52 1,-36 0 0</inkml:trace>
  <inkml:trace contextRef="#ctx0" brushRef="#br1" timeOffset="116672.153">3369 6456 0,'0'17'0,"0"1"16,-18 17-1,1-17 1,17 0-1,0-36 17,0 0-17,0-17 1,0 17 0,0 1 15,17 17-31</inkml:trace>
  <inkml:trace contextRef="#ctx0" brushRef="#br1" timeOffset="117353.99">3951 6509 0,'0'0'0,"-35"53"16,0 0 0,35-18-1,-18 0 1,18-53 31,0 1-32,18-71 1,17-1 0,35 19-1,1 70 1,-18 35-1,0 53 1,-36-35 0,1 0-1,-18-70 17,0-19-17,35-34 1,18-18-1,-17 70 1,34-17 0,1 52-1,-1 36 1,-35 35 0,-35 1-1,0-37 1,-52 1-1,34-35 1,18-36 0,0 1-16</inkml:trace>
  <inkml:trace contextRef="#ctx0" brushRef="#br1" timeOffset="118136.345">5098 6438 0,'17'0'15,"-17"-17"1,18 17 0,0-18-1,-18 0 16,-18 18-15,-17 0 0,-18 18-1,-18 35 1,36-36-16,-18 36 16,18 18-1,17 17 1,71-35-1,18-53 1,-1-18 15,-17-35-15,18-35 0,-54 53-1,-17-36 1,0 89-1,-17 17 1,17 36 0,0-18-1,17 0 1,36-18 0</inkml:trace>
  <inkml:trace contextRef="#ctx0" brushRef="#br1" timeOffset="118470.264">5380 6738 0,'0'-18'16,"0"1"0,17 17-1,-17-36 1,36-16-1,-1-19 1,0 53-16,36-52 16,35 70-1,-36 35 1,-17 36 0,-53-1-1,0 1 1,-35-18-1,0-36 1,35-34 15</inkml:trace>
  <inkml:trace contextRef="#ctx0" brushRef="#br1" timeOffset="118967.996">6191 6491 0,'0'0'15,"0"-18"-15,0-17 16,0 18 0,-35-1-1,-18 18 1,0 35-1,-17 36 1,52-1 0,36 18 15,52-17-15,-17-71-1,18-18 1,-36-17-1,18-53 1,-36 17 0,-17 54-1,-17 34 1,-18 54 0,17-1-1,18-17 1,0-17-1,0-19 1,18-17 0</inkml:trace>
  <inkml:trace contextRef="#ctx0" brushRef="#br1" timeOffset="119533.111">6932 6544 0,'0'0'15,"0"-18"-15,18-35 16,-18 1 0,-53 16-1,-18 19 1,-17 52 0,35 18-1,18 35 1,70-17-1,36-19 1,17-52 0,0-17 15,-17-54-15,-1-17-1,-70 70 1,-35 36-1,-36 53 1,18 34 0,1 19-1,16-1 1,-17 19 0,18-37-1,-18-52 1,-17-35-1,-1-71 1,18-70 0,53 70-1,124-106 1,87 53 15,-140 71-31</inkml:trace>
  <inkml:trace contextRef="#ctx0" brushRef="#br1" timeOffset="119916.949">7355 6526 0,'0'0'0,"0"18"0,18-18 0,0 0 16,-1 0-1,1 0-15,35-18 16,0-17 0,-36 0-1,-17 0 17,-52 35-17,-37 52 1,36 19-1,18 0 1,35-1 0,0-17-1,35 0 1,18-35 0,-17-18-16,34 0 15</inkml:trace>
  <inkml:trace contextRef="#ctx0" brushRef="#br1" timeOffset="120197.879">8043 6279 0,'0'0'0,"-17"-17"16,-19 17-1,-34 17 1,-1 36 0,1 53-1,17 18 1,35-89-16,18 71 16,35-18-1,36-35 1,0-35-1,-36-18-15</inkml:trace>
  <inkml:trace contextRef="#ctx0" brushRef="#br1" timeOffset="120463.753">8643 6244 0,'0'0'15,"18"-17"-15,52-1 16,-34 53 0,-1 89-1,-53 17 1,-70-18 0,35-52-1,-70-1 1,17-17-1,53-53 1</inkml:trace>
  <inkml:trace contextRef="#ctx0" brushRef="#br1" timeOffset="120779.673">9190 6544 0,'0'0'0,"0"18"31,0-1-15,-18 1-16,1 0 31,34-18 0,-17-18-31,18-17 16,-1 35 46</inkml:trace>
  <inkml:trace contextRef="#ctx0" brushRef="#br1" timeOffset="121745.814">9790 6491 0,'0'0'0,"0"-35"31,0 17-15,-18 36 0,0-18-1,1 35 1,-19 36 0,36-1-1,0 1 1,36-36-1,34-35 1,-35 0-16,36-35 16,0-36-1,-1 18 1,-52 36 0,-18 34-1,-18 19 16,18 34-15,35-35 0,18-17-1,18-18 1,-1-18 0,-34-35-1,-1-35 1,-35 0-1,-18 18 1,-52 34 0,-1 36-1,36 36 1</inkml:trace>
  <inkml:trace contextRef="#ctx0" brushRef="#br1" timeOffset="121945.637">10442 6491 0,'0'0'16,"53"0"0,-35 18-1,-18 17 1,0 0 0,0 18-1,-18 0 1,0-35-1,1-18-15</inkml:trace>
  <inkml:trace contextRef="#ctx0" brushRef="#br1" timeOffset="122095.767">10566 6244 0,'0'0'0,"17"-53"0,1-35 16,0 53-1,-1 52 17,-17 36-32</inkml:trace>
  <inkml:trace contextRef="#ctx0" brushRef="#br1" timeOffset="122429.471">10777 6667 0,'0'0'0,"0"18"16,0-36 0,18-17-1,0-18 1,-18 36-16,17-36 16,54-53-1,-1 88 1,36 71 15,-53 35-15,-35 18-1,-54-35 1,-16-18 0,-1-18-1,35-35 1</inkml:trace>
  <inkml:trace contextRef="#ctx0" brushRef="#br1" timeOffset="123028.985">11853 6579 0,'0'0'0,"36"-17"0,-1-1 32,-35-17-17,-35 17 1,-54 0 0,-16 36-1,-19 17 1,36 36-1,53 17 1,88-35 0,35-18-1,35-35 1,1-35 0,-18-71-1,17-53 1,0-87-1,-105 104 17,-18 89-17,-35 53 1,0 71 0,-1 0-1,1 105 1,0-35-1,-1-35 1,1-18 0,18-35-1,17-35 1,35-18 0,-18 0-16</inkml:trace>
  <inkml:trace contextRef="#ctx0" brushRef="#br1" timeOffset="123360.9">12365 6491 0,'0'0'15,"0"-35"1,-35 35 0,-18 35-1,17 36 1,19-1-1,17 1 1,53-36 0,0-17-1,-1-36 1,1-53 0,-17-34-1,-36-1 1,-36 35-1,-34 54 1,17 34 0,53 1-1</inkml:trace>
  <inkml:trace contextRef="#ctx0" brushRef="#br1" timeOffset="123892.745">12647 6438 0,'0'0'0,"-18"18"47,1-1-47,-18 54 15,17-36 1,18 1-16,18 16 15,52-16 1,1-19 15,-1-34-15,1-54 0,-1 1-1,-52-1 1,-36 53-1,-17 36 1,17 35 0,18 35-1,71-35 1,17-35 0,18-18-1,-35-53 1,-54-35-1,-17-18 1,-35 18 0,-18 52 15,35 36-15,36 0-16</inkml:trace>
  <inkml:trace contextRef="#ctx0" brushRef="#br1" timeOffset="124177">13688 6227 0,'0'0'0,"0"-18"0,0-17 15,-18-1 1,-17 36-1,-18 53 1,-18 71 0,36-1 15,0 18-15,35-35-1,53-18 1,0-70-1</inkml:trace>
  <inkml:trace contextRef="#ctx0" brushRef="#br1" timeOffset="124458.15">14129 6103 0,'0'0'0,"53"0"16,-18 35-1,-35 54 17,0 52-17,-18 0 1,-52-35-1,-18-18 1,35-53-16</inkml:trace>
  <inkml:trace contextRef="#ctx0" brushRef="#br1" timeOffset="125223.999">14605 6315 0,'0'17'15,"0"1"1,0 0-1,18-1 1,-1-17 0,1 0-1,0-35 1,-18 17 0,0 1 15,17 17 0,1 17-15,-1-17-16</inkml:trace>
  <inkml:trace contextRef="#ctx0" brushRef="#br1" timeOffset="126255.208">15169 6262 0,'0'0'0,"18"0"16,-18 17 15,0 1-15,0 0-16,0 17 16,0 18-1,-18-35 1,18-1-1,-17-17 1,17-35 0,0 17-16,0-35 15,17-52 1,36 34 0,18 53-1,-36 54 16,53 69-15,-52-16 0,-36-36-1,0-18 1,0-70 15,17 17-31,1-70 16,35-18-1,35 35 1,18 54 0,-18 87-1,-35 1 1,-35 17 0,-54-17-1,1-1 16,-18-35-15,18-17 0,53-18 15,-1 0-31,1-18 0</inkml:trace>
  <inkml:trace contextRef="#ctx0" brushRef="#br1" timeOffset="126454.964">16210 6279 0,'18'-17'16,"-36"34"-16,71-34 16,-53 34-1,-18 19 1,1 34 0,-1-34-1,-17 16 1,17-52 15</inkml:trace>
  <inkml:trace contextRef="#ctx0" brushRef="#br1" timeOffset="126605.002">16298 5997 0,'0'-35'0,"0"70"0,0-88 16,0-17-1,0 87 1,36 19 0,-1 17-1</inkml:trace>
  <inkml:trace contextRef="#ctx0" brushRef="#br1" timeOffset="126971.011">16510 6456 0,'0'0'0,"0"17"31,0-34-15,0-1 0,0 1-16,0-54 15,35-17 1,18 0-1,18 52 1,17 54 0,-18 70-1,-52 36 1,-18-36 0,-35-18-1,0-17 1,17-53 15,36 0-15,-1-17-16</inkml:trace>
  <inkml:trace contextRef="#ctx0" brushRef="#br1" timeOffset="127155.015">17092 6315 0,'0'0'15,"18"-36"1,-36 107 15,0-53-15,18-1-16,-35 54 15,18-1 1,-19-34 0,19-36-1</inkml:trace>
  <inkml:trace contextRef="#ctx0" brushRef="#br1" timeOffset="127313.102">17127 6050 0,'0'0'0,"0"-106"16,0 53-1,18 106 16</inkml:trace>
  <inkml:trace contextRef="#ctx0" brushRef="#br1" timeOffset="127936.016">17374 6438 0,'0'0'0,"-17"18"16,-19 35-1,36-36 1,-17-17 0,17-88 30,0 71-46,0-19 0,35-34 16,18-36 0,17 53-1,1 53 1,-18 88 0,-53 18-1,0-35 1,0-36-1,0-18 17,0-52-17,53-35 1,0-19 0,35-34-1,53 70 1,-70 88-1,-18 71 1,-71 18 0,-35-19-1,0-16 1,18-36 0,17-36-1,36-34 1,17-1-1</inkml:trace>
  <inkml:trace contextRef="#ctx0" brushRef="#br1" timeOffset="128169.282">18380 6244 0,'0'0'0,"17"-17"15,-17 34 16,0 1-31,0 35 16,-35 17 0,17 18-1,1-35 1,-1-35 0,18-36-1</inkml:trace>
  <inkml:trace contextRef="#ctx0" brushRef="#br1" timeOffset="128336.391">18415 6032 0,'0'-35'16,"0"70"-16,0-158 16,0 70-1,-18 53 1,18 18 15,18-18-31</inkml:trace>
  <inkml:trace contextRef="#ctx0" brushRef="#br1" timeOffset="128835.352">18662 6103 0,'0'18'31,"18"-18"-15,-1 17-1,36 1 1,18 0-1,-1-1 1,1-17 0,-71 18-16,17-18 15,-17 18 1,-17 34 0,-36 1-1,-18-17 1,1 17-1,17-1 1,35-16 15,1-1-15,17-17 0,52-1-1,37-17 1,-1 0-1,18-35 1,-18 0-16</inkml:trace>
  <inkml:trace contextRef="#ctx0" brushRef="#br1" timeOffset="129201.213">19315 6315 0,'0'0'16,"52"0"15,-16-18-31,34-17 32,1-18-17,-36 18 1,-35 17-1,-70 36 1,-1 35 0,-17 35-1,35 0 1,53 0 0,18-17-1,-1-54-15,71 19 16,18-36-1,35-53 1</inkml:trace>
  <inkml:trace contextRef="#ctx0" brushRef="#br1" timeOffset="129616.622">20232 5874 0,'0'0'0,"0"-18"0,0 0 16,0 1-1,-18 17 1,-35 17 0,-53 89-1,36 35 17,17 18-17,53 0 1,53-36-1,17-34 1,19-72 0,16-34-1,-69-1-15</inkml:trace>
  <inkml:trace contextRef="#ctx0" brushRef="#br1" timeOffset="129966.733">20761 5803 0,'0'0'15,"0"-17"-15,18-1 16,-18 0 0,35 54-1,0 52 1,-17 106 0,-18 0-1,-71-53 1,-17-35-1,0-53 1,17-36 0</inkml:trace>
  <inkml:trace contextRef="#ctx0" brushRef="#br1" timeOffset="130433.517">21431 5997 0,'0'0'0,"0"-17"16,-17 17 31,-1 0-47,36 0 46,-18-18-30,17 18 0,-17-18-1,0 1 1,0 34 15,0 1-31,-17 17 16,17-17-16</inkml:trace>
  <inkml:trace contextRef="#ctx0" brushRef="#br1" timeOffset="130615.644">21396 6403 0,'18'35'15,"-18"-17"1,0-1-1,-36 19 1,-52 34 0,-18-34-1,53-36-15</inkml:trace>
  <inkml:trace contextRef="#ctx0" brushRef="#br0" timeOffset="147638.034">688 8008 0,'0'0'0,"0"-18"16,0 36 62,-18 0-78,18-1 15,-17 19 1,-36 34 0,0 18-1,18 1 1,17-72-16,18 54 15,0-36 1,0-53 15,70-35-15,-17 18 0</inkml:trace>
  <inkml:trace contextRef="#ctx0" brushRef="#br0" timeOffset="147887.917">1058 7973 0,'18'-18'16,"-36"36"-16,71-71 15,-53 18 1,18 35 0,-18 35-1,18 35 1,-18 19-1,-18 16 1,-17 1 0,-1-18-1,1-35 1,0-53 0</inkml:trace>
  <inkml:trace contextRef="#ctx0" brushRef="#br0" timeOffset="148087.927">829 8220 0,'0'0'0,"-53"-18"16,18 0 0,123 18 15,-17 0-16,52-17 1,-88 17-16,36-18 16</inkml:trace>
  <inkml:trace contextRef="#ctx0" brushRef="#br0" timeOffset="148402.731">1393 8079 0,'-17'0'31,"-1"17"-15,-17 36-1,17 35 1,18-17 0,18-18-1,0-53-15,34 0 16,-34-35-1,0-36 1,-36-17 0,0 35-1,-34 18 1,34 52 0,18 1-1</inkml:trace>
  <inkml:trace contextRef="#ctx0" brushRef="#br0" timeOffset="148919.221">1711 8167 0,'0'0'16,"0"17"15,-18 1-31,18 0 15,-17 70 1,17 0 0,17-70-16,36 35 15,0-36 1,35-34 0,-17-54-1,-18 1 1,-53 17-1,0 35 1,0 53 15,0 36-15,35-1 0,18-34-1,53-36 1,-53-18-1,17-88 1,-52 0 0,-18 18-1,-53 35 1,0 36 0,35 34-1</inkml:trace>
  <inkml:trace contextRef="#ctx0" brushRef="#br0" timeOffset="149435.536">3387 8026 0,'0'0'15,"0"-18"-15,0 0 16,17 18-1,-34 18 48,17 0-63,-36 17 16,-34 53-1,17 18 1,0 0-1,18 17 1,35-17 0,0-35-1,70-36 1,18-35 0,36-35-1,-18-54 1,-71 54-16</inkml:trace>
  <inkml:trace contextRef="#ctx0" brushRef="#br0" timeOffset="149618.136">3334 8290 0,'0'0'0,"-88"-17"16,-18-1-1,70 18 1,125 0 15,69-18-15,1 1-1,-106-1-15</inkml:trace>
  <inkml:trace contextRef="#ctx0" brushRef="#br0" timeOffset="149918.234">3739 8132 0,'0'0'0,"-35"52"16,0 19 0,35-18-1,35 53 17,53-71-17,1-35 1,-1-53-1,-18-35 1,-70-36 0,-35 89-1,-53 0 1,-53 53 0,17 17-1,89-35-15</inkml:trace>
  <inkml:trace contextRef="#ctx0" brushRef="#br0" timeOffset="151166.277">4904 8255 0,'-18'0'16,"18"18"-1,-18 17 1,1 18 0,17 17-1,-18-17 1,18-35 15,0-36-15,18-17-1,35-53 1,0 0 0,17 17-1,1 53 1,-54 18-16,54 53 16,-18 18-1,-18-1 1,-17-17-1,-18-35 1,0-36 0,17-52-1,36-36 17,0 35-17,0 54 1,35 52-1,-17 53 1,-36 18 0,-35 0-1,-18-18 1,1-35 0,-1-35-1</inkml:trace>
  <inkml:trace contextRef="#ctx0" brushRef="#br0" timeOffset="151664.991">6085 8308 0,'0'0'0,"0"-53"31,-17 53-15,-1 0-1,-35 18 1,-17 35 0,-1 17-1,53 36 1,54-36-1,34-34 1,-17-36 0,0-71-1,-18-35 1,-17 18 0,-18 71-1,0-19 1,0 54-1,-18 35 1,18 35 0,0 0-1,0 18 1,18-71 0,17-35-1,-17-17-15</inkml:trace>
  <inkml:trace contextRef="#ctx0" brushRef="#br0" timeOffset="152164.88">6632 8096 0,'18'-35'32,"-18"53"-1,-18 17-15,1 35-1,-19 54 16,-17-1-15,0 1 0,1-18-1,16-53 1,36-36-16,18-34 31,0-1-31</inkml:trace>
  <inkml:trace contextRef="#ctx0" brushRef="#br0" timeOffset="152496.469">6844 8308 0,'0'0'0,"18"-35"0,-36 35 47,0 0-32,1 0 1,-1 0-16,-35 17 16,-53 54-1,71-18 1,35 17 0,0 1-1,18-18 1,17 0-1,0-36 1,18 19 0,0-36-1,18-18 1</inkml:trace>
  <inkml:trace contextRef="#ctx0" brushRef="#br0" timeOffset="152846.232">7108 8520 0,'0'0'15,"0"-18"1,36 18 0,-36-18-16,35 1 15,18-36 1,-35-18-1,-1 36 1,-52 35 0,-36 35-1,18 36 1,1 35 0,52-1-1,0-16 16,52-36-15,19-36 0,-36-17-16</inkml:trace>
  <inkml:trace contextRef="#ctx0" brushRef="#br0" timeOffset="153545.779">8767 8202 0,'0'-18'31,"17"18"-15,1-17-16,17-18 31,-17-1-15,-18-34-1,-18 34 1,-17 36 0,17 0-16,-52 18 15,-1 53 1,18 70-1,35 35 1,18 18 0,-17-53-1,-18-17 1,-1-71 0,-17-36-1,36-17 1</inkml:trace>
  <inkml:trace contextRef="#ctx0" brushRef="#br0" timeOffset="153728.896">8237 8714 0,'0'0'0,"-70"-36"16,52 36-1,18-35 1,35 35-1,142-35 1,-1 17 0,18-52-1</inkml:trace>
  <inkml:trace contextRef="#ctx0" brushRef="#br0" timeOffset="154144.935">9031 8361 0,'0'0'16,"-35"35"31,17 18-32,-17 0 1,35 35 0,0-53-16,18 54 15,34-36 1,37-36-1,-36-34 1,-1-36 0,1-53-1,-35-35 1,-18 70 0,0 53-1,-18 71 1,1 36-1,17 16 1,0-16 15,17-1-15,1-35 0,0-53-16</inkml:trace>
  <inkml:trace contextRef="#ctx0" brushRef="#br0" timeOffset="154460.558">9754 8273 0,'0'0'0,"0"-71"16,0-17-1,-17 53 1,-19 88 31,19-18-47,17 0 0,-53 89 31,35 34-15,-17-17-1,17-35 1,18-35-1,0-54 1,18-34 0</inkml:trace>
  <inkml:trace contextRef="#ctx0" brushRef="#br0" timeOffset="154776.842">10125 8132 0,'0'0'16,"0"-53"-16,0 17 31,0 72 1,0-1-17,-36 71 1,1 52-1,-18 1 1,18-18 0,0-52-1,35-72-15,0 36 16,-18-53 0,36-18-1</inkml:trace>
  <inkml:trace contextRef="#ctx0" brushRef="#br0" timeOffset="155243.078">10425 8449 0,'0'-18'0,"17"18"16,-17-17 0,0-1-16,35-17 15,-35 0 1,0-18 0,0 17-1,-52 36 1,-1 18-1,17 17 1,36 53 0,18 18 15,0 0-15,-18-18-1,0 1 1,-36-54-1,-17-18 1,-17-17 0,-1 0-1,54-35 1</inkml:trace>
  <inkml:trace contextRef="#ctx0" brushRef="#br0" timeOffset="155576.269">10654 8414 0,'0'0'0,"18"-18"16,-1-17 0,-34 35 30,-1 17-46,0 1 16,-35 35 0,-17 35-1,34 0 1,36-17 0,36-18-1,-1 0 1,36-53-1,-54 0-15,1-18 16</inkml:trace>
  <inkml:trace contextRef="#ctx0" brushRef="#br0" timeOffset="155875.846">10901 8449 0,'17'-18'16,"-34"36"-16,52-36 15,-17 54 1,-1 52 0,-17 18-1,-17-36 1,-1-17 0,0-53-1,18-17 1,0-19-1,36-52 1,34-18 0,71 36-1,36 34 1</inkml:trace>
  <inkml:trace contextRef="#ctx0" brushRef="#br0" timeOffset="156240.728">11412 8572 0,'0'0'0,"0"18"16,18-18 0,17 0-1,18-18 1,0-34-1,0-19 1,-53 53-16,0-35 16,-35 36-1,-53 52 17,17 36-17,18 34 1,53-16-1,18-1 1,52-35 0,18-36-1,1-17 1</inkml:trace>
  <inkml:trace contextRef="#ctx0" brushRef="#br0" timeOffset="156675.112">11906 8537 0,'18'0'16,"0"0"0,34 0-1,19-35 1,-18 0 0,-35-1-1,-18 1 1,-36 17-1,-34 54 1,-1 34 0,54-34-16,-19 69 15,36-16 1,36-19 15,34-17-15,1-35-16</inkml:trace>
  <inkml:trace contextRef="#ctx0" brushRef="#br0" timeOffset="157041.862">12365 8767 0,'0'0'0,"-18"17"16,1-17-1,17-17 17,0-36-17,35-18 1,18-35 0,0 0 15,35 53-16,-53 53-15,53 53 16,-35 53 0,-35-35-1,-18 52 1,-53-35 0,-35 1-1,35-72 1</inkml:trace>
  <inkml:trace contextRef="#ctx0" brushRef="#br0" timeOffset="157871.795">13300 8132 0,'0'0'0,"0"-18"15,0-35 1,53 0 0,0 18-1,35 35 1,-35 53 0,-53-18-1,-36 36 1,-17-19-1,-17 19 1,-1 17 0,1 0-1,52-52 1</inkml:trace>
  <inkml:trace contextRef="#ctx0" brushRef="#br0" timeOffset="158021.371">13264 8661 0,'18'17'15,"-18"1"-15,0 0 16,18-1 0,-1 1-1,1-18 17,-36-18-17</inkml:trace>
  <inkml:trace contextRef="#ctx0" brushRef="#br1" timeOffset="170984.03">776 10019 0,'0'0'0,"18"0"16,17 0 0,-35-18 15,18-17-15,-18 17-1,-18 1 1,0 17-1,-52 0 1,-36 17 0,0 36-1,36 18 1,52-18 0,18-36-16,35 36 15,36-17 1,17-36-1,0-36 1,0-17 0,-17-52 15,17-72-15,0-70-1,-70 141 1,0 53-1,-18 36 1,-18 34 0,18 1-16,-18 17 15,-17 54 1,17 16 0,1 19-1,-1-1 1,18-17-1,0-35 1,18-18 0,-1-53-1</inkml:trace>
  <inkml:trace contextRef="#ctx0" brushRef="#br1" timeOffset="171334.603">1235 10001 0,'0'0'0,"17"-17"31,1 17-15,0 35 0,-1 18-1,-17-36-15,0 36 16,0 0-1,0-17 1,0-54 15,0 0-15,18-17 0,17-88-1,18 34 1,-18 36-1,1 18 1,17 17-16</inkml:trace>
  <inkml:trace contextRef="#ctx0" brushRef="#br1" timeOffset="171499.831">1623 9931 0,'0'17'0,"0"-34"0,0 87 16,0-17-1,0 0 1,0-18 15,-18-35-31</inkml:trace>
  <inkml:trace contextRef="#ctx0" brushRef="#br1" timeOffset="171650.036">1711 9754 0,'0'-53'0,"0"106"0,0-176 16,0 70-1,0 71 17,0 17-17</inkml:trace>
  <inkml:trace contextRef="#ctx0" brushRef="#br1" timeOffset="172049.656">1958 10001 0,'18'0'31,"-1"0"-16,-17 18 1,0 0 0,0 17-1,0 35 1,0-52-16,0 17 16,18 18-1,17-53 1,0-17-1,18-36 1,0-36 0,18 1-1,-36 18 1,-35 34 15,18 36-15</inkml:trace>
  <inkml:trace contextRef="#ctx0" brushRef="#br1" timeOffset="172381.475">2540 10054 0,'0'0'16,"35"0"-1,1-17 1,-1-19-1,-35-17 1,0-17 0,0 52-1,-35 18 1,-1 18 15,-17 52-15,53 1-1,0 17 1,53-17 0,-17-18-1,-1-36 1</inkml:trace>
  <inkml:trace contextRef="#ctx0" brushRef="#br1" timeOffset="172698.864">2875 10001 0,'0'0'0,"35"-53"16,-17 71-1,0 53 1,-1 17 15,-17-18-15,0-34-1,0-54 17,0-17-17,36-36 1,-19 36-16,1-71 16,0 53-1,-18 18 1,35 35-1,-18 0-15</inkml:trace>
  <inkml:trace contextRef="#ctx0" brushRef="#br1" timeOffset="172980.7">3440 10125 0,'0'0'0,"0"17"15,0 1 17,17-18 30,-17-18-46,0 1-1,18 17-15,-18-18 16</inkml:trace>
  <inkml:trace contextRef="#ctx0" brushRef="#br1" timeOffset="173729.571">4163 10089 0,'0'18'16,"0"0"-16,-18-1 0,18 19 16,0 17 15,0-36-16,0-34 17,18-54-17,-18 18 1,35-17 0,18 17-1,0 53 1,0 53-1,-36 35 1,-17-71-16,0 54 16,0-36-1,0-17 1,0-36 0,0-35-1,18-35 16,35 18-15,0 17 0,17 53-1,-17 53 1,-35 35 0,0 0-1,-18-18 1,-18-34-1,18-1 1</inkml:trace>
  <inkml:trace contextRef="#ctx0" brushRef="#br1" timeOffset="174245.726">5203 10072 0,'0'0'0,"18"0"15,-18-35 1,0 17-1,-35 0 1,-18 18 0,35 0-16,-52 0 15,-18 53 1,17 35 0,71-17-1,35-1 1,36-34 15,35-36-15,-18-53-1,-53 0 1,18-35 0,-35 52-1,-36 54 1,-17 17-1,17 54 1,18-19 0,0-17-1,18-18 1</inkml:trace>
  <inkml:trace contextRef="#ctx0" brushRef="#br1" timeOffset="174578.843">5521 10336 0,'0'0'0,"0"-17"15,0-19 1,18 19 0,-1-36-1,19-18 1,34 18-1,-17 1 1,35 52 0,-17 52-1,-18 54 1,-53-18 0,0-35-1,-36 0 1,1-35-1,17-18 1</inkml:trace>
  <inkml:trace contextRef="#ctx0" brushRef="#br1" timeOffset="175113.013">6315 10107 0,'0'0'0,"0"-18"16,0 1 0,0-1-1,-18 1 1,-35-1-1,0 18 17,-17 53-17,17 17 1,35 19 0,18-37-1,35 1 1,36-35-1,-18-53 1,0-18 0,0-18-1,-53 36 1,-18 70 15,0 18-15,18 18-1,0-18 1,36-36 0,-19-17-1</inkml:trace>
  <inkml:trace contextRef="#ctx0" brushRef="#br1" timeOffset="175710.102">6950 10054 0,'0'0'0,"0"-70"15,-18 70 1,-52 0 0,-36 53-1,35 17 1,53 1-1,54-1 1,-19-52 0,36-1-16,36 1 31,-19-53-15,1-18-1,-18-35 1,-53 35-1,-18 53 1,-53 53 0,1 35-1,17 35 1,0 18 0,18 36-1,-18-1 1,0-35-1,-18-52 1,18-72 0,0-70 15,1-88-15,52 18-1,88-18 1,53 17-1,35 1 1,-105 105-16</inkml:trace>
  <inkml:trace contextRef="#ctx0" brushRef="#br1" timeOffset="176110.103">7408 10178 0,'18'0'0,"0"0"15,17-36 1,0 19-1,-17-19 1,-36 19 0,-35-1-1,-17 53 1,-1 36 0,18 17-1,36-53-15,17 18 16,17 36-1,36-37 1,35-16 0,1-36-1</inkml:trace>
  <inkml:trace contextRef="#ctx0" brushRef="#br1" timeOffset="176426.098">8061 10089 0,'0'0'0,"-35"-35"16,17 18-1,-17 17 1,-18 52-1,18 1 1,-18 53 0,17 0-1,36 17 17,36-34-17,17-54 1,-18-35-16</inkml:trace>
  <inkml:trace contextRef="#ctx0" brushRef="#br1" timeOffset="176675.851">8802 10142 0,'0'0'0,"17"-53"16,1 1-1,0 52 1,-1 105 0,-17 19-1,-53-1 17,-17-17-17,-36-35 1,35-36-16</inkml:trace>
  <inkml:trace contextRef="#ctx0" brushRef="#br1" timeOffset="177176.698">9331 10425 0,'-18'0'31,"18"-18"47,18 18-78,-18-18 16,0 1 15</inkml:trace>
  <inkml:trace contextRef="#ctx0" brushRef="#br1" timeOffset="178222.141">9842 10231 0,'0'0'0,"18"-18"47,-18 36-31,-18-18-1,1 17-15,-1 18 16,1-17-16,-36 35 16,53 0-1,17 0 1,54-36 0,-1-17 15,1-35-16,0-18 1,-1 0 0,-35 18-1,-35 70 17,-17 18-17,17-35-15,0 17 16,35 0-1,36-17 1,-1-18 0,-17-35-1,-35 0 1,-1-36 0,-17 0 15,0 19-16,-53 52 1,18 0 0,17 17-16</inkml:trace>
  <inkml:trace contextRef="#ctx0" brushRef="#br1" timeOffset="178421.906">10566 10283 0,'17'0'15,"-34"0"-15,34 18 32,-17 17-17,-17 36 1,-1-18 0,0-36-1,18 1 1</inkml:trace>
  <inkml:trace contextRef="#ctx0" brushRef="#br1" timeOffset="178589.657">10672 10107 0,'0'-35'0,"0"70"0,0-88 15,0 0 1,0 53-1,0 18 1,0 0-16</inkml:trace>
  <inkml:trace contextRef="#ctx0" brushRef="#br1" timeOffset="178920.813">10777 10425 0,'0'-18'31,"18"18"-31,-18-35 16,18-18 0,-18 35-16,35-52 15,18 17 1,17 35-1,19 71 1,-37 35 0,-34-17-1,-18-1 1,0-17 0,0-35-1</inkml:trace>
  <inkml:trace contextRef="#ctx0" brushRef="#br1" timeOffset="179537.264">11818 10319 0,'0'0'0,"18"-18"0,-18 0 15,0-17 1,0 18 0,-18 17-1,-70 0 1,-36 35 0,1 18-1,35 35 1,105 0 15,54-35-15,17-53-1,18-18 1,17-52 0,-17-36-1,18-35 1,-36-35-1,-35-1 1,-18 54 0,-35 70-1,0 70 1,0 72 0,-18 34-1,-17 1 1,0-1 15,0-52-15,-1 34-1,-17-16 1,36-37 0,34-52-1</inkml:trace>
  <inkml:trace contextRef="#ctx0" brushRef="#br1" timeOffset="179903.171">12347 10213 0,'0'0'0,"0"-18"0,0-17 16,0 17-1,-17 18 1,-36 18 15,17 0-31,-17 52 16,18-17-1,35 35 1,18-35 0,35 0-1,17-53 1,-17-53-1,0-17 1,-18-19 0,-35 19-1,-17 17 1,-19 53 0,19 0-1</inkml:trace>
  <inkml:trace contextRef="#ctx0" brushRef="#br1" timeOffset="180452.727">12612 10231 0,'0'0'0,"-18"0"46,1 35-30,-19 18 0,19 0-1,17-36-15,0 19 16,35-1 0,18-18-1,0-34 1,17-18 15,-17-36-15,-18 18-1,-35 35 1,-17 54 0,-1 17-1,18 0 1,53-18-1,53-18 1,-71-34 0,36-18-1,-18-36 1,-36-17 0,-34 35-1,-36 18 1,-18 17-1</inkml:trace>
  <inkml:trace contextRef="#ctx0" brushRef="#br1" timeOffset="180801.93">13458 10072 0,'36'-35'15,"-36"17"-15,17-17 16,-34 35 15,-1 0-31,-35 35 16,-17 35-1,-1 19 1,18 16 0,53-69-1,0 52 1,18 0 0,52-53-1,19-17 1,-54-18-16</inkml:trace>
  <inkml:trace contextRef="#ctx0" brushRef="#br1" timeOffset="181085.81">14005 9931 0,'0'0'0,"0"-36"15,0 19-15,18 17 16,0 53 15,17 53-15,-35 35 0,-18-18-1,-52-17 1,17-36-1,-18-34 1,54-36-16</inkml:trace>
  <inkml:trace contextRef="#ctx0" brushRef="#br1" timeOffset="181396.383">14464 10248 0,'0'0'0,"0"18"62,0-36 1,0 1-63,-18 17 47</inkml:trace>
  <inkml:trace contextRef="#ctx0" brushRef="#br1" timeOffset="182464.626">15293 9666 0,'0'0'0,"-18"0"15,36-18 1,0 1-1,-1 17-15,36-53 16,-18-18 0,-35 1-1,0 35 1,-35 17 15,-35 18-15,-1 53-1,18 70 1,0 36 0,18 35-1,0-18 1,-1-34 0,-17-1-1,18-88 1,17-18-1</inkml:trace>
  <inkml:trace contextRef="#ctx0" brushRef="#br1" timeOffset="182666.042">14870 10248 0,'0'0'0,"-18"-17"0,-17-1 16,70 0 15,-17 18-31,70 0 16,35-17 0,1-19-1,-107 36-15</inkml:trace>
  <inkml:trace contextRef="#ctx0" brushRef="#br1" timeOffset="183131.803">15540 10072 0,'-18'0'31,"1"0"-16,-1 17-15,18 1 16,-35 17 0,17 36-1,0-18 1,18 0 0,36-36-1,34-17 1,-52 0-16,52-35 15,19-18 1,-1-17 0,-35-1-1,-36 53 1,-34 18 15,-19 36-15,1 34-1,18 1 1,17-36 0,0 18-1,17-35 1,18-18-16</inkml:trace>
  <inkml:trace contextRef="#ctx0" brushRef="#br1" timeOffset="183497.283">16351 9631 0,'0'0'0,"18"-106"16,-18 71 15,0 17-16,-35 53 1,35-17-16,-36 53 16,1 70-1,-18 17 1,18 1 0,-18-18-1,18-17 1,17-54-1,18-17 1,0-35 0,35-36-1,36-17 1</inkml:trace>
  <inkml:trace contextRef="#ctx0" brushRef="#br1" timeOffset="183781.095">16651 9842 0,'0'0'0,"18"-52"16,17-72-1,-35 54 1,0 52 0,-35 88-1,-1 72 1,-16 16-1,16 1 1,1-71 0,-18 36-1,0-18 1,36-71 0,-1-35-1</inkml:trace>
  <inkml:trace contextRef="#ctx0" brushRef="#br1" timeOffset="184313.816">16898 10160 0,'0'0'16,"18"-18"-16,17 1 15,0-36 16,-35 35-15,-35 18 15,0 0-15,-18 35 0,35 18-1,18-35-15,0 17 16,18 71-1,17-35 1,-35-18 0,0-18-1,-18 0 1,-35-17 0,-35-18-1,53 0 1,35-36 15</inkml:trace>
  <inkml:trace contextRef="#ctx0" brushRef="#br1" timeOffset="184679.574">17357 10089 0,'0'0'0,"35"-17"16,-53 17 31,-35 0-47,0 35 15,1 18 1,-19 0-1,18 17 17,18 1-17,35 0 1,35-19 0,18-16-1,18-36 1,-1-18-1</inkml:trace>
  <inkml:trace contextRef="#ctx0" brushRef="#br1" timeOffset="185011.989">17586 10195 0,'0'0'0,"18"0"0,-1 0 16,1 36-1,0 34 17,-36 1-17,-17-18 1,17-18 0,0-18-1,18-52 16,18 18-31,0-19 16,52-34 0,18-18-1,18-1 1,-53 54 0</inkml:trace>
  <inkml:trace contextRef="#ctx0" brushRef="#br1" timeOffset="185460.716">18133 10248 0,'17'0'15,"1"0"1,0 0-16,35-35 16,-18 0-1,-17-1 1,-18 1-1,-53 35 1,-18 35 0,0 36 15,36-1-15,35-17-1,18 18 1,52-36-1,1-17 1,-36-18-16</inkml:trace>
  <inkml:trace contextRef="#ctx0" brushRef="#br1" timeOffset="185828.138">18627 10160 0,'0'-18'31,"17"18"-15,1-17 0,0-1-1,-1 0 1,1-17-1,-36 35 1,-17 0 0,17 18-16,-35 35 15,36 35 1,-1 0 0,18-17-1,35-36 1,36-17-1,-53-18-15</inkml:trace>
  <inkml:trace contextRef="#ctx0" brushRef="#br1" timeOffset="186226.198">18979 10266 0,'-17'0'0,"34"0"0,-69 0 15,16 17 1,19 1 0,17-36 15,0 1-15,35-18-1,-17-1-15,52-34 16,18-1-1,-17 18 1,17 36 15,-17 87-15,-36-17 0,-35 53-1,-53 0 1,18-53-1,17-18 1</inkml:trace>
  <inkml:trace contextRef="#ctx0" brushRef="#br1" timeOffset="186661.099">19967 9666 0,'0'0'0,"0"-35"15,0 17 1,0 1 0,-17 34-1,-19 18 1,1 1-16,-53 87 15,0 18 1,70 18 0,36-18 15,70-17-15,-35-89-1,35-17 1</inkml:trace>
  <inkml:trace contextRef="#ctx0" brushRef="#br1" timeOffset="186958.504">20443 9631 0,'0'0'0,"18"17"16,17 36-1,-17-17 1,17 87 0,-35 36-1,-53 0 1,-35-54-1,18-52 1,17-35 0</inkml:trace>
  <inkml:trace contextRef="#ctx0" brushRef="#br1" timeOffset="187557.838">20937 9931 0,'0'-18'16,"-17"18"15,-1 0-15,36 0 30,-1 0-46,19 0 16,-19-35 0,-34 17 15,-1 18-15,36 0 46,-18-18-46,0 1 15,0 34 16,-18 1-32,0 0-15</inkml:trace>
  <inkml:trace contextRef="#ctx0" brushRef="#br1" timeOffset="187840.329">20867 10283 0,'0'0'0,"0"18"47,0 0-47,0-1 15,-53 36 1,35-35-16,-35 17 15,-35 0 1,-18-17 0</inkml:trace>
  <inkml:trace contextRef="#ctx0" brushRef="#br1" timeOffset="-210347.566">15593 13635 0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9T05:38:51.8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600 11800 0,'0'0'0,"0"-17"31,17 17-31,-17-18 0,18 0 31,-18-17-15,18 18 0,-18-1-1,0 36 32,0-1-47,-36 36 16,1 53-1,-18 17 1,36-70-16,-1 71 16,0-18-1,1-18 1,-1-53 0,18-17-1,0-36 16,35-70 1,1 17-17,-19 36-15</inkml:trace>
  <inkml:trace contextRef="#ctx0" brushRef="#br0" timeOffset="299.58">688 11695 0,'0'0'0,"-18"-18"15,18 0 1,18 1 0,52-1-1,54 0 1,-18 18 15,-18-17-15,-35 17-1,-18 0 1,-70 17 0</inkml:trace>
  <inkml:trace contextRef="#ctx0" brushRef="#br0" timeOffset="515.607">600 11959 0,'0'0'0,"-18"18"0,0-1 0,1 19 16,17-19 0,53-17 15,-36 0-16,54 0 1,35-17 0,17-19-1,-88 36-15</inkml:trace>
  <inkml:trace contextRef="#ctx0" brushRef="#br0" timeOffset="932.764">1164 12083 0,'18'0'47,"-1"0"-32,1 0-15,35-36 16,-35 36-16,17-70 15,0 17 17,-35 18-17,-17 35 1,-36 17 0,-18 36-1,18 18 1,18 35-1,35-18 1,18 0 0,17-35-1,18-18 1,-18-35-16,0 0 16,53-70-1</inkml:trace>
  <inkml:trace contextRef="#ctx0" brushRef="#br0" timeOffset="1481.215">1640 11994 0,'0'0'0,"0"-17"0,0-18 32,-17 35-17,-1 35 1,0 35-1,1 19 1,17-54-16,0 53 16,0-35-1,35 0 1,18-53 0,18-18-1,-1-52 1,18-36 15,-70 71-15,-18 52-1,-18 18 1,1 18 0,17 0-1,35 18 1,36-54-1,17-17 1,0-52 0,0-37-1,-17-34 1,-54 17 0,-34 53-1,-54 36 1,1 52-1,17 18 1</inkml:trace>
  <inkml:trace contextRef="#ctx0" brushRef="#br0" timeOffset="2745.369">3563 11765 0,'0'-18'16,"0"36"-16,0-53 0,0 0 16,0 17 15,-18 36 0,-35 52-15,1 54-1,34-71-15,18 35 16,-18 53 0,36-35-1,35-71 1,35-35 0,18-71-1,0-34 1,-36 16-1,-52 36 1,-18 71 0,0 53 15,-18 17-15,18-53-16,0 18 15,36 0 1,52-18-1,-35-52 1,35-54 0,-18-70-1,-17-35 1,-53 34 0,-17 54-1,-72 71 1,37 34-1,52 36 1,0-35 0</inkml:trace>
  <inkml:trace contextRef="#ctx0" brushRef="#br0" timeOffset="3111.8">4357 12118 0,'0'0'15,"17"53"1,1-53 0,0 0-1,17-35 1,0-36 0,1-17-1,-19 35 1,-34 35-1,-1 18 1,-35 53 0,35-35-16,-35 70 31,53 18-15,0-18-1,18-35 1,35-35-1,18-18 1,-36-36-16</inkml:trace>
  <inkml:trace contextRef="#ctx0" brushRef="#br0" timeOffset="3593.73">4886 11677 0,'0'0'16,"0"-18"-16,0-17 0,-18 0 15,-17 35 1,17 35 0,1 53-1,17 36 1,0 52 15,0-17-15,0-36-1,0-52 1,0-36 0,0-53-1,0-52 1,70-89 0,1 53-1,-18 71 1,0 70-1,17 36 1,-17 70 0,-53-70-1,-35-1 17,-53-35-17,-18-35 1,18-17-1,70-1-15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9T05:39:02.08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741 723 0,'17'0'0,"1"0"15,-18-17 1,18-1-1,-18 0 1,0 36 62,0 0-78,0 17 16,0 0-16,-18 71 15,-17 17 1,17 1 0,18-18-1,-17-36 1,17-34 0,0-54 15,0 0-31,35-52 31,18-36-15,-36 71-16</inkml:trace>
  <inkml:trace contextRef="#ctx0" brushRef="#br0" timeOffset="231.777">935 723 0,'0'-17'0,"-18"17"16,18-18 0,0 0-1,18 1 1,52-1 0,-17 18-1,18 0 16,-36-18-15,-17 18-16</inkml:trace>
  <inkml:trace contextRef="#ctx0" brushRef="#br0" timeOffset="448.446">864 917 0,'0'0'0,"0"35"15,0-17 32,18-18-47,35 0 16,0 0 0,17-18-1,-34 18 1</inkml:trace>
  <inkml:trace contextRef="#ctx0" brushRef="#br0" timeOffset="863.911">1270 1058 0,'0'0'0,"-18"0"0,36 0 47,0 0-31,17-35-1,0 0 1,-17 17-16,-1-17 16,-17 0-1,-17 35 1,-18 17-1,-18 18 17,0 18-17,53 36 1,0-1 0,35-18-1,0-17 1,18-35-1,18-36 1,-36-17 0</inkml:trace>
  <inkml:trace contextRef="#ctx0" brushRef="#br0" timeOffset="1397.159">1711 988 0,'0'0'0,"0"-18"16,0 0 15,-35 18-15,17 53-1,-17 0 1,35 36 0,0-1-1,35-71 1,36 1-1,-18-36 1,17-52 0,1-1-1,-54 18 1,-34 71 15,-1 0-31,18 35 16,18-1-1,35 1 1,17-53 15,18-17-15,0-36 0,-35-18-1,-35-17 1,-18 0-1,-35 35 1,-71 53 0,88 18-1,1 17-15</inkml:trace>
  <inkml:trace contextRef="#ctx0" brushRef="#br0" timeOffset="2178.861">3034 900 0,'0'-18'0,"0"36"0,0-54 16,0 1-1,0 17 1,-18 18 15,1 18-15,-19 70 15,1 18-15,17 35-1,18-106-15,18 71 16,35-35-1,35-71 1,0-53 0,-17-53-1,-18 36 1,-18-1 0,-35 106 15,0 36-16,35-1 1,18 1 0,35-36-1,-70-35 1,35 0 0,35-53-1,-17-17 1,-18-71-1,-53 52 1,0 1 0,-88 53-1,17 35 1,18 35 0,53-17-16</inkml:trace>
  <inkml:trace contextRef="#ctx0" brushRef="#br0" timeOffset="2529.206">3951 1217 0,'0'0'0,"18"0"32,-1 0-32,1 0 15,17-35 1,18-18-1,-18 0 1,-35 0 0,0 35-1,-52 18 1,-1 36 0,35 52-1,18-35 1,18 35-1,35-17 1,-1-36 0,1-18-1,-17-34 1</inkml:trace>
  <inkml:trace contextRef="#ctx0" brushRef="#br0" timeOffset="3045.962">4586 741 0,'0'0'0,"-18"-35"15,18 17-15,-17-17 16,-18 35 0,17 17-1,18 54 1,0 17-1,0 53 1,-18 0 0,1-17 15,17-36-15,0-35-1,0-88 16,0-36-15,17-52 0,36 52-1,18 36 1,17 52 0,-18 54-1,-52-53-15,35 70 16,-53 0-1,-71-35 1,1-36 0,-18-17-1,52-35 1,36-18 15</inkml:trace>
  <inkml:trace contextRef="#ctx0" brushRef="#br0" timeOffset="3361.608">5239 952 0,'0'0'0,"0"-17"0,17-1 15,-17 1 1,0 34 15,-17 18-15,17 1-16,-18 17 15,-17 105 17,17-34-17,1-36 1,17-53-1,-18-17 1,18-36-16</inkml:trace>
  <inkml:trace contextRef="#ctx0" brushRef="#br0" timeOffset="3693.307">5274 935 0,'0'0'16,"35"-53"-16,1-18 15,16 36 1,37 35 0,-1 35-1,0 36 1,-53 35 15,-35 0-15,0-53-16,-35 52 15,-18-16 1,-35-37 0,-18-16-1,18-36 1,35 0 0,18-36-1</inkml:trace>
  <inkml:trace contextRef="#ctx0" brushRef="#br0" timeOffset="4108.45">5803 1182 0,'0'0'0,"18"-35"15,-1 17 1,1 18 0,0 0-1,-1 53 1,-17-36-16,0 72 16,0-19-1,0 1 1,0-36-1,0-53 17,36-52-17,-1-36 1,18-17 0,-18 52 15,0 36-16,1 17 1</inkml:trace>
  <inkml:trace contextRef="#ctx0" brushRef="#br0" timeOffset="4292.167">6121 1094 0,'17'17'16,"-34"-34"-16,34 70 31,-17-18-16,0-18-15,0 54 16,0-36 0,0 18-1,-17-35 1</inkml:trace>
  <inkml:trace contextRef="#ctx0" brushRef="#br0" timeOffset="4458.227">6227 882 0,'0'0'0,"0"-35"15,0-18 1,-18 35 0,18 36-1,0 17 1,0-17-1</inkml:trace>
  <inkml:trace contextRef="#ctx0" brushRef="#br0" timeOffset="4824.244">6262 1023 0,'0'18'16,"0"-1"-1,0 1 1,0 53 0,0-19-1,0-16-15,17 52 16,1-35 0,17-18-1,1-35 1,-1-18-1,53-87 1,-35-1 0,-18 35-1,-17 18 1,-18 36 0,18 17 15</inkml:trace>
  <inkml:trace contextRef="#ctx0" brushRef="#br0" timeOffset="5158.882">6703 1111 0,'70'18'32,"-52"-18"-17,17 0 1,1-18-1,-1-17 1,-18 0 0,-17 17-1,-35 18 1,18 0-16,-54 18 16,18 17-1,35 18 1,18 17 15,36 19-15,70-1-1,-18-53 1</inkml:trace>
  <inkml:trace contextRef="#ctx0" brushRef="#br0" timeOffset="5441.841">7214 1288 0,'36'-53'0,"-72"106"0,107-142 16,-54 72 0,-17 87 15,0 1-15,0-18-1,0-18 1,0-17-1,0-54 17,18 19-32,0-54 15,17-17 1,0 18 0,1-1-1,34 0 1</inkml:trace>
  <inkml:trace contextRef="#ctx0" brushRef="#br0" timeOffset="6256.196">8167 1199 0,'0'0'0,"17"53"47,-17-17-47,18 34 15,-18-17 1,0-18-1,0-52 17,0-19-17,0-69 1,18-1 0,35 18-1,17 52 1,1 54-1,17 70 1,-35 0 0,-36-17-1,1-18 1,-18-71 15,18 1-31,-18-54 16,17 36-16,19-71 31,34 35-15,1 54-1,-1 52 1,-17 53 0,-35 36-1,-36-36 1,-17-35-1,35-18 1,18-35 0</inkml:trace>
  <inkml:trace contextRef="#ctx0" brushRef="#br0" timeOffset="6622.078">9137 1235 0,'18'-18'63,"-1"18"-63,1-18 16,-1 1-1,19-18 1,-36-1-1,0 19 1,-18 34 0,0 1-16,-17 52 15,18 19 1,17 16 0,17-16-1,1-54 1,88-17-1,0-71 17,-71 35-32</inkml:trace>
  <inkml:trace contextRef="#ctx0" brushRef="#br0" timeOffset="6921.469">9790 811 0,'0'0'0,"-18"-53"15,0 36 1,1 17 0,17 17-1,0 36 1,0 71 0,0-1-1,-18 1 1,0-18-1,18-1 1,0-52 0,0-17 15,36-36-15,17-53-16</inkml:trace>
  <inkml:trace contextRef="#ctx0" brushRef="#br0" timeOffset="7120.998">9772 1094 0,'0'0'0,"-35"-18"0,-54-17 16,72 35 0,34 0-1,36 0 1,36 0-1,16-36 1,-52 1 0</inkml:trace>
  <inkml:trace contextRef="#ctx0" brushRef="#br0" timeOffset="7553.575">10054 794 0,'0'0'0,"0"17"31,0 1-15,0 17-16,-17 53 16,-19 36-1,1-1 1,0-17 0,17-35-1,18-36 1,0-53-1,18-34 1,17-54 0,36 18-1,-1 35 17,36 70-17,-53 54 1,-18 17-1,-35-35 1,0 35 0,-35-53-1,0-17 1,17-36 0</inkml:trace>
  <inkml:trace contextRef="#ctx0" brushRef="#br0" timeOffset="7920.225">10636 1147 0,'0'0'0,"0"-53"32,-17 53-17,-1 17 1,-35 36-1,18 18 1,17-18 0,18-18-16,18 53 15,17-35 1,18-53 0,0-35-1,0-89 1,-18 18-1,-35 18 1,-35 35 0,0 36 15,-1 17-15</inkml:trace>
  <inkml:trace contextRef="#ctx0" brushRef="#br0" timeOffset="8468.925">11218 1129 0,'18'0'0,"-36"0"0,36-18 16,-18 1 0,-35 17-1,-54 0 1,-16 17-1,16 54 1,19 35 0,88-18 15,34-18-15,54-52-1,0-36 1,0-70-1,0-53 1,0-18 0,-36 18-1,-70 0 1,0 88 0,-35 53-1,0 18 1,17-1-16,0 19 15,-17 87 1,0-17 0,17 0-1,-17 0 17,0 0-17,35-54 1,0-16-1,35-36-15</inkml:trace>
  <inkml:trace contextRef="#ctx0" brushRef="#br0" timeOffset="8785.252">11800 1182 0,'18'-35'0,"-36"70"0,71-106 15,-17 18 1,-36 18-1,0 17 1,-53 36 15,35-18-15,-17 35 0,-1 36-1,36 17 1,0-17-1,18 17 1,-18-35 0,-35-18-1,-124-35 1,-70-71 0</inkml:trace>
  <inkml:trace contextRef="#ctx0" brushRef="#br0" timeOffset="9832.5">1076 1535 0,'0'0'0,"-18"0"0,-17 0 15,0 0 1,52 0 15,54 0 0,-36 0-31,142 0 16,52 17 0,0 1-1,-88-18 1,-52 17 0,-37-17-1,-16 18 1,-1-18-1</inkml:trace>
  <inkml:trace contextRef="#ctx0" brushRef="#br0" timeOffset="10615.193">4516 1782 0,'0'0'0,"-53"0"16,-88-36-1,-1 1 1,54 35-1,71-18 1,69 36 15,54 17-15,18-35 0,140 18-1,-140 0-15,299-1 31,53 1-31,54-1 32,-54-17-17,-159 0 1,-105 0 0,-159-17-1,-18 17 1,0 0-1,1-18 1,-19 1-16</inkml:trace>
  <inkml:trace contextRef="#ctx0" brushRef="#br0" timeOffset="11247.782">9102 1817 0,'0'0'15,"-71"0"1,1 0 0,34 17-1,19-17 1,34 0 0,54 18-1,123-18 1,141 18-1,141-18 1,142 0 0,70-18-1,-494 18-15,105-18 16,19 1 0,-230 17-1,-53 0 1,-17 0 31</inkml:trace>
  <inkml:trace contextRef="#ctx0" brushRef="#br0" timeOffset="12362.152">459 2328 0,'0'0'0,"0"-17"16,17 17 0,1 0-1,-18 35 32,-18-17-47,-17 70 16,0 0-1,17-53-15,-17 71 16,-1-18 15,19-35-15,-1-18 0,18-70 15,18 18-31,-1-54 15,54-52 1,-53 87-16</inkml:trace>
  <inkml:trace contextRef="#ctx0" brushRef="#br0" timeOffset="12861.38">670 2011 0,'0'0'0,"18"0"79,0 17-79,17 19 15,53 17 1,0 17-1,36 1 1,-36-1 0,-53-52-16,0 17 15,-35 36 1,0-18 0,-70 17-1,17-17 1,-71 18-1,-105 35 1,53-36 0,52-17 15,54-18-15,17-35-1,53 18 1,53-36 15,53-35-15</inkml:trace>
  <inkml:trace contextRef="#ctx0" brushRef="#br0" timeOffset="13778.076">2187 2417 0,'0'0'0,"0"-18"0,18-17 32,-18 17-17,-18 0 1,-17 18-1,-71 18 1,-53 53 0,89 34-1,52-16 1,71-37 0,71-34-1,-19-18 1,-16-70-1,-19-1 1,-52 18 0,-18 88 15,-18-17-15,0 35-1,-17 141 1,18-53-1,-36 18 1,17-71 0,-69 18-1,16-36 1,1-52 0,53-36-1,17-52 1,18-36-1,53-17 1,53-1 0,53 18 15,-1 0-15</inkml:trace>
  <inkml:trace contextRef="#ctx0" brushRef="#br0" timeOffset="14210.13">2593 2628 0,'18'0'15,"-1"0"1,1-17-1,17-1 1,0-17 0,-17-18-1,-18 17 1,0 1 0,-18 35 15,-35 18-16,36-1-15,-18 72 16,17 16 0,0 19-1,36-54 1,17 1 0,36-53-1,17-54 1,-70 19-16</inkml:trace>
  <inkml:trace contextRef="#ctx0" brushRef="#br0" timeOffset="14542.387">3210 2222 0,'0'0'0,"0"-17"31,0 34 1,0 19-17,-17 70 1,-19-18 0,1 35-1,-18 1 1,36-18-1,17-18 1,35-18 0,-18-52-16,54 0 15,17-18 1,-35-36 0</inkml:trace>
  <inkml:trace contextRef="#ctx0" brushRef="#br0" timeOffset="14709.864">3140 2575 0,'0'0'0,"-36"0"16,19-17 0,52 17-1,71 0 1,-71 0-16,89-18 15</inkml:trace>
  <inkml:trace contextRef="#ctx0" brushRef="#br0" timeOffset="15058.251">3969 2381 0,'0'0'0,"0"-17"31,-18 17-15,0 0 0,-52 17-1,-1 54 1,18 35-1,18-1 1,35 19 0,53 17-1,18-70 1,-18-36 0,-1-35-1</inkml:trace>
  <inkml:trace contextRef="#ctx0" brushRef="#br0" timeOffset="15307.807">4374 2399 0,'0'0'0,"0"-35"15,0-1 1,36 54-1,17 88 1,-18 35 0,-35 18-1,-53-18 1,-35-53 0,0-35-1</inkml:trace>
  <inkml:trace contextRef="#ctx0" brushRef="#br0" timeOffset="16290.79">5397 2628 0,'0'0'0,"-17"18"0,-1-18 16,1 0 15,87 0 0,-17 0-15,106 17 0,0-17-1,-107 0-15,107 0 16,-53 0-1,-35 0 1,-36 0 0,-35-17 15,-35-1-15,17 18-16,-17-35 15,17-18 1,0 18 15,18-1-15,0 19-1,0 34 17,0 1-17,36 53 1,-1-1-1,-17 1 1,-18-1 0,-53 1-1,35-54-15,-70 19 16,17-19 0</inkml:trace>
  <inkml:trace contextRef="#ctx0" brushRef="#br0" timeOffset="18435.385">7056 2452 0,'0'0'0,"0"-18"16,-18 18 31,18 18-31,0-1-16,0 36 15,-18 53 1,18-71-16,-17 36 15,-1 52 1,18-52 0,-18-53-1,1-54 32,-1 19-47</inkml:trace>
  <inkml:trace contextRef="#ctx0" brushRef="#br0" timeOffset="18602.797">6844 2381 0,'0'-17'0,"18"-54"16,17 0 0,-18 71-16,54-17 15,17 52 1,0 18-1,-70 53 1</inkml:trace>
  <inkml:trace contextRef="#ctx0" brushRef="#br0" timeOffset="18801.805">6720 2981 0,'0'0'0,"-35"53"16,17 0-1,18-36 1,71 1 0,35-18-1,35 0 1,-53-53 0,-53 18-16</inkml:trace>
  <inkml:trace contextRef="#ctx0" brushRef="#br0" timeOffset="19118.843">7391 2346 0,'0'0'0,"17"-18"0,-17 1 31,0 34-15,0 19-1,0 52 1,0 0 0,0 35-1,-17 1 1,-1-18 0,18-18-1,0-70-15,0 35 16,53-53-1,18-18 1,-54 0 0</inkml:trace>
  <inkml:trace contextRef="#ctx0" brushRef="#br0" timeOffset="19285.302">7391 2787 0,'0'0'0,"-53"0"15,0 0 1,70 0 0,1-18-1,17 18-15,89-17 16,-36-1 0</inkml:trace>
  <inkml:trace contextRef="#ctx0" brushRef="#br0" timeOffset="19684.832">8572 2716 0,'-35'-17'16,"18"17"0,-1 0 15,18 17-31,0 19 15,-18 34 1,18 18 0,0-35-1,0-17 1,-17-36 0,-1-36-1</inkml:trace>
  <inkml:trace contextRef="#ctx0" brushRef="#br0" timeOffset="19817.964">8484 2540 0,'18'-35'0,"-36"70"0,36-106 15,0-17 1,-1 71 0,18 34-1,1 1 1</inkml:trace>
  <inkml:trace contextRef="#ctx0" brushRef="#br0" timeOffset="20167.075">8978 2646 0,'18'0'0,"-36"0"0,71 0 16,-71 0 15,1 0-16,-1 17 1,1 1-16,-19 17 16,1 36-1,35-1 1,53-17 0,0 0-1,-36 0 1,-17-35-1,-35 17 1,-35-35 0,-36 18-1,18-18 1,70-35 0</inkml:trace>
  <inkml:trace contextRef="#ctx0" brushRef="#br0" timeOffset="21001.241">10142 2716 0,'0'0'0,"0"-17"16,0-1-1,0 0 1,-17 18 0,-1 18 15,-17 53-31,0 17 31,35 35-15,52-52-1,19-18 1,0-53 0,-1-18-1,-17-52 1,0-36-1,-18-18 1,-35 89 0,-35 88 31,17 0-47,1 17 15,17 1 1,17-36 15,19-17-15,34-18-1,-52 0-15</inkml:trace>
  <inkml:trace contextRef="#ctx0" brushRef="#br0" timeOffset="21331.127">10672 2875 0,'17'-18'15,"-34"36"-15,69-124 16,-34 53-1,-18 18 1,-18 35 15,18 18-31,-17-1 16,17 19-16,0 34 16,0 1-1,17-1 1,1-17 15,-18-17-15,-18-1-1,-34-18 1,-19-17 0,18 0-1,0-35 1</inkml:trace>
  <inkml:trace contextRef="#ctx0" brushRef="#br0" timeOffset="21698.766">11130 2946 0,'18'0'15,"-1"0"-15,19-18 32,-1-35-17,0 18 1,-35-18 0,-17 18-1,-72 35 1,19 35-1,-1 18 1,54 17 0,17 19-1,53-19 1,-36-52-16,71 17 16,36-35-1,17 0 1</inkml:trace>
  <inkml:trace contextRef="#ctx0" brushRef="#br0" timeOffset="22213.66">11924 2752 0,'0'0'0,"0"-18"16,0-17-1,-35 35 1,-18 0-1,-36 35 1,1 53 0,35 18-1,53-18 1,36-35 0,17-18-1,35-35 1,0-35-1,0-35 1,-17-54 15,-18-52-15,-36-18 0,-17 70-1,0 71 1,-35 53-1,17 71 1,-17 52 0,35 54-1,0-36 1,0-18 0,0-34-1,0-54 1,0-53-1</inkml:trace>
  <inkml:trace contextRef="#ctx0" brushRef="#br0" timeOffset="22779.426">12965 2364 0,'0'0'0,"17"-53"15,18 0 1,-35 17-1,-52 125 17,34-54-17,-35 88 1,18 36 0,-1-18-1,19-17 1,17-89-16,35 36 15,18-18 1,35-53 15,0-53-15,-35-53-16</inkml:trace>
  <inkml:trace contextRef="#ctx0" brushRef="#br0" timeOffset="22946.792">12753 2558 0,'0'0'0,"-35"0"16,-18 0-1,70 0 1,72 0 0,52 0-1,0-18 1</inkml:trace>
  <inkml:trace contextRef="#ctx0" brushRef="#br0" timeOffset="23246.057">13247 2469 0,'-18'36'16,"1"-19"-16,-19 72 31,36-1-16,53 35 1,35-88 0,1-17-1,-37-53 1,1-53 0,-53-18-1,-35 0 1,-53 53-1,53 53-15,-71 18 16,71-1 0</inkml:trace>
  <inkml:trace contextRef="#ctx0" brushRef="#br0" timeOffset="27687.531">14376 2646 0,'0'0'0,"0"-18"0,17 18 16,-17-17 0,-17 34 30,-1 18-46,18 18 16,-18-17 0,1 34-1,-1-35 1,18 1 0,0-54 15,0-17-16,0-53 1,0 52-16,35-69 16,36 16-1,0 72 1,17 34 0,-35 19-1,17 52 1,-70 18-1,0 17 1,-17-52 15,-1-36-15,18-17 0,53-36-1,-36 18-15</inkml:trace>
  <inkml:trace contextRef="#ctx0" brushRef="#br0" timeOffset="28238.661">15134 2663 0,'0'0'0,"18"0"0,17-17 15,-17-18 1,-18-1 31,-18 19-31,-52 17-1,-36 35 1,17 35-1,54 1 1,35 17 0,18-53-16,17 1 15,53-1 1,-35-53 0,-17-35-1,16-17 1,-34-1-1,-18 54 1,0 34 0,-18 19 15,18 34-15,0 1-1,18-1 1,35-34-1,18-54 1,-19-17 0</inkml:trace>
  <inkml:trace contextRef="#ctx0" brushRef="#br0" timeOffset="28553.915">15505 2716 0,'0'0'0,"0"-70"15,0 52-15,0 1 16,0 69 15,0 37-15,17-1 15,18-18-15,1-34-1,17-36 1,0-18-1,35-53 1,-18-34 0,-17 16-1,-35 37 1,0 34 0,-1 18-16,1-18 15</inkml:trace>
  <inkml:trace contextRef="#ctx0" brushRef="#br0" timeOffset="28737.095">16087 2593 0,'0'0'0,"17"18"16,-17 17 15,0 18-15,0 35-1,0-18 1,0-17-1,-17-53 1</inkml:trace>
  <inkml:trace contextRef="#ctx0" brushRef="#br0" timeOffset="28886.174">16210 2540 0,'35'-88'15,"-70"176"-15,106-264 16,-71 123-1,0 70 1,17 19 0,19 17-1</inkml:trace>
  <inkml:trace contextRef="#ctx0" brushRef="#br0" timeOffset="29484.98">16669 2646 0,'0'0'0,"17"0"16,19-35-1,-36-1 1,0 19 0,-71 17-1,-35 35 1,36 35-1,17 1 1,70 0 0,36-19-1,36-52 1,-19-35 15,-17-35-15,-35-1-1,-18 53 1,-36 89 15,19 35-15,-1 53 0,18-1-1,0-17 1,-18-35-1,-17-53 1,35-35-16,-53-18 16,0-53-1,18-18 1,17-17 15,54 0-15,34-18-1,89-17 1,-106 87-16</inkml:trace>
  <inkml:trace contextRef="#ctx0" brushRef="#br0" timeOffset="30117.763">17251 2628 0,'0'0'0,"17"-17"15,-17-1 1,0-17 0,-35 17-1,-35 18 1,-19 18-1,-16 35 1,52 52 0,35-87-16,18 70 15,35-17 1,36-36 15,-1-35-15,-17-53-1,18-53 1,-36 0 0,-35 71-1,0 53 1,-35 52 0,17 19-1,18-1 1,0-53-16,0 18 15,53-18 1,-18-52 0</inkml:trace>
  <inkml:trace contextRef="#ctx0" brushRef="#br0" timeOffset="30535.264">17745 2170 0,'0'0'0,"17"0"16,-34 17 15,17 1-16,0 52 1,0 36 0,-18 35-1,18-88-15,-35 71 16,-18-18 15,18-18-15,17-18-1,36-34 1,35-19 0,70-34-1,-17-54 1,-36 18 0</inkml:trace>
  <inkml:trace contextRef="#ctx0" brushRef="#br0" timeOffset="30699.825">17851 2575 0,'0'0'16,"-36"-17"-16,-17-1 15,53 0 1,36 1 0,52-1-1,53 0 1</inkml:trace>
  <inkml:trace contextRef="#ctx0" brushRef="#br0" timeOffset="31082.168">18309 2558 0,'0'0'0,"-17"0"16,-1 17-16,0-17 15,36 0 48,0 0-63,-1-35 16,1-18-1,-36 35 16,-35 18-15,-17 36 0,17 52-1,53 18 1,17-89-16,54 89 16,35-53-1,-18-35 1,-35-18-1</inkml:trace>
  <inkml:trace contextRef="#ctx0" brushRef="#br0" timeOffset="35144.292">19332 2258 0,'0'0'0,"0"-18"15,18-17 1,-18 17 15,0 36-15,-18 35-1,-17 35 1,-18 53 0,0 18-1,0 0 1,18-54 0,35-16 15,0-54-16,0-17-15,35-18 16,53-18 0,36-35-1,-54 0-15</inkml:trace>
  <inkml:trace contextRef="#ctx0" brushRef="#br0" timeOffset="35342.768">19191 2575 0,'0'0'16,"-70"-17"-16,17 17 15,70 0 17,71 0-17,36 0 1,-1 0-1,-34-18-15</inkml:trace>
  <inkml:trace contextRef="#ctx0" brushRef="#br0" timeOffset="35642.128">19703 2487 0,'0'0'0,"0"-18"16,-53 36-1,17 35 1,1 35-1,35 0 1,35 1 0,18-54-1,0-35 1,0-35 15,-18-54-15,-17-34-1,-18 88-15,-35-36 16,-18 53 0,35 18-1,36 18 1</inkml:trace>
  <inkml:trace contextRef="#ctx0" brushRef="#br0" timeOffset="35991.314">20796 2346 0,'0'0'0,"0"-35"31,0 17-31,-17 18 32,17 18-17,-18 17 1,0 0-16,-17 89 16,0 17-1,-1-18 1,19-17-1,17-53 1,-18-53 0</inkml:trace>
  <inkml:trace contextRef="#ctx0" brushRef="#br0" timeOffset="36191.189">20338 2646 0,'0'0'0,"-18"-18"15,-53 1 1,54-19 0,70 36-1,70 0 1,1 0 0,105-53-1,-176 36-15</inkml:trace>
  <inkml:trace contextRef="#ctx0" brushRef="#br0" timeOffset="36574.491">21026 2346 0,'0'-18'0,"0"36"0,0-18 31,0 18-31,-18 35 16,-17 52-1,-1 19 1,36-1 15,0-70-15,36-53-1,-1-35 1,18-36 0,0-34-1,-36 52 1,1 35-16,35 18 15,0 106 1,-36 17 0,1-17-1,-18-18 1,0-35 0,18-53-1,-1-17 1</inkml:trace>
  <inkml:trace contextRef="#ctx0" brushRef="#br0" timeOffset="36907.89">21519 2769 0,'18'-17'31,"0"17"-31,35-36 16,0 1 0,-18-35-1,-35 17 1,-35 35 0,-54 53-1,54 53 1,17 36 15,36-36-15,0-53-16,70 18 15,53-35 1,0-36-16</inkml:trace>
  <inkml:trace contextRef="#ctx0" brushRef="#br0" timeOffset="37771.843">22895 2628 0,'0'0'0,"18"0"16,0-17-1,-1-19 1,-17 1 0,-17 0-1,-36-1 1,-18 19-1,-35 52 1,18 53 0,53 18-1,52 0 1,54-18 0,0-35-1,-36-53-15,35 0 16,1-71-1,-18-34 17,-18-1-17,-35 53 1,-18 106 15,1 0-15,17-18-16,0 53 15,35-17 1,36-18 0,-1-36-1,-52-17-15</inkml:trace>
  <inkml:trace contextRef="#ctx0" brushRef="#br0" timeOffset="38071.21">23477 2487 0,'0'-18'0,"0"36"0,0-71 16,-17 18-1,-19 17 1,1 54 0,18 69-1,-36 36 1,35-35-1,-17 53 1,17 0 0,0-18-1,1-71 1,17-52 0,0-71 15</inkml:trace>
  <inkml:trace contextRef="#ctx0" brushRef="#br0" timeOffset="38321.848">23460 2593 0,'0'0'0,"17"-53"16,36-70-1,-17 70 1,-1 70-1,35 54 1,-34 52 0,-36 1-1,-36-18 1,-52-54 0,-18-16-1,71-36 1</inkml:trace>
  <inkml:trace contextRef="#ctx0" brushRef="#br0" timeOffset="38622.051">24059 2593 0,'0'0'0,"18"-53"15,0 35 1,-36 54 15,0-19-31,1 54 16,-36 52-1,18 1 1,-1-1 0,36-35-1,-17-17 1,17-36-1,0-52 1,0-19 0</inkml:trace>
  <inkml:trace contextRef="#ctx0" brushRef="#br0" timeOffset="38837.625">24130 2469 0,'0'0'0,"35"-70"15,18 52 1,0 54 0,0 69-1,-35 19 1,-18-1 0,-53-35-1,-35-52 1,17-54-1</inkml:trace>
  <inkml:trace contextRef="#ctx0" brushRef="#br0" timeOffset="39386.974">24606 2117 0,'0'0'0,"0"-18"16,0 0 15,0 36-15,-35 35-1,17 17 1,1-34-16,-1 105 16,-17 0-1,17-53 1,18 36 0,0-36-1,71-35 1,17-36-1,71-52 1,-54-53 0,-87 53-1</inkml:trace>
  <inkml:trace contextRef="#ctx0" brushRef="#br0" timeOffset="39519.063">24959 2663 0,'18'-17'0,"-18"-1"16,0-17-1,-53 35 1,88 70-16,-123-105 15,53 88 1,17-18 0,0 1-1</inkml:trace>
  <inkml:trace contextRef="#ctx0" brushRef="#br0" timeOffset="39684.786">25012 2417 0,'0'0'0,"0"-71"16,-18 36-1</inkml:trace>
  <inkml:trace contextRef="#ctx0" brushRef="#br0" timeOffset="40119.059">25418 2417 0,'0'0'0,"17"-18"0,-17-17 32,0 17-17,0 0 1,-53 18-1,-70 18 1,17 70 0,18 18-1,53 0 1,35 0 0,70-36-1,36-35 1,35-35-1,0-52 1,-106 34-16</inkml:trace>
  <inkml:trace contextRef="#ctx0" brushRef="#br0" timeOffset="40536.283">25841 2452 0,'0'0'0,"0"-35"16,0 17-1,-18-17 1,-35 35 0,18 0-1,-71 88 1,36-18 0,70 19-1,17-19 1,54-35-1,-1-35 1,-17-35 0,18-53-1,-36 0 1,-35 35 15,-17 106 0,-19 17-15,36-34-16,-17 16 16,34 37-1,36-54 1,18-35 0</inkml:trace>
  <inkml:trace contextRef="#ctx0" brushRef="#br0" timeOffset="40867.967">26176 2064 0,'0'0'0,"-35"-36"16,17 36 30,18 18-30,-17 17 0,-1 54-1,-17 16 1,17 37 0,0-90-16,18 37 15,0 16 1,0-52-1,36-35 1,-36-36-16</inkml:trace>
  <inkml:trace contextRef="#ctx0" brushRef="#br0" timeOffset="41034.399">26106 2381 0,'-18'0'0,"36"0"0,-36-17 15,0-19 1,36 36 0,52 0-1,36-17 1,-18-1 0</inkml:trace>
  <inkml:trace contextRef="#ctx0" brushRef="#br0" timeOffset="41217.028">26441 2258 0,'17'0'16,"-34"0"-16,34-18 15,-17 36 32,-35-1-47,0 54 16,-1 17 0,36 0-1,0-52 16,0-19-31</inkml:trace>
  <inkml:trace contextRef="#ctx0" brushRef="#br0" timeOffset="41383.802">26547 2222 0,'0'0'0,"-18"-70"16,-17 17-1,35 35 1,17 18 15</inkml:trace>
  <inkml:trace contextRef="#ctx0" brushRef="#br0" timeOffset="41749.543">26793 2187 0,'-17'0'15,"-1"0"1,1 18-16,-36-1 16,0 54-1,0 35 1,70 0-1,19-53 1,34-18 0,-52-35-16,52-18 15,1-52 1,-36-36 0,1 0-1,-36 35 16,-53 36-15,35 35 0</inkml:trace>
  <inkml:trace contextRef="#ctx0" brushRef="#br0" timeOffset="42066.977">27111 2469 0,'0'-17'32,"35"-18"-17,1-36 1,16 0 0,19 1-1,-53 52-15,52-17 31,18 53-31,1 34 32,-37 72-17,-52-1 1,-35-17 0,-35-70-1,17-36-15</inkml:trace>
  <inkml:trace contextRef="#ctx0" brushRef="#br1" timeOffset="56227.654">1499 4198 0,'0'-18'15,"-17"18"79,17 18-94,0 0 16,0 35-1,0 0 1,0 17-1,0 18 1,0-52-16,0 34 16,0 1-1,17-18 1,19-36 15,16 1-15,19-18-1,35-53 1,-18 0 0,-17-35-1,-18-36 1,-53 1 0,-18 17-1,-17 53 1,-1 53-1,36 35 1</inkml:trace>
  <inkml:trace contextRef="#ctx0" brushRef="#br1" timeOffset="56710.24">2399 4374 0,'0'0'16,"18"-17"-16,-1-1 15,-17 1 1,0-1-1,-17 18 1,-36 0 0,-36 18-1,54 34 1,35 1 0,35 18 15,18-18-16,-35-18 1,0 0 0,-18-17-1,-53 0 1,0-18 0,-18 17-1,18-17 1</inkml:trace>
  <inkml:trace contextRef="#ctx0" brushRef="#br1" timeOffset="57223.87">2752 4445 0,'0'0'0,"17"-53"32,-17 35-17,-17 18 1,-1 0 0,0 0-16,-35 0 15,-17 53 1,35-17-1,35 17 1,17-1 0,54-16-1,17-36 1,-53-18 0,-17-35-1,0 0 16,-18 36-15,0 34 15,0 1-31,0 17 16,0 18 0,17 0-1,-17-35 1,35-18-1</inkml:trace>
  <inkml:trace contextRef="#ctx0" brushRef="#br1" timeOffset="57791.264">3228 4392 0,'0'0'0,"18"-18"16,-18 1-1,-18-1 1,-17 18 0,-36 18-1,36 17 1,17 18 0,18 0-1,88-35 1,1-18-1,-19-36 1,-35-17 0,-17 18-1,-71 35 17,35 18-32,-17 17 15,0-17-15,0 70 31,35 35-15,0 36 0,0-18-1,0-70 1,-36 35 0,-34-89-1,35-34 1,-1-19-1,36-52 1,0-18 0,71-17-1,52 35 1,54-1 0</inkml:trace>
  <inkml:trace contextRef="#ctx0" brushRef="#br1" timeOffset="58189.448">3775 4498 0,'0'-18'15,"17"18"1,1-17-1,17-1 1,1-17 0,-19-1-1,1 19 1,-53 17 0,-18 0-1,17 17-15,-17 19 31,18 52-15,35 0 0,18-17-1,35-18 1,17-1 0,71-52-1,-105 0-15</inkml:trace>
  <inkml:trace contextRef="#ctx0" brushRef="#br1" timeOffset="58605.251">4674 4604 0,'0'0'0,"-17"0"0,-36 0 15,17 0 17,19 0-17,34 0 17,1 0-17,53 0 1,105 0-1,-123 17-15,88-17 16,35 0 0,-123 0-1,-35 0 1,-36 0 31,1 0-32,-1-17-15</inkml:trace>
  <inkml:trace contextRef="#ctx0" brushRef="#br1" timeOffset="59788.334">5239 4410 0,'0'0'0,"-18"0"0,36 0 47,-1 17-47,19 19 15,17-1 1,-1 18-1,1-18 1,-35-17 0,0-1-1,-18 1 17,0 0-17,-53 17 1,-18 0-1,1 0 1,52-17-16,-35 0 16,0-1-1,36 1 1,34-18 0</inkml:trace>
  <inkml:trace contextRef="#ctx0" brushRef="#br1" timeOffset="60952.035">6544 4586 0,'18'-35'31,"-18"17"-15,0 1 0,-36-1-1,-17 18 1,-35 0 0,35 18-16,-35 17 15,35 18 1,18 17-1,53 18 1,35-17 0,52-18-1,-16-53 17,34-71-17,-52-34 1,-1-19-1,18-17 1,-52 53 0,-36-18-1,0 53 1,-36 71 0,1 17-1,35 36 1,-35 17-1,35 18 1,-18-18 0,18 0-1,0 0 17,18-35-17,17-53 1,-17 0-16</inkml:trace>
  <inkml:trace contextRef="#ctx0" brushRef="#br1" timeOffset="61268.868">7003 4621 0,'0'0'0,"0"-17"16,35 34 30,-17 1-46,-18 0 0,0 52 16,0-17 0,0-18-1,0-17 1,0-71 31,0 35-47,35-52 15,0-1 1,18 1 0,0 35-1,-18 17 1</inkml:trace>
  <inkml:trace contextRef="#ctx0" brushRef="#br1" timeOffset="61450.896">7391 4533 0,'0'0'15,"17"0"-15,-17 18 16,0-1 0,18 19-1,-18-19-15,0 36 16,0 0 15,0-35-15</inkml:trace>
  <inkml:trace contextRef="#ctx0" brushRef="#br1" timeOffset="61617.544">7444 4357 0,'0'0'0,"0"-53"15,0 35 1,17 36 15,1 0-15</inkml:trace>
  <inkml:trace contextRef="#ctx0" brushRef="#br1" timeOffset="62034.321">7708 4516 0,'0'17'78,"0"1"-78,0-1 0,0 19 15,0 34 1,18 18 0,-1-35-1,1-35 1,17-18 0,18-53 15,0-17-16,35-19 1,-35 19 0,-17 17-1,-19 35 1,1 18-16,0 0 0</inkml:trace>
  <inkml:trace contextRef="#ctx0" brushRef="#br1" timeOffset="62399.964">8290 4604 0,'18'0'0,"17"0"16,0 0-1,1-36 16,-1-16-15,-35 34-16,0-17 16,-35 17-1,-36 18 1,-17 18 0,35 52-1,53 1 1,18-1-1,35 18 1,17-35 0,18-35-1,-17-18 1</inkml:trace>
  <inkml:trace contextRef="#ctx0" brushRef="#br1" timeOffset="62716.158">8784 4586 0,'18'-18'16,"-36"36"-16,53-53 16,-17 35-1,0 17-15,-1 19 16,-17 34 0,0-34-16,-17 34 15,-1-17 1,18-35-1,0-36 17,0-17-32,18-1 15,35-69 1,0 34 0,-18 18-1,0 36 16,-17 17-31</inkml:trace>
  <inkml:trace contextRef="#ctx0" brushRef="#br1" timeOffset="63031.446">9278 4674 0,'0'0'0,"-18"18"16,1 0 0,-1 17-1,0-35 1,18 17 0,18-34-1,0-1 1,-18 1-1,17-19 1,-17 1 0,0 17-1</inkml:trace>
  <inkml:trace contextRef="#ctx0" brushRef="#br1" timeOffset="63831.041">10054 4551 0,'0'0'0,"0"-18"15,18-17 1,-1 17-1,-17-17 1,-17 17 0,-1 18-16,-70 0 15,-18 36 1,53-1 0,0 35-1,71-17 1,52 0-1,36-35 17,-17-36-17,-37-35 1,-34 0 0,0 36-1,-54 34 1,-34 36-1,17 53 1,18 35 0,-1 36-1,19-1 1,-36-35 0,18-70-1,17-18 1,-17-71-1,17-35 17,0-17-17,18-54 1,53 1 0,53-1-1,53 18 1,-89 89-16</inkml:trace>
  <inkml:trace contextRef="#ctx0" brushRef="#br1" timeOffset="64215.289">10389 4710 0,'18'-18'0,"0"18"16,-1-18-1,18 1 1,1-19 0,-19 19-1,-17-1 1,-35 18-1,-18 18 1,36-1-16,-1 19 16,0 52-1,18 0 1,0-17 0,36-18-1,34-53 1,1-53-1</inkml:trace>
  <inkml:trace contextRef="#ctx0" brushRef="#br1" timeOffset="64596.618">10954 4216 0,'0'0'0,"-18"0"32,0 17-1,18 1-15,-17 0-16,-1 52 15,-17 18 1,0 1-1,-1 16 1,36-52 0,-17 53 15,17-71-31,17 36 16,36-18-1,53-53 1,0-35-1,-71-1-15</inkml:trace>
  <inkml:trace contextRef="#ctx0" brushRef="#br1" timeOffset="64746.246">11007 4516 0,'-36'0'15,"72"0"-15,-107-18 0,53 18 16,36-18-1,141 1 1,-71-1 0</inkml:trace>
  <inkml:trace contextRef="#ctx0" brushRef="#br1" timeOffset="65378.894">12100 4110 0,'0'0'0,"0"-18"16,18 1-1,-18-1 1,0 0-1,-88 54 32,-36 52-31,18 35 0,18 36-1,18 0 1,52 35-1,36-18 1,70-70 0,35-71-1</inkml:trace>
  <inkml:trace contextRef="#ctx0" brushRef="#br1" timeOffset="69139.995">12718 4410 0,'0'-18'47,"0"36"16,0-1-48,-18 1 1,18 0-16,-35 35 15,17 17 17,18-52-32,0 17 15,18 0 1,35-35 0,17-17-1,1-19 1,17-34-1,-35-1 1,-36 18 0,1 36-1,-53 17 1,0 17 0,17 19-1,0 17 1,18 17-1,36-35 17,16-17-17,19-18 1</inkml:trace>
  <inkml:trace contextRef="#ctx0" brushRef="#br1" timeOffset="69505.118">13317 4374 0,'0'0'0,"0"-17"16,0 34 15,0 1-31,18 17 16,-18 18-1,0 18 1,0-18-1,0-18 1,0-53 31,0 1-31,18-36-1,-1-18 1,36 18-1,-18 18 1,1 17 0,-19 1-16</inkml:trace>
  <inkml:trace contextRef="#ctx0" brushRef="#br1" timeOffset="69904.207">13794 4198 0,'0'0'0,"0"-18"16,0-17-1,0 17 1,0 36 31,0 0-47,0 17 15,0 36 1,-36 34 0,1 1-1,35-70-15,-18 69 16,1-34-1,17-18 1,0-36 15,0-34-15</inkml:trace>
  <inkml:trace contextRef="#ctx0" brushRef="#br1" timeOffset="85262.974">14358 3933 0,'0'-17'15,"-18"17"1,1-18 0,34 36 77,1-1-93,0-17 16,52 53 0,-17 0-1,-18 35 1,-17 1-1,-18 17 1,-35-18 0,17 18-1,-17-18 1,-18 18 0,-18-18-1,36-53-15,-18 0 16,-70 36-1,70-71 17,53-35-17,17 17-15</inkml:trace>
  <inkml:trace contextRef="#ctx0" brushRef="#br1" timeOffset="85729.157">15134 4269 0,'0'0'0,"-17"0"16,17 17 0,17-17 30,1 0-46,-18-17 16,0-1 0,0 0-1,-18 18 1,1 0 0,-1 0-1,0 18 1,18 0-16,0-1 15,0 19 1</inkml:trace>
  <inkml:trace contextRef="#ctx0" brushRef="#br1" timeOffset="85946.809">15152 4586 0,'0'0'0,"0"18"0,17-18 15,1 0 1,0 17 0,-18 19-1,-36 34 1,19-17 0,-54 18-1,-35-18 1</inkml:trace>
  <inkml:trace contextRef="#ctx0" brushRef="#br1" timeOffset="87276.771">17286 4339 0,'0'0'0,"0"-17"15,0-19 1,-18 36 31,18 18-32,-17 0-15,-36 52 16,35-35-16,18 54 16,18-1-1,52-18 17,36-34-17,0-54 1,-18-35-1,1-70 1,-37 17 0,-52 53-1,0 18 1,-17 52 0,-18 18-1,17 54 1,18-19-1,18 1 1,52-18 0,1-36-1,-36-17 1</inkml:trace>
  <inkml:trace contextRef="#ctx0" brushRef="#br1" timeOffset="87594.154">18097 4374 0,'0'0'0,"0"-17"16,0-1-1,18 36 1,0 35 0,-1 17-1,1 1 1,-18-18-1,0-36 1,0-52 31,0 0-47,35-36 16,1 1 15,17 34-16,-1 1 1,-34 35-16</inkml:trace>
  <inkml:trace contextRef="#ctx0" brushRef="#br1" timeOffset="87943.169">18662 4039 0,'0'0'0,"-18"-53"16,1 36-1,-1 17 1,0 35 15,-17 53-15,35 18-1,-18-35 1,18 70 0,-17-35-1,-1-18 1,18 0 0,18-70-1</inkml:trace>
  <inkml:trace contextRef="#ctx0" brushRef="#br1" timeOffset="88923.796">19279 4392 0,'18'0'62,"0"0"-46,34 0-16,72 0 16,-18 0-1,-18 0 16,-70 0-31,-1 0 16,1 0 0,-18-18 15,-18 1-15,18-1-1</inkml:trace>
  <inkml:trace contextRef="#ctx0" brushRef="#br1" timeOffset="90405.375">20443 4233 0,'18'-17'46,"0"-1"-30,-1 18-16,-17-18 16,18 1-1,-18-1 1,-35 18 0,-53 0-1,-1 35 1,19 18-1,52 0 1,53 18 0,36-18-1,-18 0 1,-35 0 0,-18-18-1,-36-18 1,-34-17-1,-18 0 17,35 0-17,35-17 1,36-18-16</inkml:trace>
  <inkml:trace contextRef="#ctx0" brushRef="#br1" timeOffset="90920.919">20743 3810 0,'0'0'0,"-17"0"16,-19 0-1,19 71 1,-19 34-1,19 19 1,17-89 0,0 89-1,0-19 1,0-34 0,0-18-1,0-35 1,17-36 15,1 0-31,17-52 16,36-1-1,17 36 1,-17 17 0,-18 54-1,35 52 1,-53-18-1,-35-17 17,0-18-17,-18 1 1,18-54 0</inkml:trace>
  <inkml:trace contextRef="#ctx0" brushRef="#br1" timeOffset="91286.518">21467 4269 0,'0'0'0,"0"-18"0,-18 0 16,-17 18-1,-18 36 1,17 17-1,19 17 1,17 18 0,35-35 15,0-35-15,1-18-1,-1-53 1,-17-18-1,-18-34 1,0 69 0,-53 19-1</inkml:trace>
  <inkml:trace contextRef="#ctx0" brushRef="#br1" timeOffset="91753.822">21661 4269 0,'0'17'16,"-18"19"-1,0 16 1,18 1 0,0 0-1,53-17 1,18-36 0,17-18-1,-18-17 1,1-36-1,-18-17 1,-35 35 0,-36 53 15,-17 35-15,-1 1-1,36-19-15,-17 54 16,17-18-1,35-18 1,0-17 0,36-18-1</inkml:trace>
  <inkml:trace contextRef="#ctx0" brushRef="#br1" timeOffset="92052.047">22419 4039 0,'0'-17'16,"0"34"-16,-18-52 0,18 17 0,-17-17 15,17 17 17,-18 36-17,18 53 1,-18 52-1,18 1 1,-17-19 0,17 1-1,0-53 1,0 0 0</inkml:trace>
  <inkml:trace contextRef="#ctx0" brushRef="#br1" timeOffset="92635.087">22825 4304 0,'0'0'0,"17"-18"16,-17 1-1,0-1 1,0 0 0,-53 18-1,-17 18 1,-18 17 0,-1 71-1,72-18 1,52-17-1,36-18 1,17-53 0,0-18-1,-17-52 1,-1-54 15,-17-35-15,-18 18-1,-35 35 1,0 53 0,-17 53-1,-1 71 1,0 35 0,1 35-1,17-70 1,-35 70-1,17-71 1,18-52 0</inkml:trace>
  <inkml:trace contextRef="#ctx0" brushRef="#br1" timeOffset="93217.203">23760 3863 0,'0'0'0,"0"-18"15,-36 1 1,1 34-1,0 36 1,17 53 0,18-18-1,-18 106 1,18-53 0,0-35 15,0-53-16,0-18 1,18-52 0,0-19-1,70-69 1,18 34 0,-18 18-1,-35 53 1,17 53-1,-17 18 1,-53 17 0,-88-18-1,-18-34 1,-17-36 0,35-18 15,70-17-16,18 17-15</inkml:trace>
  <inkml:trace contextRef="#ctx0" brushRef="#br1" timeOffset="93550.192">24201 4410 0,'17'0'0,"1"0"15,-1 0 1,1 0-16,35-36 16,0 1-1,0 0 1,-53 0 0,0 17-16,-53 18 31,0 53-16,-18 17 1,71 19 0,36-1-1,17-71 1,35 1 0,-35-18-16</inkml:trace>
  <inkml:trace contextRef="#ctx0" brushRef="#br1" timeOffset="94381.947">25418 4286 0,'0'0'0,"17"-17"16,19-19 0,-36-17-1,0 0 1,-36 36 0,-52 17-1,-35 17 16,34 54-15,54 0 0,88-1-1,71-17 1,-19-53 0,1-35-1,-53-36 1,-18 1-1,-35 34 1,-17 36 0,-36 53-1,18 71 1,35 17 0,0 35-1,0 18 1,-18-17 15,-35-71-15,-18-54-1,-34-87 1,52-53 0,17-35-1,72-19 1,70 19-1,70-18 1,0 53 0,-52 17-1</inkml:trace>
  <inkml:trace contextRef="#ctx0" brushRef="#br1" timeOffset="94599.206">25947 4233 0,'0'18'47,"0"0"-31,0 35 0,-18 17-1,18-35 1,0-17-16,-17-18 31</inkml:trace>
  <inkml:trace contextRef="#ctx0" brushRef="#br1" timeOffset="94765.088">26000 4127 0,'0'0'0,"0"-35"0,0 0 0,0-36 31,-18 54-15,0 17 0,18 17-1,0 19-15</inkml:trace>
  <inkml:trace contextRef="#ctx0" brushRef="#br1" timeOffset="95114.775">26088 4163 0,'0'0'0,"18"0"0,-1 35 15,-17 0 1,18-17-16,-1 35 16,1 17-1,17-17 16,-17 0-15,17-53 0,1-17-1,-19-36 1,18-18 0,1-17-1,-36 17 1,35 36-1,0 17 1,-17 18-16</inkml:trace>
  <inkml:trace contextRef="#ctx0" brushRef="#br1" timeOffset="95430.066">26547 4216 0,'0'0'0,"17"17"0,18-17 15,36 0 17,-18-17-17,-18-19 1,-17-17 0,-18 18-1,-35 18 1,-18 52-1,17 18 1,36 17 0,18 19-1,35-19 1,53-35 0,-71-17-1</inkml:trace>
  <inkml:trace contextRef="#ctx0" brushRef="#br1" timeOffset="95713.761">27076 4339 0,'0'-17'0,"0"34"0,0-52 16,0 17-16,17-35 16,1-35-1,35 18 1,17-1-1,-34 53 1,70 71 0,-54 35-1,-52 18 1,0-17 0,-17-19-1,-36-35 1,35-35-1</inkml:trace>
  <inkml:trace contextRef="#ctx0" brushRef="#br1" timeOffset="96378.269">28152 4198 0,'0'0'0,"53"-35"32,-36 35-17,-17 17 1,0 1 0,-35 17-1,0 18 1,35-35-16,-36 17 15,1 0 1,17-35 0,18-17-16</inkml:trace>
  <inkml:trace contextRef="#ctx0" brushRef="#br1" timeOffset="96528.289">28293 4039 0,'0'0'0,"35"-88"16,-17 35-16,-18-53 15,0 71 1,17 35 0,19 35 15,-19 1-31</inkml:trace>
  <inkml:trace contextRef="#ctx0" brushRef="#br1" timeOffset="96860.875">28540 4269 0,'0'0'0,"17"0"31,1-18-15,17-35-1,-17-18 1,35-17-1,17 18 1,19 52 0,-1 89-1,-18 17 17,-52 0-17,-18-17 1,-18-18-1,-35-53 1</inkml:trace>
  <inkml:trace contextRef="#ctx0" brushRef="#br1" timeOffset="97827.505">29951 3528 0,'0'-36'31,"0"19"-31,-18 17 47,1 17-47,-19 19 16,1 34-1,0 1 1,35-1 0,0-17-1,70-17 1,18-36 15,18-53-15,-88 35-16</inkml:trace>
  <inkml:trace contextRef="#ctx0" brushRef="#br1" timeOffset="97993.237">30215 3545 0,'18'-53'16,"-18"36"-1,-18 123-15,18-142 0,18-52 0,-18 106 32,-18 17-17,1 36 1,-19 17-1,36-18 1,0-52-16,0 17 16</inkml:trace>
  <inkml:trace contextRef="#ctx0" brushRef="#br1" timeOffset="98707.732">31538 3387 0,'0'-18'15,"0"36"32,0-1-31,0 1-16,0 0 15,0-1-15,0 36 16,-17 0 0,-1 0-1</inkml:trace>
  <inkml:trace contextRef="#ctx0" brushRef="#br1" timeOffset="98891.127">31715 3457 0,'0'0'0,"35"-35"16,-17 35 0,-1 0 15,-17 70-16,-35 1 1,-18 17 0,-17-17-1,34-54-15</inkml:trace>
  <inkml:trace contextRef="#ctx0" brushRef="#br0" timeOffset="113451.564">353 6297 0,'0'18'16,"-18"-18"-16,-17 0 31,17 0-15,18-18-1,0 0-15,0 1 16,35-18 0,18-18-1,36 35 17,-1 36-17,-18 52 1,-52 71-1,-89-35 1,-17-18 0,0-35-1,35-53 1,35 0 0,18-53-1,0 0 1,18 36-1,0 52 1,-1 0 0,19 36-1,-19-36 1,19 0 15,-19-17-15,1-36-1</inkml:trace>
  <inkml:trace contextRef="#ctx0" brushRef="#br0" timeOffset="113984.712">706 5874 0,'0'0'0,"-18"-18"0,18 0 16,0 36 15,35 35-15,53 35 15,18 18-16,-71-53-15,36 18 16,17 34 0,-17-34-1,-36-18 1,-17-18 0,-18-17-1,0 17 1,-36 0-1,-52 18 1,-35 18 0,-36-1-1,-35 19 17,88-54-17,71 0 1,17-35-1,36-35 1,52 0-16</inkml:trace>
  <inkml:trace contextRef="#ctx0" brushRef="#br0" timeOffset="115048.851">2187 6350 0,'0'0'0,"18"-18"16,-18-17-1,0 0 1,-53 17-1,-35 18 1,0 0 0,-18 53-1,70-18-15,-16 54 16,69-1 0,54-18 15,17-34-16,18-36 1,-18-53 0,-53 0-1,0-18 1,-35 36 0,0 53-1,-52 52 1,16 36-1,-17 88 1,36-18 0,-19 1-1,-16-19 1,-1-87 0,-18-36-1,-17-70 16,35-53-15,35-36 0,54 1-1,69 17 1,54 18 0,-35 17-16</inkml:trace>
  <inkml:trace contextRef="#ctx0" brushRef="#br0" timeOffset="115481.9">2593 6491 0,'0'0'0,"0"-18"15,18 1 1,-1-36 0,1 0-1,-18 18 1,-35 35-1,-36 35 1,18 53 0,35 0-1,18 1 1,36-19 0,-1-35-1,0-35 1,53 0 15,-52-35-31</inkml:trace>
  <inkml:trace contextRef="#ctx0" brushRef="#br0" timeOffset="115848.161">2999 5927 0,'0'0'0,"0"-18"16,0 36 15,0 17-15,0 53-1,0-53-15,-36 89 31,1-1-15,0 1 0,17-18-1,18-18 1,0-18 0,18-17-1,17-35 1,18-18-1,18-35 1</inkml:trace>
  <inkml:trace contextRef="#ctx0" brushRef="#br0" timeOffset="116014.671">2946 6421 0,'0'0'15,"0"-18"1,17 18 0,19-18-1,52 1-15</inkml:trace>
  <inkml:trace contextRef="#ctx0" brushRef="#br0" timeOffset="116480.479">3792 6138 0,'0'0'0,"-17"-35"16,17 17 15,-18 18 1,0 53-17,-17 18 1,-18 52-1,18 1 1,0-18 0,-1-1-1,19-52 1,17-35-16,0 0 16,-18-36 15,18-35-16,0 18 1</inkml:trace>
  <inkml:trace contextRef="#ctx0" brushRef="#br0" timeOffset="116729.448">3457 6068 0,'0'0'0,"0"-36"15,18-16 1,17 52-16,71-36 16,35 36-1,0 0 1,-53 0 0,-17 0-1,-36 36 1,-35-19-1,-35 36 1</inkml:trace>
  <inkml:trace contextRef="#ctx0" brushRef="#br0" timeOffset="117014.258">4127 6509 0,'0'0'0,"0"35"32,-17-17-17,-18 35 1,17-1-1,-17-16 1,17-36 15,0 0-15,1 0-16</inkml:trace>
  <inkml:trace contextRef="#ctx0" brushRef="#br0" timeOffset="117162.394">4110 6297 0,'0'0'16,"17"-106"0,1 71-1,-18 17 1,18 18-16,17 0 16</inkml:trace>
  <inkml:trace contextRef="#ctx0" brushRef="#br0" timeOffset="117628.314">4604 6050 0,'0'-18'0,"0"1"32,0 34-17,0 19 1,-18-19-16,-17 89 15,0 18 1,-18-1 0,-18-17 15,36-18-15,0-35-1,35 0 1,35-18-1,35-35 1,36-35 0,-53 0-16</inkml:trace>
  <inkml:trace contextRef="#ctx0" brushRef="#br0" timeOffset="117810.729">4568 6473 0,'-17'0'0,"34"0"0,-52-17 0,18 17 16,17-18 0,17 1-1,1 17-15,52-18 32,1-17-17,-36 17-15</inkml:trace>
  <inkml:trace contextRef="#ctx0" brushRef="#br0" timeOffset="118096.938">4957 5980 0,'0'0'0,"0"-36"16,0 19 0,0 34-1,0 36 1,-36 71-1,1 17 1,-18 0 0,-18 0-1,19-53 17,16 0-17,19-52 1,34-19-1,19-34 1</inkml:trace>
  <inkml:trace contextRef="#ctx0" brushRef="#br0" timeOffset="118477.817">5027 6562 0,'18'0'16,"-1"-18"-1,1 18-15,0 0 0,-1-18 16,54 1 0,-18-36-1,-36 35 1,-17 1-1,-53-1 1,-17 36 0,-18 52-1,35 18 1,35 0 0,18-17-1,53-36 1,35-17-1,0-18 1</inkml:trace>
  <inkml:trace contextRef="#ctx0" brushRef="#br0" timeOffset="118877.204">5891 6156 0,'0'0'15,"0"-18"-15,18-17 16,-36 35 15,-35 53-15,-35 53-1,0 17 1,70-70 0,-17 35-1,35 71 1,35-71-1,18-35 1,0-35 0,-17-18-16</inkml:trace>
  <inkml:trace contextRef="#ctx0" brushRef="#br0" timeOffset="119127.158">6315 6209 0,'0'-71'31,"0"142"-31,0-124 0,0 124 16,17 87 15,-34 19-16,-36-19 1,-35-16 0,52-107-16,-70 18 15</inkml:trace>
  <inkml:trace contextRef="#ctx0" brushRef="#br0" timeOffset="119958.549">7003 6579 0,'0'0'0,"-36"-17"15,19 17 1,34 0 15,54 0-15,52 17 0,36 1-1,-53 0 16,-53-18-31,17 0 16,1 0 0,-53 0-1,-18-18 32,-18 18-31,18-18-16,-18 1 15</inkml:trace>
  <inkml:trace contextRef="#ctx0" brushRef="#br0" timeOffset="120756.797">7549 6332 0,'0'0'0,"0"-17"16,-17 17 0,17 17-1,0 54 1,17-1 0,1 19-1,17-19 1,-17-52-1,35-1 1,17 19 0,-34-36-1,-19 0 1,-34 17 0,-71 19-1,17-19 1,-17 36-1,17-17 1,54-19 0,17 1-1</inkml:trace>
  <inkml:trace contextRef="#ctx0" brushRef="#br0" timeOffset="121486.946">8661 6438 0,'0'0'0,"17"-35"15,-17 0 1,0 17 31,0 53-32,-35 53 1,0 18 0,35 0-1,-18-35 1,0-18-1,18-71 17</inkml:trace>
  <inkml:trace contextRef="#ctx0" brushRef="#br0" timeOffset="121672.39">8555 6332 0,'0'0'0,"0"-35"0,0-71 31,70 36-31,54 34 31,-54 72-15,-34 52 0,-36-53-16</inkml:trace>
  <inkml:trace contextRef="#ctx0" brushRef="#br0" timeOffset="121838.147">8326 6826 0,'-36'18'0,"72"-36"0,-89 71 15,53-18 1,53-17 0,70-18-1,0 0 1,19-53-1</inkml:trace>
  <inkml:trace contextRef="#ctx0" brushRef="#br0" timeOffset="122305.077">9207 6209 0,'0'0'16,"0"-35"-16,0-18 15,0 35 17,0 36-32,-35 70 31,0 18-15,-18 35-1,0-18 1,18 1-1,17-36 1,18-35 0,35-18-1,36-35 1,17-35 0,-35 0-1</inkml:trace>
  <inkml:trace contextRef="#ctx0" brushRef="#br0" timeOffset="122456.293">9137 6544 0,'-18'0'0,"36"0"0,-53 0 16,35-18 0,35 18-1,-17 0-15,52-17 16,36-19-1</inkml:trace>
  <inkml:trace contextRef="#ctx0" brushRef="#br0" timeOffset="122936.765">10160 6615 0,'0'0'0,"0"-18"16,0 36 30,0-1-46,0 18 16,-18-17 0,18 35-16,-17 0 31,-1-35-15,18-36-1</inkml:trace>
  <inkml:trace contextRef="#ctx0" brushRef="#br0" timeOffset="123052.945">10213 6491 0,'35'-88'16,"-105"282"-16,105-300 0,0-88 15,-17 141 1,-18 71 0,0 17-1</inkml:trace>
  <inkml:trace contextRef="#ctx0" brushRef="#br0" timeOffset="123403.079">10566 6562 0,'0'0'0,"35"0"16,-17-18-1,-36 18 16,-17 18-15,-1 35 0,19-18-1,17-18-15,35 36 16,0 0 0,1-17-1,-36-19 1,-36 1 15,-34-18-15,-1 0-1,54 0 1,-1-18-16</inkml:trace>
  <inkml:trace contextRef="#ctx0" brushRef="#br0" timeOffset="124117.628">11430 6579 0,'0'0'0,"-18"0"47,-17 0-32,35 18-15,-53 35 16,36 17-1,17-17 1,52 0 0,54-17-1,35-36 17,-52-36-17,-1-34 1,-18-19-1,-34 19 1,-36 35 0,-18 35-1,-35 53 1,35-1 0,18 19-1,18-18 1,17 0-1,36-53 1</inkml:trace>
  <inkml:trace contextRef="#ctx0" brushRef="#br0" timeOffset="124419.007">12224 6632 0,'0'0'15,"17"-35"-15,1 0 16,0-18-1,-36 35 17,-17 71-17,17 0 1,18 17 0,0-17-1,18 18 1,-18-36-1,0 1 1,-36-36 0,-16 17-1,-19-17 1,36-17 0,35-1-1</inkml:trace>
  <inkml:trace contextRef="#ctx0" brushRef="#br0" timeOffset="124818.184">12577 6703 0,'0'0'0,"35"0"16,0-18-1,18-17 1,0-18 0,-35 18-1,-36-1 1,-53 36 0,1 36 15,-1 34-16,54 18 1,17-17 0,17-18-1,54 0 1,17-36 0,0-17-1,-53 0-15</inkml:trace>
  <inkml:trace contextRef="#ctx0" brushRef="#br0" timeOffset="125300.656">13317 6667 0,'18'-17'0,"-36"34"0,36-69 16,-18 34-16,0 0 16,-88 18 15,17 36-16,-17 16 1,53 37 0,35-19-1,17 1 1,54-36 0,0-35-1,-1-18 1,1-52-1,-18-36 1,-1-53 0,1 1-1,-53 34 1,0 89 0,-17 70 15,-19 53-16,36 36 1,-17 17 0,-18-35-1,-1 0 1,36-71 0,0-18-16</inkml:trace>
  <inkml:trace contextRef="#ctx0" brushRef="#br0" timeOffset="125899.276">14076 6403 0,'0'0'0,"35"-35"15,18-18 1,-35 35-16,-1-17 16,-17 70 30,0 53-46,0 36 32,-17-1-17,17-88-15,-36 54 16,-17-1 0,18-35-1,35 0 1,0-36-1,53-17 1,35-17 0,18-19-1,-35-16 1</inkml:trace>
  <inkml:trace contextRef="#ctx0" brushRef="#br0" timeOffset="126066.155">14235 6650 0,'0'0'0,"-18"0"15,18-18 1,53 18 0,53 0-1,35-17 1</inkml:trace>
  <inkml:trace contextRef="#ctx0" brushRef="#br0" timeOffset="126381.298">14870 6579 0,'0'0'0,"-18"0"31,-35 36-15,0 16-1,35-34-15,1 53 16,34-18 15,54-18-15,0-17-1,-1-36 1,-17-35 0,-35-53-1,-18 36 1,-36 34-1,-52 36 1,-18 18 0,71-18-16</inkml:trace>
  <inkml:trace contextRef="#ctx0" brushRef="#br0" timeOffset="127929.438">16087 6473 0,'0'-17'16,"0"-1"0,0 1-1,17 17 16,1 17-31,0 18 16,-18 1-16,17 52 31,-17-18-15,0 1 0,0-53-1,0-36 16,0-35-15,18-17 0,35-19-1,0 19 1,17 17 0,1 18-1</inkml:trace>
  <inkml:trace contextRef="#ctx0" brushRef="#br0" timeOffset="128295.222">16528 6491 0,'0'0'0,"88"0"31,-71-18-16,36-34 1,-17-19 0,-36 18-1,-18 35 1,0 18-16,-17 36 16,-35 70-1,34-1 1,36-16-1,0-1 1,36-18 0,-1-52 15,18-18-15,-18-18-16</inkml:trace>
  <inkml:trace contextRef="#ctx0" brushRef="#br0" timeOffset="128627.995">17127 6015 0,'0'0'0,"-17"-35"16,17 17-1,0 88 16,-18 36-15,-17 35 0,0 1-1,-1-19 17,19-17-17,17-89-15,0 36 16,0 0-1,70-35 1,18-36 0,-17-17-1</inkml:trace>
  <inkml:trace contextRef="#ctx0" brushRef="#br0" timeOffset="128810.967">17127 6438 0,'0'0'16,"-35"-17"-16,0 17 16,141 0 31,-89-18-32,1 18-15,35-18 0</inkml:trace>
  <inkml:trace contextRef="#ctx0" brushRef="#br0" timeOffset="129210.905">17410 6315 0,'-18'17'31,"0"19"-15,1 34-1,-1 18 1,18-17-1,35-18 1,36-18 0,-1-35-1,-34 0-15,34-53 16,1-17 15,-36-19-15,-35 37-1,0 16 1,0 19-16,-18 17 16,-17 53-1,0 17 1,35 1 0,18-1-1,52-17 1,1-53-1</inkml:trace>
  <inkml:trace contextRef="#ctx0" brushRef="#br0" timeOffset="129526.173">18009 6456 0,'0'0'0,"0"-18"15,18 1 1,0 34-1,-18 36 1,0 18 0,0-1-1,-18-35 1,18-17 0,0-88 15,0 34-16,53-34 1,0-18 0,-36 70-16,36-35 15,0 35 1</inkml:trace>
  <inkml:trace contextRef="#ctx0" brushRef="#br0" timeOffset="129860.824">18362 6491 0,'0'0'0,"-18"53"16,1 0-1,17-35 1,0-36 15,0 0-31,0-17 16,35-53-1,-17-18 1,17 18 0,18 53-1,17 70 1,1 71 15,-36-1-15,-35 19-1,-17-71 1,-1-36 0</inkml:trace>
  <inkml:trace contextRef="#ctx0" brushRef="#br0" timeOffset="132937.878">19791 6050 0,'0'-18'16,"0"1"0,0-1-1,-18 18 16,-17 53-15,17-18 0,1 1-16,-19 70 15,19-1 1,-19 19 0,19-36-1,17-17 1,-18-1-1,18-35 1,18-17 15,35-18-15,0 0 0,17-35-1,-17-18-15</inkml:trace>
  <inkml:trace contextRef="#ctx0" brushRef="#br0" timeOffset="133154.207">19562 6315 0,'0'0'0,"-36"0"15,19-18 1,52 18-1,53 0 1,-17 0 0,52-18 15,-17-34-31</inkml:trace>
  <inkml:trace contextRef="#ctx0" brushRef="#br0" timeOffset="133602.826">20161 5944 0,'0'0'0,"-17"0"16,-1 18-1,0 35 1,-17 53 0,17 35-1,18 0 1,-17-18-1,17-52 1,0-53-16,-18 17 16,18-53 31,18-35-32,35-35 1,53 0-1,-1 70 1,19 36 0,-36 70-1,-53-17 1,-52 34 0,-19-69-1,19-19 1,-1-17-1</inkml:trace>
  <inkml:trace contextRef="#ctx0" brushRef="#br0" timeOffset="133952.489">20832 6562 0,'0'-18'0,"17"18"16,1 0 0,35-35-1,-18 17 1,-35 0-16,35-17 16,-35 0-1,-17 17 1,-36 36-1,-18 35 1,1 35 0,34 18-1,54-36 17,53-34-17,34-36 1,-16 0-16</inkml:trace>
  <inkml:trace contextRef="#ctx0" brushRef="#br0" timeOffset="134503.458">21943 5927 0,'0'0'0,"0"17"47,0 1-31,-18 52-16,-35 36 15,-17 35 1,17-17 0,35-71-16,-17 53 31,17-18-15,18-18-1,35-17 1,54-35-1,16-18 1,19-35 0,-53-1-16</inkml:trace>
  <inkml:trace contextRef="#ctx0" brushRef="#br0" timeOffset="134685.278">21855 6438 0,'-36'0'15,"72"0"-15,-107-17 16,89 17 15,35 0-31,70-18 16,18 0 15,-35 18-31</inkml:trace>
  <inkml:trace contextRef="#ctx0" brushRef="#br0" timeOffset="134833.486">22278 6385 0,'0'36'16,"0"-1"0,0-106-16,-35 212 15,17-88 1,18-17 0,0-19-1</inkml:trace>
  <inkml:trace contextRef="#ctx0" brushRef="#br0" timeOffset="134985.133">22384 6209 0,'0'-71'16,"0"142"-16,0-195 0,0 89 31,-36 35-16,36 18 1,18-1-16</inkml:trace>
  <inkml:trace contextRef="#ctx0" brushRef="#br0" timeOffset="135316.778">22772 5997 0,'0'0'0,"0"-35"16,17 35 0,-52 70 31,18-52-47,-1 35 0,-53 71 31,18 17-16,18-18 1,-18 1 0,53-54-1,18-35 1,70-35 0,0 0-1,-17-35-15</inkml:trace>
  <inkml:trace contextRef="#ctx0" brushRef="#br0" timeOffset="135499.486">22789 6385 0,'0'0'0,"-88"-35"16,71 17-1,34 1 16,36 17-15,35-36 0,-35 1-16</inkml:trace>
  <inkml:trace contextRef="#ctx0" brushRef="#br0" timeOffset="135766.001">23160 5909 0,'0'-18'31,"0"36"-31,-18-36 0,1 36 16,-19 70-1,19-53-15,-19 107 16,1 16 0,0-17-1,35-17 1,-18-36 15,18-53-15,0-17-1,18-36-15</inkml:trace>
  <inkml:trace contextRef="#ctx0" brushRef="#br0" timeOffset="136150.162">23195 6473 0,'0'0'0,"-18"0"0,36 0 31,0 0-15,35 0-1,17-17 1,-52 17-1,35-35 1,-18-36 0,-17 36-1,-54-1 1,-52 72 0,35 17-1,0 70 1,53-35-1,36-35 1,34-18 0,18-35-1,18-17 1</inkml:trace>
  <inkml:trace contextRef="#ctx0" brushRef="#br0" timeOffset="137198.137">24465 6227 0,'0'-18'32,"0"0"-32,0 1 15,0-1 1,-18 18-1,-34 0 1,-19 53 0,-35 53-1,71 0 1,53-18 0,70-18-1,0-52 1,0-36-1,-53-35 1,-17-70 0,-18 17-1,-18 53 1,18 0 0,0 18-1,36 17 1</inkml:trace>
  <inkml:trace contextRef="#ctx0" brushRef="#br0" timeOffset="137563.929">24977 6050 0,'0'0'0,"0"-18"16,17 1-1,36-36 1,0 0-1,0-18 1,-35 19 0,-18-1-1,-53 53 1,-18 17 0,18 54-1,0 70 1,18 53-1,17-18 17,-34 1-17,-1-36 1,17-71 0,36-52-1,0-36 1</inkml:trace>
  <inkml:trace contextRef="#ctx0" brushRef="#br0" timeOffset="137730.103">24818 6473 0,'0'0'0,"-35"-35"16,35 0 0,35 35-1,88-18 1,36 1-1,-106-1 1</inkml:trace>
  <inkml:trace contextRef="#ctx0" brushRef="#br0" timeOffset="138463.43">26017 5980 0,'0'0'16,"0"-18"-16,0 0 0,0 1 31,0 34-15,-53 54 0,-17 70-1,17 0 1,35-17-1,18-19 1,53-69 0,18-19-1,17-87 1,-17-36 0,-1 0-1,-52 36 1,-18 70-1,-18 70 1,18 18 15,18 0-15,35-17 0,17-53-1,18-18 1,-17-71-1,35-88 1,-53 1 0,-36 34-1,-52 36 1,-35 70 0,17 54-1,35-19 1,18 18-16</inkml:trace>
  <inkml:trace contextRef="#ctx0" brushRef="#br0" timeOffset="138844.288">26688 6350 0,'0'0'0,"17"0"15,19 0 1,-1 0 0,18-18-1,0-35 1,-18-17 0,-53 17-1,-35 53 1,-17 35-1,-1 53 1,18 18 15,53-18-15,0 1 0,71-54-1,17-35 1,53 0-1,-35-35-15</inkml:trace>
  <inkml:trace contextRef="#ctx0" brushRef="#br0" timeOffset="139345.035">27534 5838 0,'0'0'0,"-17"-70"16,-1 35-1,0 35 1,-35 70 15,18 1-31,0 105 32,-18 1-17,0 34 1,18-105-1,17-53 1,18-35 0,18-54 15,35-52-15,35 0-1,-53 53-15,53-36 16,-17 71-1,-1 53 1,-17 18 0,-53 17 15,-53 0-15,-17-70-1,-36-18 1,36-18-1,17-35 1</inkml:trace>
  <inkml:trace contextRef="#ctx0" brushRef="#br0" timeOffset="139943.214">28522 5962 0,'0'0'0,"0"-35"16,0 17-16,0-35 15,0 18 1,-18 35 0,-17 0-1,-35 53 1,-1 70 15,0 89-15,19-53-1,-1-1 1,17-34 0,36-36-1,-17-53 1,17-52 0,53-36-1,-36 35 1</inkml:trace>
  <inkml:trace contextRef="#ctx0" brushRef="#br0" timeOffset="140226.319">28434 6121 0,'0'0'0,"35"-106"0,0 18 16,-17 52-16,17-34 31,36 52-15,17 36-1,-17 35 1,-18 53 0,-53-1-1,-53-16 1,-36-36 0,-16-1-1,-1-34 1,35-18-1</inkml:trace>
  <inkml:trace contextRef="#ctx0" brushRef="#br0" timeOffset="140725.032">29139 6227 0,'0'0'0,"36"-18"16,-19 0 0,-17 1-1,-17 17 1,-36 0 0,-35 35-1,17 18 1,18 0-1,53 17 1,35 1 0,36-54-1,0-17 1,-19-70 15,-16 17-15,-1 0-1,-17 18 1,-18 52 0,-36 36-1,19 36 1,17-19 0,17-17-1,19-18 1,17-35-1,-1-17 1</inkml:trace>
  <inkml:trace contextRef="#ctx0" brushRef="#br0" timeOffset="141274.914">29845 6297 0,'18'-35'15,"-36"70"-15,53-105 0,-35 17 16,-17 0-1,-54 35 1,-52 53 0,34 36-1,54-1 1,35 1 0,35-18-1,54-35 1,-36-36-1,17-53 1,-17 18 0,-35 1-1,-89 104 17,1 72-17,17 17 16,0 18-15,17 17 0,19-35-1,-36-53 1,53-70-16,-71 17 16,36-52-1,-36-36 1,36-18-1,18-17 1,69 0 0,72-18-1,-71 53-15</inkml:trace>
  <inkml:trace contextRef="#ctx0" brushRef="#br0" timeOffset="141740.462">30392 6279 0,'0'-17'32,"17"17"-32,1-18 15,17-17 1,1-18 0,-36 0-1,0 35 1,0 1-16,-53-1 31,-18 36-15,-35 70-1,36 18 1,70 0 0,70-18-1,36-35 1,18-53-1,-1 0 1,-35-36 0</inkml:trace>
  <inkml:trace contextRef="#ctx0" brushRef="#br1" timeOffset="148080.651">864 8132 0,'0'-18'15,"-17"0"-15,17 1 32,-18 17-17,0 0 17,-17 53-17,-35 17 1,-19 36-1,54 17 1,17 18 0,36-35-1,17-35 1,36-18 0,-53-53-16,70-18 15,18-35 1,-18-53 15,0-52-31,-35-1 31,-53 18-15,-18 88 0,-17 35-1,17 36 1,18 0-16</inkml:trace>
  <inkml:trace contextRef="#ctx0" brushRef="#br1" timeOffset="148547.052">1429 8396 0,'17'-35'31,"-17"17"-15,18 1 0,-36 17-1,1 0 1,-19 17-1,19-17-15,-1 53 16,1 35 0,17 0-1,17-17 1,1 0 0,-1-18-1,-17-36 1,-17 1-1,-36-1 1,18-17 15,17 0-15,18-35 0,0 18-16</inkml:trace>
  <inkml:trace contextRef="#ctx0" brushRef="#br1" timeOffset="149061.401">1923 8537 0,'0'0'0,"0"-17"0,0-36 15,0 17 1,-18 1-1,-17 35 1,-1-18 0,-34 18 15,-1 53-15,18 18-1,36 17 1,52 0-1,53-35 1,18-53 0,-35-35-1,-18-36 1,-36 18 0,-17 1-1,0 34 1,-17 36-1,-1-1-15,0 36 16,18 35 0,0-35 15,53-17-15,18-19-1,-54-17-15</inkml:trace>
  <inkml:trace contextRef="#ctx0" brushRef="#br1" timeOffset="149594.042">2505 8378 0,'0'-35'16,"0"70"-16,-18-105 16,-35 70-1,-17 53 1,17 17-1,53 1 1,0-18 0,53-18 15,17-35-15,-35-18-1,1-52 1,-19 17-1,-17 18 1,-17 35 0,-54 106-1,54-1 1,-1 37 0,18-1-1,0-18 1,-35-17-1,-1-53 1,-17-53 0,0 0-1,1-53 17,52-18-17,35-34 1,71-37-1,0 54-15</inkml:trace>
  <inkml:trace contextRef="#ctx0" brushRef="#br1" timeOffset="149977.082">2893 8431 0,'0'0'0,"0"-17"15,0-1 17,17-17-17,-17 0 1,-17 17-1,-1 18 1,-17 18 0,17-1-16,1 18 15,17 54 1,0 34 0,35-35-1,18-35 1,0-35-1,35-18 1</inkml:trace>
  <inkml:trace contextRef="#ctx0" brushRef="#br1" timeOffset="150443.769">3669 8572 0,'-35'0'16,"17"0"0,0 0 15,18-17 16,18 17-32,0 0-15,87 17 32,-52-17-32,36 0 15,69 0 1,-105 0-1,-18 0 1,-17 0 0,-18-17 31,-18-1-32</inkml:trace>
  <inkml:trace contextRef="#ctx0" brushRef="#br1" timeOffset="150942.121">4180 8308 0,'-17'-18'32,"-1"18"-32,18 18 31,0 0-31,0-1 15,0 1-15,35 35 16,36 35 0,-18-53-1,-18 0 1,-17 1 0,-1-19 15,-17 36-16,-52 0 1,-37-17 0,-17-1-1,36 0 1,17-17 0,35-18-16</inkml:trace>
  <inkml:trace contextRef="#ctx0" brushRef="#br1" timeOffset="155651.469">11501 8819 0,'0'-17'16,"17"17"-16,1 0 15,-1-18-15,1 1 16,-18-1 15,-18 18-15,-17 0-1,18 0-15,-89 0 16,-18 35 0,18 18-1,36 18 1,52-18 0,71-1-1,35-34 1,1-18-1,16-35 1,-16-53 0,16-53-1,-34 35 17,35-124-17,-89 125 1,-17 52-1,0 35 1,-35 18 0,-18 71-1,18 34 1,17 19 0,1-1-1,-1 1 1,18-36-1,0-35 1,0-18 0,35-17-1,-17-36 1</inkml:trace>
  <inkml:trace contextRef="#ctx0" brushRef="#br1" timeOffset="155983.854">11906 8749 0,'0'-18'16,"0"36"-16,0-18 31,0 35-15,18 36-1,-18-54-15,0 36 16,-35 18-1,17-36 1,18-53 15,0-17-15,18 18 0,17-72-1,18 1 1,0 35-1,17 18 1,-52 17-16</inkml:trace>
  <inkml:trace contextRef="#ctx0" brushRef="#br1" timeOffset="156168.084">12224 8749 0,'0'0'0,"0"18"15,0 17 1,0 0-1,0 18 1,0 0 0,0-35-16,0-1 15,-18 1 1,0-36 0</inkml:trace>
  <inkml:trace contextRef="#ctx0" brushRef="#br1" timeOffset="156317.908">12312 8590 0,'18'-70'15,"-36"140"-15,36-176 0,-18 36 16,0 52 0,0 53-1,0 18 1</inkml:trace>
  <inkml:trace contextRef="#ctx0" brushRef="#br1" timeOffset="156699.631">12524 8819 0,'0'18'47,"0"0"-31,0 35-1,0 17 1,0-17 0,17 0-1,19-35 1,-1-18-1,0-18 1,53-35 0,-52 0-1,34-35 1,-52 53-16,-1-18 16,1 18 15,0 17-31</inkml:trace>
  <inkml:trace contextRef="#ctx0" brushRef="#br1" timeOffset="157049.2">13141 8837 0,'18'0'16,"-1"-18"-1,1 1 1,0-18 0,-1-18-1,-17 17 1,-17 36 0,-36 0-1,17 36 16,19-1-31,-1 0 16,18 71 0,18-18-1,17-35 1,18-18 0,17-35-1</inkml:trace>
  <inkml:trace contextRef="#ctx0" brushRef="#br1" timeOffset="157364.982">13511 8819 0,'18'-17'0,"-36"34"0,71-52 16,-35 35-16,0 35 16,-18 36 15,0 0-16,0-19 1,0-16 0,-18-36-1,0-53 17,36 0-17,17-35 1,18 0-1,18-1 1,-54 72-16</inkml:trace>
  <inkml:trace contextRef="#ctx0" brushRef="#br1" timeOffset="157930.453">14129 8837 0,'-18'0'0,"0"18"16,1-1-1,-1 1 1,18 0 0,18-18 30,-1 0-46,19-36 16,-19 1 0,-17 0-1,0 17 1</inkml:trace>
  <inkml:trace contextRef="#ctx0" brushRef="#br1" timeOffset="158696.875">15117 8625 0,'0'0'0,"0"-35"15,0 0 1,-18 17-1,-35 1 17,-35 34-17,-18 36 1,18 35 0,70-17-1,89-1 1,17-34-1,-18-54 1,19-17 0,-36-53-1,-18 35 1,-35 17 0,0 54-1,-35 53 1,-1 34-1,1 37 1,0-1 15,17 0-15,-53 18 0,19-71-1,16-53 1,-34-53-1,17-17 1,-18-35 0,71-54-1,88 36 1,54-18 0,34 0-1,-123 71 1</inkml:trace>
  <inkml:trace contextRef="#ctx0" brushRef="#br1" timeOffset="159079.357">15469 8767 0,'18'0'16,"0"0"-16,-1-18 16,1 0-1,-1-17 1,-17-18 0,-17 53-1,-36 0 1,18 53-1,-1 18 1,19 17 0,17 0 15,35-35-15,18-18-1,-18-35-15,36 0 16,-36-18-16</inkml:trace>
  <inkml:trace contextRef="#ctx0" brushRef="#br1" timeOffset="159428.84">16051 8237 0,'0'0'0,"0"-17"0,-17-1 15,-1 89 32,18-18-31,-18 88 0,1-18-1,-1 1 1,1-1-1,-1-35 1,18-70-16,0 35 16,35-18-1,36-35 1,17-35 0,-18 0-1</inkml:trace>
  <inkml:trace contextRef="#ctx0" brushRef="#br1" timeOffset="159579.025">16104 8696 0,'-35'-18'16,"70"36"-16,-105-36 16,52 1-1,53 17 1,1 0-16,69-36 15</inkml:trace>
  <inkml:trace contextRef="#ctx0" brushRef="#br1" timeOffset="160111.541">16845 8326 0,'0'-18'0,"0"36"0,0-54 15,0 19 1,0-1-16,0 0 16,-18 36 15,1 53-16,-18 34 1,35-69-16,-36 87 16,19 1 15,-1-36-15,18 0-1,0-53 1,0-52 15,0-19-31</inkml:trace>
  <inkml:trace contextRef="#ctx0" brushRef="#br1" timeOffset="160344.727">16616 8396 0,'0'0'0,"-18"-70"15,18-1 1,18 36 0,52-1 15,36 19-15,18 17-1,-36 0 1,-35 0-1,-36 17-15</inkml:trace>
  <inkml:trace contextRef="#ctx0" brushRef="#br1" timeOffset="160659.205">17145 8696 0,'-18'18'32,"18"-1"-17,-35 19 1,0 16-1,17 1 1,18-17 0,0-54 15</inkml:trace>
  <inkml:trace contextRef="#ctx0" brushRef="#br1" timeOffset="160792.267">17268 8467 0,'18'-89'0,"-36"178"0,36-266 16,-18 142-1</inkml:trace>
  <inkml:trace contextRef="#ctx0" brushRef="#br1" timeOffset="161193.323">17745 8167 0,'0'0'0,"0"17"63,-36 19-63,-16 52 16,-1 0 15,0 53-16,17-17 1,1 34 0,35-87-1,0-53-15,0 35 16,53-18 0,18-35-1,17-35 1</inkml:trace>
  <inkml:trace contextRef="#ctx0" brushRef="#br1" timeOffset="161376.129">17604 8608 0,'0'0'0,"-18"-18"0,-35 0 31,71 1-16,52 17 1,18-18 0,18-17-1</inkml:trace>
  <inkml:trace contextRef="#ctx0" brushRef="#br1" timeOffset="161658.139">18186 8132 0,'0'0'0,"0"-18"0,-18 18 47,0 18-47,-17 70 16,17 35 15,-17 36-16,0 0 1,0-36 0,17-52-1,18-18 1,35-53-16</inkml:trace>
  <inkml:trace contextRef="#ctx0" brushRef="#br1" timeOffset="162040.854">18292 8678 0,'0'-17'31,"35"17"-16,-35-18-15,35 0 16,0-17 0,1-35-1,-36 34 1,-18 19 0,-35 17-1,0 70 1,0 71-1,53-52 1,0-19 0,36-17-1,16-35 1,1-18 0</inkml:trace>
  <inkml:trace contextRef="#ctx0" brushRef="#br1" timeOffset="162440.509">19050 8132 0,'-18'0'0,"1"0"0,-36 0 16,-18 17 15,1 54-31,-1 52 31,18 36-15,18 17-1,35 1 1,35-89 0,36-53-1,17-17 1</inkml:trace>
  <inkml:trace contextRef="#ctx0" brushRef="#br1" timeOffset="162825.318">19509 8079 0,'0'0'0,"0"-18"16,35 53 15,18 71-16,-36 88 1,-17 18 0,-70-53-1,-1-18 1,1-53 0,34-71-16,-16 19 15,-1-36 1</inkml:trace>
  <inkml:trace contextRef="#ctx0" brushRef="#br1" timeOffset="163307.079">20038 8449 0,'-18'0'32,"0"0"-17,18 18 1,-17-1 0,34-17 30,-17-17-30,0-1-16,0 0 16,0 1-1,-35 17 1,18 0 0,-1 17-1</inkml:trace>
  <inkml:trace contextRef="#ctx0" brushRef="#br1" timeOffset="163507.938">19985 8784 0,'0'0'0,"17"18"15,-17 17 1,0 0-1,-35 36 1,-53-18 0,-18-18-1,53-35-15</inkml:trace>
  <inkml:trace contextRef="#ctx0" brushRef="#br1" timeOffset="164870.786">10566 8714 0,'17'0'47,"1"0"-32,0 0-15,-1 0 16,19 0-1,-1-18 1,-18 18 0</inkml:trace>
  <inkml:trace contextRef="#ctx0" brushRef="#br1" timeOffset="165052.87">10548 8890 0,'0'0'0,"-18"18"16,36-1 0,0-17-1,52 0 1,-17 0 0,-18-17-16</inkml:trace>
  <inkml:trace contextRef="#ctx0" brushRef="#br1" timeOffset="167632.942">5133 8449 0,'0'0'0,"0"-18"16,0 1-1,18-1 1,17-52 0,0-1-1,18-35 1,-53 53-1,-18 18 1,1 35-16,-71 0 16,-18 53-1,53 0 1,0 53 0,53 35-1,70 0 16,19 0-15,-36-70 0,-53-19-1,-18-16 1,-35-36 0,-18 17-1,-17-17 1,35 0-1,36-35 1,34 0 0,1 17-16</inkml:trace>
  <inkml:trace contextRef="#ctx0" brushRef="#br1" timeOffset="168048.188">5592 8167 0,'0'0'0,"17"-18"16,-17 1 0,18 17-1,-18 17 16,-18 36-15,1 35 0,-1-52-16,-35 87 15,-18 0 1,18-17 0,53 0-1,18-53 1,17 0 15,18-18-15,0-35-1,18-35 1,-1-18 0,-52 18-16</inkml:trace>
  <inkml:trace contextRef="#ctx0" brushRef="#br1" timeOffset="168231.606">5539 8590 0,'-18'0'0,"36"0"0,-54 0 16,36-18 0,36 1-1,69-1 1,-16 1-1,-19-1 17</inkml:trace>
  <inkml:trace contextRef="#ctx0" brushRef="#br1" timeOffset="168730.811">5874 8590 0,'0'18'16,"0"-36"-16,0 89 15,0-1 1,0 1 0,0-36-1,0-17-15,0-36 47,0 0-31,17-34-16,19-19 15,-19 36 1,1 17 15,-18 0-15,-18 18 156,1 0-141</inkml:trace>
  <inkml:trace contextRef="#ctx0" brushRef="#br1" timeOffset="169529.235">5909 8608 0,'18'0'16,"-1"0"15,-17 17-15,0 36 0,0 0-1,0 0 1,0 0-1,-17-18 1,17-17 0,0-36 15,0 1-15,0-36-1,0 35-15,35-35 16,18-88-1,-18 71 1,0 34 15,-17 36-15</inkml:trace>
  <inkml:trace contextRef="#ctx0" brushRef="#br1" timeOffset="169761.504">6244 8625 0,'0'0'0,"0"36"16,0 17-1,-17 0 1,-1-1-1,18-16 1,-18-36 0</inkml:trace>
  <inkml:trace contextRef="#ctx0" brushRef="#br1" timeOffset="169911.391">6350 8467 0,'18'-36'0,"-36"72"0,53-125 16,-35 54-16,18-18 16,0 36-1,-1 34 1,1 19 0</inkml:trace>
  <inkml:trace contextRef="#ctx0" brushRef="#br1" timeOffset="170228.237">6491 8855 0,'18'0'0,"-1"0"16,1-18-1,0-35 1,-18 36-16,35-72 15,18 19 1,17 34 0,19 54-1,-19 53 1,-52 17 0,-1 18-1,-17-71 1,-17-17-1</inkml:trace>
  <inkml:trace contextRef="#ctx0" brushRef="#br1" timeOffset="170776.757">7320 8555 0,'0'0'0,"0"-18"15,-35 1 1,-36 52 0,1 35-1,17 36 1,70-35 0,19-36-1,34-35 1,-34-18-1,16-52 1,-34 35 0,-18 17-1,-35 36 17,-18 52-17,0 36 1,35 35-1,-17 71 1,0-36 0,0-35-1,-1-53 1,1-70 0,-18-88-1,35-1 1,18-35-1,53-17 1,53-1 0,35 18-1,-35 53 1</inkml:trace>
  <inkml:trace contextRef="#ctx0" brushRef="#br1" timeOffset="171410.204">8308 8237 0,'0'0'0,"0"-17"32,0 34-17,-18 1 1,1 35-1,-1-18-15,-17 89 16,-18-1 0,18 18-1,-36 0 17,71-70-17,0-1 1,18 19-1,35-72 1,17 1 0,18-36-1,0-35 1,-70 36-16</inkml:trace>
  <inkml:trace contextRef="#ctx0" brushRef="#br1" timeOffset="171576.564">8149 8784 0,'0'0'0,"0"-17"15,18-1 1,52 18 15,54 0-15,-54 0-16</inkml:trace>
  <inkml:trace contextRef="#ctx0" brushRef="#br1" timeOffset="171727.197">8608 8749 0,'0'35'16,"0"-70"-16,-36 123 16,1-53-1,35 18 1,0-17-1</inkml:trace>
  <inkml:trace contextRef="#ctx0" brushRef="#br1" timeOffset="171876.843">8661 8572 0,'0'0'0,"0"-17"15,0-54 1</inkml:trace>
  <inkml:trace contextRef="#ctx0" brushRef="#br1" timeOffset="172258.016">8961 8326 0,'0'0'0,"0"17"31,0 18-16,0 18 1,-53 53 0,0 0-1,0 18 1,18-36 0,17 0-1,0-18 1,36-34-1,17-19 1,0-17-16,1 0 16,34-35-1</inkml:trace>
  <inkml:trace contextRef="#ctx0" brushRef="#br1" timeOffset="172441.227">8890 8767 0,'0'0'0,"0"-18"16,71 0 15,-19 18-15,37-35-1,-72 17-15</inkml:trace>
  <inkml:trace contextRef="#ctx0" brushRef="#br1" timeOffset="172707.899">9331 8361 0,'0'0'0,"0"-18"16,0 1 0,-18 52-1,1-18 1,-1 72-1,-17 16 1,-1 37 0,1-19-1,0-17 1,0-18 0,17-35-1,36-53 16</inkml:trace>
  <inkml:trace contextRef="#ctx0" brushRef="#br1" timeOffset="173107.717">9366 8890 0,'18'0'32,"0"-18"-17,34 1 1,-16-19 0,-1 1-1,-35 0 1,0 17-16,-18 18 15,-17 0 1,-35 71 0,17 17-1,35-17 1,18-1 0,35-17-1,53-18 16,18-35-15,18-53 0</inkml:trace>
  <inkml:trace contextRef="#ctx0" brushRef="#br0" timeOffset="185253.864">317 10319 0,'-17'0'16,"17"-18"-1,0 0 1,17 1 0,19-1-1,34-17 1,19 35 0,-37 0-1,-16 53 1,-54 0-1,-70 0 1,0 0 0,17-18-1,53-35 1,54 0 0,-1 0-1,36 17 1,-1 19-1,-52 17 1,-18 0 0,-53 0 15,18-36-31,-54 1 16,1-18-1,18 0 1,34-35-1,36-1 1,53-34 0,-17 52-16</inkml:trace>
  <inkml:trace contextRef="#ctx0" brushRef="#br0" timeOffset="185853.042">723 10001 0,'0'0'0,"0"-17"15,0-1 1,0 0-1,18 36 1,-1 0 0,36 17-1,53 35 1,-18 36 0,18-18-1,-88-52-15,52 34 16,-17-17-1,-35-18 1,-18 1 0,0-19 15,0 19-15,0-1-1,-35 0 1,-53 1-1,-71 34 1,-18 18 0,-17-17-1,71-1 1,17-34 0,88-36-1,36 0 1,35-53-1,18 17 1</inkml:trace>
  <inkml:trace contextRef="#ctx0" brushRef="#br0" timeOffset="186952.309">2064 10460 0,'0'0'0,"35"-18"16,-17-17-1,-18 17 1,-18 1 0,-53 17-1,-17 17 1,-18 19 0,54 34-1,69-17 1,89-18-1,-53-35 1,53 0 0,-36-53-1,-34 0 1,-19 18 15,-87 106 0,34-18-15,19-18-16,-36 106 16,0 53-1,-18-18 1,18-52 0,1-53-1,-1-19 1,0-69-1,0-36 1,35-18 0,36-35-1,70-88 17,35 71-17,-17 35 1,53 0-16</inkml:trace>
  <inkml:trace contextRef="#ctx0" brushRef="#br0" timeOffset="187352.248">2364 10477 0,'35'0'16,"-17"0"0,-1 0-16,18 0 15,18-35 1,-35 35 15,-18-17-15,-35 17-1,-18 17 1,0 18 0,18 1-1,35 34 1,0 1 0,70-18-1,1-18 1,35-70-1,-71 17 1</inkml:trace>
  <inkml:trace contextRef="#ctx0" brushRef="#br0" timeOffset="187683.758">2963 10142 0,'0'0'0,"0"-17"15,0-1 1,0 0 0,0 54-1,-17 17 1,-1 0 0,-17 70-1,-1-35 1,1 18-1,18 0 1,17-18 0,17-17-1,36-36 1,18-53 15,-18-17-31</inkml:trace>
  <inkml:trace contextRef="#ctx0" brushRef="#br0" timeOffset="187850.113">2963 10442 0,'0'0'0,"-17"-17"31,52-1-15,36 18-1,-19-18-15</inkml:trace>
  <inkml:trace contextRef="#ctx0" brushRef="#br0" timeOffset="188316.887">3951 10248 0,'0'0'0,"18"-17"16,-1-19-1,-52 19 32,0 17-47,-71 0 16,-17 53 0,-19 17-1,19 18 16,17 18-15,71 0 0,35 0-1,53 0 1,-18-89-16,88 36 16,19-53-1,-19-17 1</inkml:trace>
  <inkml:trace contextRef="#ctx0" brushRef="#br0" timeOffset="188783.325">4039 10566 0,'0'0'0,"0"-18"0,0-17 31,-17 17-15,-1 18 0,-17 35-1,-1 18 1,36 18 0,0 17-1,36-17 1,52-54-1,-18-34 1,-17-36 0,-17 0-1,17-35 1,-18 17 0,-35 53-1,-35 54 1,-1 17 15,19 35-15,17-18-1,17-17 1,-17-35-16</inkml:trace>
  <inkml:trace contextRef="#ctx0" brushRef="#br0" timeOffset="189115.287">4410 10672 0,'0'0'0,"17"-53"15,-17 17 1,0 72 15,0 34-15,0 18-1,0-17 17,0-53-32,0-1 15,0-34 17,0-36-17,36-18 1,-1-17-1,0 35 1,-35 35-16,18-17 16</inkml:trace>
  <inkml:trace contextRef="#ctx0" brushRef="#br0" timeOffset="189464.534">4586 10548 0,'18'0'16,"-18"18"0,0-1-1,17 19 1,-17 52 0,0 18-1,0-53 1,0-36-16,0 1 15,0-71 17,0-18-17,18-34 1,35-1 0,-18 53-1,18 0 1,-18 53-1</inkml:trace>
  <inkml:trace contextRef="#ctx0" brushRef="#br0" timeOffset="189831.043">4939 10548 0,'0'18'16,"18"-18"0,-1 0-1,1 0-15,35 0 16,0-36 0,-36 1-1,-17 17 1,-17 18-1,-36 18 1,-18 35 15,36 35-15,35 0 0,18 18-1,34-35 1,1-36-1</inkml:trace>
  <inkml:trace contextRef="#ctx0" brushRef="#br0" timeOffset="190147.544">5362 10866 0,'0'0'16,"0"-18"-16,0-17 15,0-1 1,18-34-1,17-1 1,18-17 15,0 35-15,53 53 0,-36 71-1,-34 35 1,-36 17-1,0-35 1,-18-17 0,-17-54-1,17-34 1</inkml:trace>
  <inkml:trace contextRef="#ctx0" brushRef="#br0" timeOffset="190529.092">6138 10213 0,'0'-35'31,"0"70"-31,-17-70 16,-1 70 0,-17 0-1,-1 53 1,1 18 0,0 0-1,17-53-15,1 35 16,17 71-1,17-89 1,36-17 15,18-35-15,-18-36-16</inkml:trace>
  <inkml:trace contextRef="#ctx0" brushRef="#br0" timeOffset="190695.309">6156 10583 0,'0'0'0,"-53"-17"15,0-19 1,71 19 0,35-1-1,0 18 1</inkml:trace>
  <inkml:trace contextRef="#ctx0" brushRef="#br0" timeOffset="191312.432">6632 10231 0,'0'0'0,"18"0"16,-36 0 31,1 0-32,-19 35-15,-17 35 32,0 19-17,18-1 1,18 18-1,17 17 1,17-35 0,54-17-1,17-54 1,0-17 0,18-70-1,-71 35-15,89-71 16,-36-35-1,-18 17 1,-70 18 0,-17 18 15,-36 35-15,18 53-1,17 18-15</inkml:trace>
  <inkml:trace contextRef="#ctx0" brushRef="#br0" timeOffset="191810.301">7214 10724 0,'18'-35'31,"0"18"-15,-1 34 15,-17 1-31,0 35 16,18 53-1,-18-36 1,0 1 0,0-54-1,-18-34 1,18-1-1,0-35 1,0-17 0,53-36-1,35 18 1,-17 17 15,-53 53-31,-1 1 0</inkml:trace>
  <inkml:trace contextRef="#ctx0" brushRef="#br0" timeOffset="192193.595">7832 10248 0,'0'0'0,"-18"-17"16,0 17 31,1 17-32,-1 54 1,-35 52-1,18 54 1,0-72 0,35-34-16,-53 70 15,35-35 1,18-53 0,0-71-1</inkml:trace>
  <inkml:trace contextRef="#ctx0" brushRef="#br0" timeOffset="192959.506">8378 10354 0,'0'0'16,"0"-18"-16,0 1 47,-17 17-47,-36 35 15,-35 18 16,52-35-31,-69 52 16,52 1 0,17 17-1,36 35 1,36-17 0,34-18-1,71-17 1,-35-71-1</inkml:trace>
  <inkml:trace contextRef="#ctx0" brushRef="#br0" timeOffset="193259.115">8978 10319 0,'0'0'0,"0"-18"0,0 0 16,18 18-1,35 53 1,-18 0 0,-17 71-1,-18 35 1,-53 17-1,0-53 1,-35-52 0,17-53-1,53-18-15</inkml:trace>
  <inkml:trace contextRef="#ctx0" brushRef="#br0" timeOffset="193873.291">9596 10601 0,'0'0'0,"-18"0"0,-17 18 16,35-1 15,70 1-15,36 0-1,53-18 1,-18 0 0,-53 0-1,-35 0 1,-35 0-1,-18-18 17</inkml:trace>
  <inkml:trace contextRef="#ctx0" brushRef="#br0" timeOffset="195803.944">10054 10407 0,'18'18'79,"-1"-1"-64,1-17 1,0 18-16,17 17 15,0 0 1,18 1 0,0-19 15,-53 1 0,-18 0 0,18-1-31,-52 19 16,-54 52 0,18 0-1,17-18 1,36-52 0</inkml:trace>
  <inkml:trace contextRef="#ctx0" brushRef="#br0" timeOffset="200264.659">10901 10425 0,'0'0'0,"70"-53"16,36 35-1,0 0 17,-18 18-17,-70 18-15</inkml:trace>
  <inkml:trace contextRef="#ctx0" brushRef="#br0" timeOffset="200831.836">11148 10495 0,'17'-18'15,"-17"1"1,0-1 0,0 36 15,-17 17-31,-19 36 15,1 17 1,-18 18 15,18 0-15,0-36 0,-1-35-1,19-17 1</inkml:trace>
  <inkml:trace contextRef="#ctx0" brushRef="#br0" timeOffset="201128.607">10830 10971 0,'0'0'0,"0"18"15,-17-18 1,34 18 15,54-1-15,17-17-1,0 0 1,0 0 0,1-35-1</inkml:trace>
  <inkml:trace contextRef="#ctx0" brushRef="#br0" timeOffset="201612.177">11906 10354 0,'0'0'0,"-17"18"62,-1-1-46,0 1-16,18 0 0,-53 70 16,-17 0 15,17 0-15,18 18-1,35-35 1,0-36-16,17-18 15,71 19 1,-35-72 0</inkml:trace>
  <inkml:trace contextRef="#ctx0" brushRef="#br0" timeOffset="201794.671">11642 10654 0,'0'0'15,"-36"-18"-15,1 1 16,88-1 0,141 18 15,-106-18-15,-35 1-16</inkml:trace>
  <inkml:trace contextRef="#ctx0" brushRef="#br0" timeOffset="202410.979">12718 10636 0,'0'0'0,"0"-17"0,0-1 31,0 36 16,0 17-32,-18 35 1,-17 1 0,17-18-1,-17-35 1,17-18-16,18-18 16</inkml:trace>
  <inkml:trace contextRef="#ctx0" brushRef="#br0" timeOffset="202560.31">12753 10530 0,'35'-35'0,"-70"70"16,88-123-16,-36 18 15,1 52 17,0 18-17,17 18 1</inkml:trace>
  <inkml:trace contextRef="#ctx0" brushRef="#br0" timeOffset="202910.937">13264 10548 0,'0'0'16,"18"0"-16,-18-18 15,0 1 1,-18 17-1,-34 0 1,-1 35 0,35 0-1,18 36 1,18-1 15,35 1-15,-18 17-1,-35-53 1,-53-17 0,-35-18-1,17 0 1,-17-35 0</inkml:trace>
  <inkml:trace contextRef="#ctx0" brushRef="#br0" timeOffset="203692.106">14058 10566 0,'0'0'0,"0"-18"16,0 0 15,-17 18-16,-1 18 1,-35 35 0,18 0-1,17 35 1,36 0 0,52-35-1,18-18 1,-52-35-16,52-35 15,0-35 1,-17-36 0,17 0-1,-53 35 1,-70 71 15,35 18-15,-35 17-1,17 18 1,18 35 0,0-17-1,0 17 1,0-70 0,35-18-1,-17 0-15</inkml:trace>
  <inkml:trace contextRef="#ctx0" brushRef="#br0" timeOffset="204042.02">14905 10601 0,'0'0'16,"17"-18"-16,-17-17 0,0 0 16,0 17 15,-35 18 0,18 18-31,-1-1 16,0 54-1,18 0 1,36 17 0,-19-18-1,-17-17 1,0-18-1,-53-17 1,-35-18 0,0-18-1,0-17 1,70 18 0</inkml:trace>
  <inkml:trace contextRef="#ctx0" brushRef="#br0" timeOffset="204424.086">15205 10707 0,'0'0'0,"35"0"15,-17-18 1,17-17-1,0 0 1,-17-18 0,-18 17-1,-35 19 1,-18 34 0,0 36-1,17 18 16,36 17-15,0 0 0,53-17-1,18-36 1,17-35 0,-35-18-16</inkml:trace>
  <inkml:trace contextRef="#ctx0" brushRef="#br0" timeOffset="204906.04">15875 10583 0,'0'0'15,"0"-17"-15,-18-36 16,-35 53 0,-35 0-1,18 35 1,-19 71 15,89 0-15,0 0-1,53-54 1,18-16 0,0-54-1,-1-17 1,54-106-1,-36 0 1,0-1 0,-35 54-1,-53 18 1,-18 70 0,1 35-1,-19 36 1,19 34 15,-19 37-15,-17-37-1,1-16 1,16-54-16</inkml:trace>
  <inkml:trace contextRef="#ctx0" brushRef="#br0" timeOffset="205572.943">17004 10301 0,'0'0'0,"0"-18"0,0 1 32,-18 34-1,18 1-15,-17 0-16,17 17 15,-36 71 1,19-36-1,-19 19 1,36-1 0,0-35-1,53 0 1,18-53 0,-18-18-1,53-70 1</inkml:trace>
  <inkml:trace contextRef="#ctx0" brushRef="#br0" timeOffset="205771.805">16916 10460 0,'0'0'0,"-36"0"15,1 0 1,17 0-1,89 0 1,35 0 0,35-18-1,-106 18-15</inkml:trace>
  <inkml:trace contextRef="#ctx0" brushRef="#br0" timeOffset="206072.205">17480 10336 0,'-18'0'15,"36"0"-15,-88 18 16,-1 17 0,18 36 15,35-1-15,54 1-1,-1-53-15,36-1 16,52 1-1,-52-71 1,-18 0 0,-36-18-1,-52 1 1,-36 35 0,-52 35-1,105 0 1</inkml:trace>
  <inkml:trace contextRef="#ctx0" brushRef="#br0" timeOffset="206703.99">18292 10495 0,'0'-18'31,"17"18"-15,1 18-16,-1 17 16,1 18-1,-18 18 1,0-18 0,0-18-1,0-17 1,0-54 15,0-16-15,35-37-1,-35 72 1,36-36 0,34-18-1,-17 54 1,0 17-16</inkml:trace>
  <inkml:trace contextRef="#ctx0" brushRef="#br0" timeOffset="207053.14">18627 10530 0,'0'18'0,"35"-18"16,0 0-1,18-18 1,0-17 15,-18 0-15,-35 0 0,-17 35-1,-36 17 1,0 36-1,35 0 1,18 53 0,18-36-1,17 1 1,36-53 0,-18-18-1</inkml:trace>
  <inkml:trace contextRef="#ctx0" brushRef="#br0" timeOffset="207384.734">19473 10160 0,'0'0'16,"0"-18"-1,0 36 1,0 0 0,-17 52-1,-1 36 1,-17-18 0,35-53-16,-36 71 15,19 0 1,17-18-1,0-35 1,35-35 0,18-18-1</inkml:trace>
  <inkml:trace contextRef="#ctx0" brushRef="#br0" timeOffset="207586.105">19332 10477 0,'0'0'15,"-70"-17"1,87 17 0,54 0-1,35-18 1,-18 18-1</inkml:trace>
  <inkml:trace contextRef="#ctx0" brushRef="#br0" timeOffset="208036.66">19808 10372 0,'-35'0'31,"18"17"-15,17 1 0,-18 52-1,18 1 1,18-18 0,17 0-1,-18-35-15,19-1 16,17-17-1,17-17 1,-17-54 0,18 0-1,-18-17 1,-18 18 15,-88 87 0,0 54-15,35-1 0,18 19-1,0-19 1,0-52-16,18-1 16</inkml:trace>
  <inkml:trace contextRef="#ctx0" brushRef="#br0" timeOffset="208367.868">20373 10530 0,'0'0'0,"18"-17"0,-1-19 32,1 36-17,-1 53 1,-17 0-1,-17 18 1,-18-18 0,17-71 15,18 1-15,0-54-1,53 0 1,0 1-1,-18 35-15,36-18 16,-36 35 0</inkml:trace>
  <inkml:trace contextRef="#ctx0" brushRef="#br0" timeOffset="208700.243">20832 10583 0,'0'0'0,"0"18"16,0 17 0,0-52 15,0-1-15,35-35-1,0-18 1,0 1-1,18 35 1,18 35 0,-18 53-1,-18 35 1,-35-53-16,0 53 16,-18-35 15,1-18-31</inkml:trace>
  <inkml:trace contextRef="#ctx0" brushRef="#br0" timeOffset="211978.301">21925 10213 0,'0'0'0,"18"0"47,-18-18-31,17 18-1,1 0 1,0 0 0,-1 0-1,-17 18 1,0 35-1,0-18-15,0 18 16,-17 53 0,-1 17-1,18-52 1,18-18 0,17-36-1,36-17 1,17-35-1,-18-35 1</inkml:trace>
  <inkml:trace contextRef="#ctx0" brushRef="#br0" timeOffset="212194.408">22031 10442 0,'-35'0'0,"70"0"0,-106 0 15,36 0-15,-18-17 16,36 17 0,52-18-1,71 0 1,35-17 0,-18-18-1,-87 35-15</inkml:trace>
  <inkml:trace contextRef="#ctx0" brushRef="#br0" timeOffset="212611.001">22437 10054 0,'0'0'0,"-18"0"16,0 18 0,-17 70-1,35 0 1,0 18-1,0-18 1,18-17 0,-18-54-1,0 1 1,0-36 0,17-35-1,36-17 1,0-1-1,35 36 1,18 35 0,0 88 15,-71-17-15,-35-1-1,-17-17 1,-1-35-1,0-18 1</inkml:trace>
  <inkml:trace contextRef="#ctx0" brushRef="#br0" timeOffset="212960.282">23036 10372 0,'0'0'0,"18"0"15,0-18-15,35-17 16,-18 17 15,-18 0-31,-17-17 16,-17 18-1,-36 17 1,0 35 0,18 35-1,17 1 1,36 17 0,52-35-1,18-53 1,-70 0-1</inkml:trace>
  <inkml:trace contextRef="#ctx0" brushRef="#br0" timeOffset="213974.755">24165 10372 0,'0'-18'32,"0"0"-32,0 1 31,-17 17 0,-1 0-15,-35 17-1,35 1-15,-34 17 16,-37 36 0,89-1-1,18 1 1,70-18 0,18-18-1,0-35 1,0-53-1,-71 0 1</inkml:trace>
  <inkml:trace contextRef="#ctx0" brushRef="#br0" timeOffset="214408.952">24500 10266 0,'0'0'0,"-17"-18"31,-19 1-16,19 17 1,-1 35 0,1 35-1,17 1 1,35 17 0,18-35-1,0-53 1,17 0-1,-34-35 1,-1-36 0,0 18-1,-17-35 1,-18 53 0,-18 88 15,18 0 0,35 17-15,-17-52-16,35 35 15,17-18 1,-17-35 0</inkml:trace>
  <inkml:trace contextRef="#ctx0" brushRef="#br0" timeOffset="214740.499">25135 10301 0,'0'-18'0,"0"36"0,18-53 15,17 35 1,18 53 0,-17 17 15,-36-17-31,0 0 31,0-35-15,-36-36 15,36-35-15,0 0-1,0 36-15,36-54 16,-1 18-1,0 0 1,-35 36-16</inkml:trace>
  <inkml:trace contextRef="#ctx0" brushRef="#br0" timeOffset="-214422.83">25541 10160 0,'0'0'0,"18"18"0,35 17 31,-18 0-15,18 36-1,-53-54-15,0 54 16,0-18 0,-18-18-1,1-35 1,-1-18-1,18-17 1,0-35 0,18-1-1,17-17 1,18 35 0,0 18-1,-18 17 1</inkml:trace>
  <inkml:trace contextRef="#ctx0" brushRef="#br0" timeOffset="-214105.108">25982 10266 0,'0'0'0,"0"17"0,0 1 31,18-18-15,17-35-1,-17 0 1,-1-18 0,-17 0-1,0 17 1,-17 36 0,-19 36-1,19-19-15,-1 54 31,18 17-15,35-17 0,18-18-1,0-18-15</inkml:trace>
  <inkml:trace contextRef="#ctx0" brushRef="#br0" timeOffset="-213773.978">26423 10407 0,'0'0'0,"-18"-18"16,18 1-1,-17-36 1,17 17 0,17-34-1,54-1 1,70 36 15,-35 35-15,-36 53-1,-34 18 1,-36 17 0,-36-35-1,-16 0 1,-1-53-1</inkml:trace>
  <inkml:trace contextRef="#ctx0" brushRef="#br0" timeOffset="-213392.19">27111 9737 0,'-18'-18'16,"1"36"15,17 17-15,-18 35-1,0 36 1,1 35 0,-1-35-1,18 0 1,18-18 0,35-35-1,0-35 1,17-18-1,1-53 1</inkml:trace>
  <inkml:trace contextRef="#ctx0" brushRef="#br0" timeOffset="-213225.272">27164 10142 0,'0'0'0,"-35"0"15,35-17 1,53-1 0,35-17-1,-18 0 1</inkml:trace>
  <inkml:trace contextRef="#ctx0" brushRef="#br0" timeOffset="-212443.307">27975 9966 0,'0'-18'16,"0"1"-1,-17 17 17,-1 0-17,18 17-15,-35 36 16,-1 18 0,19-1-1,17 19 1,53 16-1,-36-87-15,36 35 16,88 0 15,-35-36-15,18-34 0,-36-36-1,0-18 1,0-70-1,0-70 1,-88 69 0,-35 37-1,0 87 1,-18 18 0,35 35-1</inkml:trace>
  <inkml:trace contextRef="#ctx0" brushRef="#br0" timeOffset="-212043.685">28892 10107 0,'0'0'0,"18"-18"16,-18 1-1,35 17 1,1 17 0,-19 36-1,-17 36 1,0-37 0,-17-34-16,-1 35 15,0-18 1,18-52 15,0-19-15,18-34-1,-18 52 1,53-88 0,18 1-1,-19 16 1,-16 36-1</inkml:trace>
  <inkml:trace contextRef="#ctx0" brushRef="#br0" timeOffset="-211677.227">29351 9560 0,'0'0'0,"0"-70"15,0 34 1,-18 36 0,1 18 15,-1 70-15,18 71-1,0 17 1,0-17-1,0 18 1,0-107 0,0-35-1,0 1 1,18-36 0,-1-36-1,1 1 1</inkml:trace>
  <inkml:trace contextRef="#ctx0" brushRef="#br1" timeOffset="-198614.504">723 12136 0,'0'0'0,"18"0"16,-18-18 0,0 36 62,-18-1-63,18 1-15,-35 52 16,0 36 0,17 0-1,18 0 1,0-18 0,35-17-1,-17-54 1,52 1-16,19-18 31,-1-18-15,0-52-1,-35-18 1,-18-36 0,-35-88-1,0 71 1,-17 71-1,-19 52 1,36 36 0,0 35-1</inkml:trace>
  <inkml:trace contextRef="#ctx0" brushRef="#br1" timeOffset="-198165.69">1376 12277 0,'0'0'0,"0"-18"16,17 0-1,-17 1 16,-17 17-15,-18 17 0,17 1-16,-17 35 15,-1-18 1,36 18 0,36 0-1,34 0 1,1-18-1,-36 18 17,-35-18-17,-18-17 1,-52 0 0,17-1-1,18-17 1,35-17-1</inkml:trace>
  <inkml:trace contextRef="#ctx0" brushRef="#br1" timeOffset="-197632.821">1817 12347 0,'35'-35'16,"-35"17"-16,18-17 31,-54 0-15,1 35 0,-35 0-1,-19 0 1,19 53-1,35 35 1,35-18 0,70 19-1,18-54 1,-17-35 0,-18-35-1,-36 17 1,1-53-1,-18 1 17,0 52-32,-18 18 15,1 18 1,17 35 0,0 17-1,17-17 1,19-17-1,-1-19 1,18-17 0</inkml:trace>
  <inkml:trace contextRef="#ctx0" brushRef="#br1" timeOffset="-197083.61">2328 12277 0,'0'0'0,"0"-18"0,18 0 0,-18 1 15,-35-19 1,-1 36 15,-34 53-15,35 18 0,35-53-16,0 52 15,70-35 1,1-35-1,-18-17 1,-18-36 0,-35 18-1,0-18 1,0 53 0,-35 53-1,17 52 1,18 1-1,0 18 17,18 52-17,-18-52 1,-18-19 0,-17-69-1,-18-1 1,-18-70-1,1-36 1,52-88 0,53 54-1,53-19 1,-17 36 0</inkml:trace>
  <inkml:trace contextRef="#ctx0" brushRef="#br1" timeOffset="-196718.574">2699 12330 0,'0'0'0,"0"-18"31,17 18-31,-17-18 15,36-52 1,-36 17 0,-18 18-1,-17 35 1,-18 52 0,0 72-1,53-36 1,53-17-1,0-18 1,17-18 0,1-35 15,-18-18-31</inkml:trace>
  <inkml:trace contextRef="#ctx0" brushRef="#br1" timeOffset="-195818.779">3563 12330 0,'0'0'15,"-18"0"-15,18 17 16,-17-17-1,123 0 32,-53 0-47,-1 0 16,107 0 0,0-17-1,-53 17 1,-36-18-1,-52 0 1,-36 1 31,1-1-31,17 0-16</inkml:trace>
  <inkml:trace contextRef="#ctx0" brushRef="#br1" timeOffset="-195469.633">4251 12083 0,'0'-18'0,"0"53"0,-18-88 15,36 89-15,-36-54 47,18 36-31,0 17-1,18 18 1,35 0 0,17 0-1,-17-18 1,-35 0 0,-18-17-16,-18 17 15,-52 0 1,-18 18-1,17-17 1,36-19 0,52-17 15</inkml:trace>
  <inkml:trace contextRef="#ctx0" brushRef="#br1" timeOffset="-192972.952">13247 12471 0,'17'0'15,"-17"-18"17,18 0-32,-18 1 15,0-19 1,-53 1 0,0 35-1,-35 0 1,53 0-1,-18 18 1,-53 70 0,71-35-1,35 35 1,35-35 0,53-18-1,0-17 1,18-53-1,-35-36 1,-18-52 0,0-54-1,-36 1 1,-17 35 0,0 70-1,0 54 1,-17 17 15,-1 53-15,18-1-1,0 54 1,-18 71 0,1-54-1,17-35 1,0-17-1,0-18 1,35-36 0,18-17-1,-53-17-15</inkml:trace>
  <inkml:trace contextRef="#ctx0" brushRef="#br1" timeOffset="-192623.341">13476 12365 0,'0'0'0,"0"-18"16,18 18 15,17 53-15,-17 0-1,-18 18 1,0-18-1,0-18 1,0-18-16,0-34 31,0-18-15,0-36 0,17 0-1,19-17 1,-1 0-1,-18 70 1,19-17 0,-19 35-16</inkml:trace>
  <inkml:trace contextRef="#ctx0" brushRef="#br1" timeOffset="-192442.824">13758 12277 0,'0'17'0,"0"1"16,0 52-1,0-193-15,0 141 0,0 140 16,18-105 0,-18 0-1,0-35 1</inkml:trace>
  <inkml:trace contextRef="#ctx0" brushRef="#br1" timeOffset="-192275.33">13864 12012 0,'0'0'16,"-17"-70"0,17 17-1,-18 53 1,18 17-1,0 1-15</inkml:trace>
  <inkml:trace contextRef="#ctx0" brushRef="#br1" timeOffset="-191858.6">14023 12259 0,'0'0'0,"18"0"0,-18 18 31,17 17-15,-17 18-1,18 17 1,17-17-1,0 18 1,1-53 0,34-1-1,-17-17 1,0-53 0,0-17-1,-35 34-15,17-69 16,-35 16-1,0 36 1,0 36 15</inkml:trace>
  <inkml:trace contextRef="#ctx0" brushRef="#br1" timeOffset="-191509.673">14605 12347 0,'0'0'0,"18"0"16,-1 0-1,1 0 1,17-35 0,-17 0-1,-18-36 1,0 18-1,-53 36 1,-18 34 15,36 36-15,35 35 0,18 18-1,17-35 1,36 17-1,-36-70 1,35-18-16</inkml:trace>
  <inkml:trace contextRef="#ctx0" brushRef="#br1" timeOffset="-191193.035">15064 12294 0,'17'-35'16,"-70"123"-16,89-141 0,-1 18 15,-17 35-15,-1 53 16,18 17 0,-35 19 15,0-36-15,0-18-1,0-17-15,-17-18 16,-1 0-1,1-53 1,17 0 0,0-53-1,70-18 1,-35 89 0,1-18-1</inkml:trace>
  <inkml:trace contextRef="#ctx0" brushRef="#br1" timeOffset="-190878.555">15575 12312 0,'0'0'0,"0"53"31,0-36-31,0 19 15,0-1 1,0-53 31,0-17-31,0 0-1,0 0 1</inkml:trace>
  <inkml:trace contextRef="#ctx0" brushRef="#br1" timeOffset="-189695.923">16210 12241 0,'0'0'0,"18"-17"0,17-36 31,-17 18-15,-18-1-1,0 19 1,-18-1-16,-35 18 15,-53 18 1,-17 52 0,17 36-1,106 0 1,35-36 15,106-34-15,-35-36-1,-18-36 1,-17-52 0,-36 0-1,-35 35 1,0 35 0,-53 71-1,18 36 1,17 52-1,18 0 1,0 18 0,-35-1-1,-35 1 1,34-106 15,-17-35-15,-17-36-1,17-53 1,35-17 0,54-18-1,69-17 1,54-1 0,-106 72-16</inkml:trace>
  <inkml:trace contextRef="#ctx0" brushRef="#br1" timeOffset="-189295.485">16581 12277 0,'17'0'47,"1"-18"-31,17 18-1,-35-18 1,0-17 0,0 0-1,-18 35 1,-34 17-1,-1 36 1,35 18 0,18 17-1,35-17 1,-17-54-16,52 1 16,1-18 15,0-53-16</inkml:trace>
  <inkml:trace contextRef="#ctx0" brushRef="#br1" timeOffset="-188945.502">16969 11765 0,'0'0'0,"-18"-35"16,18 17-1,-18 71 17,18-18-17,0 1-15,-17 70 16,-1 17 0,0 0 15,18 1-16,0-18 1,0 0 0,53-71-1,18-35 1,17-35 0,0-36-1</inkml:trace>
  <inkml:trace contextRef="#ctx0" brushRef="#br1" timeOffset="-188779.029">16969 12206 0,'-53'0'0,"106"0"0,-124-18 16,89 1 0,70-1 15,18-17-16,-71 17-15</inkml:trace>
  <inkml:trace contextRef="#ctx0" brushRef="#br1" timeOffset="-188296.708">17815 11712 0,'0'0'0,"0"-17"0,0-1 31,0 0-31,0 1 16,-53 17 15,-70 17-15,35 36 0,-1 35-1,1 54 1,35 16-1,53-52 1,0-53-16,36 70 16,52-34-1,18-36 1,17-53 0,-17 0-1,-18-71 1</inkml:trace>
  <inkml:trace contextRef="#ctx0" brushRef="#br1" timeOffset="-187782.251">17974 12118 0,'0'0'0,"0"-18"15,0 1-15,-18-1 16,18 0 0,0 36 15,0 0-31,-17 17 16,17 0-16,-18 36 15,18 17 1,35-18 15,1-34-15,17-36-1,17-18 1,-17-70 0,0-18-1,-35 0 1,-18 36-1,0 52 1,-36 36 0,19 70-1,-1 0 1,18 0 0,18 0-1,17-52 1,0-36-1</inkml:trace>
  <inkml:trace contextRef="#ctx0" brushRef="#br1" timeOffset="-187448.556">18397 12136 0,'0'-18'0,"0"36"0,0-71 16,0 35-1,36 53 1,-36 53 0,0 1-1,0-19 1,0-17 0,0-35-1,0-36 16,0-52 1,17-19-17,1 54-15,0-35 16,70-19 0,-71 72-16</inkml:trace>
  <inkml:trace contextRef="#ctx0" brushRef="#br1" timeOffset="-187083.742">18785 12047 0,'0'18'31,"0"0"-16,0-1-15,0 54 32,0-54-32,-17 54 15,17 17 1,-18-35 0,18-35-1,35-36 16,1-35-15,-36 36-16,53-89 16,0 18-1,-18-1 1,-35 54 0</inkml:trace>
  <inkml:trace contextRef="#ctx0" brushRef="#br1" timeOffset="-186684.491">19191 12153 0,'35'0'31,"-17"0"-31,0-17 16,17-1-1,-17 0 1,-18-17 0,0 17-16,-18-17 15,-53 17 1,1 36-1,17 53 1,35 17 15,71 53-15,35-71 0,1-34-1,-19-36-15</inkml:trace>
  <inkml:trace contextRef="#ctx0" brushRef="#br1" timeOffset="-186334.324">19614 12418 0,'-17'0'16,"17"-18"15,0 0-15,0 1-16,0-36 15,0-18 1,17-17 15,36 0-15,18 53 0,-53 35-16,17 17 15,35 72 1,-52 52-1,-18-53 1,0-18 0,-18-34-1,1-19 1,17-52 0</inkml:trace>
  <inkml:trace contextRef="#ctx0" brushRef="#br1" timeOffset="-185951.642">20091 11659 0,'0'-17'15,"0"34"17,-18-17-32,18 36 15,0 52 1,-18 18 0,1 17-1,-19 1 1,36-1-1,0-35 1,18-17 0,0-54-16,35 19 31,35-36-15,-18-36-16</inkml:trace>
  <inkml:trace contextRef="#ctx0" brushRef="#br1" timeOffset="-185801.42">20126 12065 0,'-71'-35'16,"142"70"-16,-159-70 0,88 17 16,35 0-1,-17 18-15,35-35 16</inkml:trace>
  <inkml:trace contextRef="#ctx0" brushRef="#br1" timeOffset="-185003.432">20496 11712 0,'0'-17'15,"-17"17"1,-1 0 0,0 35-1,18 18 1,0-18-16,0 18 15,-17 70 1,17 1 0,35-18-1,18 0 17,18-54-17,34-16 1,-16-36-1,-19-36 1,18-34 0,-17-71-1,-1-18 1,-17 18 0,-53-18-1,0 89 1,-53 34-1,-17 36 1,52 18 0</inkml:trace>
  <inkml:trace contextRef="#ctx0" brushRef="#br1" timeOffset="-184503.524">21308 11994 0,'17'-17'16,"1"17"0,0 17 15,-18 19-31,17 34 31,-17 36-15,0-18-1,0-17 1,0-54 0,0-34-1,0-1 1,0-35 0,0 18-16,18-36 15,17-52 1,36-18-1,-36 88 1,0 18 0</inkml:trace>
  <inkml:trace contextRef="#ctx0" brushRef="#br1" timeOffset="-184054.641">21890 11589 0,'0'0'0,"0"-18"16,0 0-1,0 1 1,0 34 31,-18 19-47,-17 52 16,0 35 15,17 36-16,0 18 1,18-54 0,0-88-16,0 53 15,0-52 1,0-72 15,53-34-15</inkml:trace>
  <inkml:trace contextRef="#ctx0" brushRef="#br1" timeOffset="-183572.067">22507 11642 0,'0'0'0,"0"-18"31,-17 18 16,-1 0-47,-17 0 16,-54 71 0,1 17-1,35 53 1,36 0 15,52 0-15,36-53-1,-36-52-15,53-19 16,0-34 0,-35-1-1</inkml:trace>
  <inkml:trace contextRef="#ctx0" brushRef="#br1" timeOffset="-183272.844">22948 11589 0,'0'0'16,"0"-18"-1,35 18 1,1 53 0,-19 70-1,1 54 1,-18-1 0,-35-52-1,-36-18 1,18-89-1,36-34 1</inkml:trace>
  <inkml:trace contextRef="#ctx0" brushRef="#br1" timeOffset="-182674.494">23583 11800 0,'18'0'15,"-18"-17"16,0-1 1,0 0 15,-18 18-32,18-17-15,-17 17 16,34 17 46,1-17-46,-1 18 0,1-18-1,-18-18 48,0 1-48,-18 17-15,18-18 16,0 1 0,-17 17-1,-1 0 1</inkml:trace>
  <inkml:trace contextRef="#ctx0" brushRef="#br1" timeOffset="-182372.959">23548 12171 0,'18'-18'15,"-18"36"32,-18-1-47,-35 54 16,-53 35-1,0-36 1,36-17 0</inkml:trace>
  <inkml:trace contextRef="#ctx0" brushRef="#br1" timeOffset="-181025.721">12330 12435 0,'-18'0'16,"18"18"-16,18-18 47,17 0-31,-18 0-1,36-18 1,0 1-1,-53-1-15</inkml:trace>
  <inkml:trace contextRef="#ctx0" brushRef="#br1" timeOffset="-180858.704">12312 12559 0,'0'0'0,"-18"35"15,71-35 32,0 0-47,18-17 16,-18-19-1</inkml:trace>
  <inkml:trace contextRef="#ctx0" brushRef="#br1" timeOffset="-167614.297">5486 12065 0,'0'0'16,"0"-18"0,17-17-1,19 17 1,-1-34 0,-17 16-1,-18 1 1,-18 17-1,-70 1 1,-1 17 0,19 35-1,17 36 1,35 34 0,36 1-1,35 53 16,-35-71-15,-18 0 0,-36-35-1,-17-17 1,-35-19 0,-18-17-1,36 18 1,-1-18-1,54-35 1,17-18 0,35 0-1</inkml:trace>
  <inkml:trace contextRef="#ctx0" brushRef="#br1" timeOffset="-167114.569">5927 11977 0,'0'0'0,"0"-18"15,17 18 1,-17 18 15,0-1-31,-17 36 16,-1-17-1,-17 69 1,-36 1 0,1 0-1,17 0 1,35-35 0,18-36-1,18 0 1,52-35-1,18 0 1,18-53 0,-88 36-1</inkml:trace>
  <inkml:trace contextRef="#ctx0" brushRef="#br1" timeOffset="-166931.425">5750 12382 0,'0'0'0,"-35"0"16,53 0 15,52 0-15,-35 0-16,71 0 15,-53-17 1</inkml:trace>
  <inkml:trace contextRef="#ctx0" brushRef="#br1" timeOffset="-166632.182">6138 12347 0,'0'18'32,"0"-1"-32,18 36 15,-18 18 1,0 0-1,0-36 17,0-18-17,0-34 17,18-18-17,17-36 1,18 0-1,-36 54-15,54-36 16</inkml:trace>
  <inkml:trace contextRef="#ctx0" brushRef="#br1" timeOffset="-166448.654">6544 12365 0,'18'0'15,"-1"17"-15,-70-34 0,71 17 0,17 53 16,-35 0-1,0 0 17,0-18-17,0 0 1,-17-17 0,-1-18-16</inkml:trace>
  <inkml:trace contextRef="#ctx0" brushRef="#br1" timeOffset="-166299.723">6632 12224 0,'18'-53'16,"35"-71"-1,-53 107-15,0-36 16,17 70 0,-158 319-16,194-442 0,53-88 15,-106 229 1</inkml:trace>
  <inkml:trace contextRef="#ctx0" brushRef="#br1" timeOffset="-165967.83">6826 12524 0,'0'0'16,"0"17"-16,18 1 15,-18-53 16,0-18-15,0 35-16,18-53 16,34-17-1,19 53 1,0 88 0,17 35-1,-53 18 1,-17-18-1,-18-35 1,0-18 15</inkml:trace>
  <inkml:trace contextRef="#ctx0" brushRef="#br1" timeOffset="-165400.8">7620 12365 0,'0'0'0,"35"-53"16,-35 18-1,-35 17 1,0 18-16,-1 18 16,-87 87-1,88-34 1,35 17-1,53-52 1,17-36 15,-17-18-15,0-35 0,0-35-1,-35 17 1,-18 54-1,-36 52 1,19 18 0,-36 106-1,53 17 1,-36 0 0,19 36-1,-18-53 1,-18-89-1,0-70 1,-18-53 15,53-88-15,18 0 0,71-18-1,17 36 1,36-1-1,-54 54-15</inkml:trace>
  <inkml:trace contextRef="#ctx0" brushRef="#br1" timeOffset="-164186.328">9243 12506 0,'17'0'0,"1"0"15,0-18 1,17 18-1,-17 0 1,-18-17 15,-18 17 47,18 17-78,-18-17 0,-17 53 16,0 0 0,-1 18 15,36-18-31,0-18 16,36 18-1,-1 0 1,36-53-1,-1 0 1,1-53 0,35-71-1,-18 19 1,-53 16 0,-35 36-1,-18 71 1,-17 53-1,17-1 1,18 1 0,18-1-1,35-34 1,18-19 15</inkml:trace>
  <inkml:trace contextRef="#ctx0" brushRef="#br1" timeOffset="-163836.518">10231 12541 0,'0'0'0,"35"-17"16,0 34-1,0 36 1,-17 18-1,-18 17 1,0-53 0,-18 18-1,18-35 17,-17-18-17,17-53 1,0 0-1,35-35 1,0 17 0,1 18-1,-19 18 1</inkml:trace>
  <inkml:trace contextRef="#ctx0" brushRef="#br1" timeOffset="-163454.433">10830 12136 0,'0'0'16,"18"-36"-1,-18 19 1,0-1 0,0 106 15,0-53-15,-18 107-1,1-107-15,-36 124 16,17-36-1,1 1 1,35-54 0,0-17-1,0-71 17</inkml:trace>
  <inkml:trace contextRef="#ctx0" brushRef="#br0" timeOffset="-158279.218">564 13935 0,'0'17'31,"-17"-17"-15,17 18-1,-18 0 1,-35 17-1,36-17-15,-19 17 16,-52 53 0,18-17-1,34-36 1,36-18 0,18-17 15,17-35-16,18 18 1,0 17 0,18 0-1,-1 0 1,1 17 0,-18-17 15,-36 0-31,36 0 15,18-35 1,-36-36 0,-17 18-1,-18 36 1,-18 34 15,0 1-15,-17 35-1,0 18 1,17 34 0,1-16-1,17-54-15,-18 18 16,18-18 15,0-53-15,0-34-1,0 16-15</inkml:trace>
  <inkml:trace contextRef="#ctx0" brushRef="#br0" timeOffset="-157794.921">988 13758 0,'0'0'0,"17"-35"31,1 35-15,0 18-1,17 52 1,0 1 0,1 17 15,16 0-16,-52-53-15,53 54 16,-17-1 0,-19-35-1,-34 0 1,-1-36 0,-35 19-1,-88 17 1,0-1-1,-18 1 1,53 0 0,18-17-1,35-1 1,71-35 15,-1 0-15,19-18-16</inkml:trace>
  <inkml:trace contextRef="#ctx0" brushRef="#br0" timeOffset="-156797.726">2187 14252 0,'0'0'0,"18"-17"16,-18-1 15,0-17-15,-35 35-1,-36-18 1,-52 53 0,52 1-1,36-1-15,-18 71 16,70-18-1,54-18 1,35-34 0,-18-54-1,-17-52 1,-19-19 0,-52 36-1,0 36 16,-35 87-15,-35 36 0,17 53-1,17 0 1,19-18 0,-18 0-1,-18-53 1,0-53-1,0-35 1,0-53 0,53-17-1,18-36 1,70-35 0,53 0-1,-35 53 1</inkml:trace>
  <inkml:trace contextRef="#ctx0" brushRef="#br0" timeOffset="-156415.394">2540 14429 0,'0'0'15,"0"-18"-15,35 18 16,1-18 0,-1-17-1,-18 0 1,1 17 0,-18 0-1,-35 36 1,-18 35-1,0 18 17,18 17-17,35 0 1,0-35 0,17-18-16,19 18 15,34-53 1,-17-18-1</inkml:trace>
  <inkml:trace contextRef="#ctx0" brushRef="#br0" timeOffset="-156048.306">3034 14041 0,'0'0'0,"0"-18"0,18 18 31,-18 18 0,0 52-15,-18 1 0,0-1-1,1-35-15,-19 54 16,-34 69-1,34-52 1,36-35 0,0-1-1,36-52 1,17-18 0,35-18-1,-35-35 1</inkml:trace>
  <inkml:trace contextRef="#ctx0" brushRef="#br0" timeOffset="-155882.145">3104 14358 0,'-52'0'16,"104"0"-16,-140 0 15,159 0 16,-36-18-15,53 1 0</inkml:trace>
  <inkml:trace contextRef="#ctx0" brushRef="#br0" timeOffset="-150708.156">3669 14023 0,'0'-18'31,"0"1"16,0-1-31,-18 18 31,1 0-32,-19 35-15,-34 18 16,-18 35-1,17 36 17,36-36-17,-18 18 1,35-71-16,-17 71 16,17-35-1,1-19 1,-1-34-1,18-36 32,35-34-31,18-19 0</inkml:trace>
  <inkml:trace contextRef="#ctx0" brushRef="#br0" timeOffset="-150307.599">3598 14076 0,'0'0'0,"18"-18"0,0 18 16,52-35 0,18 0-1,1 35 1,-1 0 0,-35 35-1,-53 18 1,-18 17-1,-70-17 1,-36 0 15,1-35-15,17-18 0,35 0-1,54 0 1</inkml:trace>
  <inkml:trace contextRef="#ctx0" brushRef="#br0" timeOffset="-149675.087">4127 14534 0,'18'0'0,"-36"0"0,54-17 15,-19-1 1,-17 1-1,0-19 1,-17 19 0,-71 17-1,-18 17 1,0 36 0,53 35-1,35 1 1,107 16-1,-37-87 1,37 0 15,-19-54-15,1-34 0,-36-1-1,-17 1 1,-36 105 15,0 18-15,1 17-1,17-17 1,0-17 0,17-36-1,1 0 1</inkml:trace>
  <inkml:trace contextRef="#ctx0" brushRef="#br0" timeOffset="-149126.369">4621 14623 0,'18'-36'16,"-36"72"-16,54-142 15,-36 71 1,0 17-1,-53 36 1,-35 34 0,35 19-1,17 0 1,54-19 0,35-34-1,0-36 1,0-34-1,-18-19 1,-17 36 0,-54 70 31,-34 53-32,17 18 1,0 17-1,18 1 1,-18-18 0,0-18-1,-18-35 1,18-53 0,18 0-1,17 0-15,-17-53 16,35-18-1,71-17 1,70-35 0</inkml:trace>
  <inkml:trace contextRef="#ctx0" brushRef="#br0" timeOffset="-148744.588">4957 14640 0,'0'0'0,"17"0"15,1 0-15,17-17 16,0-36-1,-17 17 1,-18 1 0,0 18-16,-18 17 31,-52 52-15,-1 37-1,18 69 1,53-105-1,36 18 1,87-36 0,-52-53-1</inkml:trace>
  <inkml:trace contextRef="#ctx0" brushRef="#br0" timeOffset="-148012.114">5838 14305 0,'0'0'0,"-17"0"16,-1 0-1,36-18 17,-1 18-17,19-35-15,17 0 16,0-18 15,-18-18-15,-18 19-1,-52 16 1,0 36 0,0 0-16,-54 0 15,1 53 1,18 35 0,70 53-1,0 18 1,17 18-1,-17-54 1,-17-35 0,-19-35-1,-16-35 1,-19-18 15,0-18-15,1-17-1,52 0 1,36-1-16</inkml:trace>
  <inkml:trace contextRef="#ctx0" brushRef="#br0" timeOffset="-147595.597">5997 14658 0,'18'0'16,"-36"0"-16,36-18 0,-1 1 15,-34 34 32,-18 1-31,17 17-16,-17 0 15,-1 36 1,36 17 0,0-35-1,71-35 1,-18-18 0,0-53-1,-18-18 1,0-17-1,-35 35 1,-35-17 0,-18 70-1,35 0 1</inkml:trace>
  <inkml:trace contextRef="#ctx0" brushRef="#br0" timeOffset="-147112.81">6403 14640 0,'0'0'0,"0"-17"16,0-1-1,-35 36 32,17 17-47,-17 18 16,35 35-1,17-17 1,19-19 0,-1-34-1,35 0 1,19-36-1,-19-35 1,18-35 0,-35 17-1,0-17 1,-53 53 0,-17 70-1,-36 18 1,17 35-1,36-17 1,0-18 0,36-36-1</inkml:trace>
  <inkml:trace contextRef="#ctx0" brushRef="#br0" timeOffset="-146795.644">7073 14711 0,'0'0'0,"18"0"16,-1 0-1,-17 53 1,0 17 0,-17-17-1,-1-18 1,18-17-1,0-36 17,18-52-17,35-1 1,17-34 0,1 34-1,-1 18 1,-52 53-1</inkml:trace>
  <inkml:trace contextRef="#ctx0" brushRef="#br0" timeOffset="-146481.458">7638 14623 0,'0'0'15,"0"-18"-15,17 0 16,-34 18 15,-1 0-15,-53 18-1,1 53 1,-1-1 0,54 18-1,17-17 1,53-36 15,-18-17-31,18-18 16,35-18-1,-70 18-15</inkml:trace>
  <inkml:trace contextRef="#ctx0" brushRef="#br0" timeOffset="-146163.574">7832 14728 0,'17'-17'31,"1"17"-31,17-18 16,18-17 0,0-18-1,-18 0 1,-52 18-1,-36 35 17,17 17-32,-69 54 15,34 35 1,53-18 0,36-17-1,35-36 1,18-35-1</inkml:trace>
  <inkml:trace contextRef="#ctx0" brushRef="#br0" timeOffset="-145448.322">8819 14164 0,'18'-18'0,"-18"1"16,18 17-1,-1-18 1,-17 0 0,-17 18-1,-89 18 1,-18 53 0,1 52-1,70-35 1,18-35-16,17 88 31,36 0-15,52-52-1,54-36 1,-1-36 0,-52-34-16</inkml:trace>
  <inkml:trace contextRef="#ctx0" brushRef="#br0" timeOffset="-145183.309">9366 14129 0,'0'0'0,"0"-18"0,18 18 15,0 18 1,-1 35-1,-17 88 1,0 106 15,-53-89-15,-17-52 0,-1-70-1,53-36-15</inkml:trace>
  <inkml:trace contextRef="#ctx0" brushRef="#br0" timeOffset="-144501.858">10001 14499 0,'0'0'0,"-17"0"0,-36 0 31,70 0 16,19 0-47,-19 0 15,19 0-15,105 18 16,-18-1 0,71 19-1,-106-36 1,-17 0 0,-36 0-1,0-18 1,-35 0-1,0-17 1,0 0 0</inkml:trace>
  <inkml:trace contextRef="#ctx0" brushRef="#br0" timeOffset="-144233.67">10724 14393 0,'0'-70'31,"0"52"-15,0 106 15,0-141-15,0 124-1,36 0 1,-1-1 0,-35-17-1,-18 0 1,-52 0-1,-18-36 1,-18 1 15,35-18-31</inkml:trace>
  <inkml:trace contextRef="#ctx0" brushRef="#br0" timeOffset="-143502.934">11483 14411 0,'0'0'0,"18"-53"32,-1 18-17,1 17 1,-18 0-1,0 36 1,0 0 0,-18 70-1,-35 0 1,36-53-16,-36 36 16,0 17-1,35-17 1,18-36-1,0-53 1</inkml:trace>
  <inkml:trace contextRef="#ctx0" brushRef="#br0" timeOffset="-143318.171">11324 14252 0,'0'-35'0,"0"70"0,0-105 15,35-1 1,54 18 0,69 53-1,-105 0-15,88 53 16,-70 18 0,-71-18-1</inkml:trace>
  <inkml:trace contextRef="#ctx0" brushRef="#br0" timeOffset="-143103.495">11342 14711 0,'0'0'0,"-35"35"0,-1-17 0,-17 17 16,36 18 15,17-18-15,0-17-1,17-1-15,36-17 16,18 18 0,17-36-1,0-17 1</inkml:trace>
  <inkml:trace contextRef="#ctx0" brushRef="#br0" timeOffset="-142703.629">12277 14217 0,'0'0'0,"17"-18"0,-17 1 31,18 17-16,-18-18 1,0 36 0,-18 35-1,-35 35 1,-17 35 0,-1 18-1,1-35 1,17 0-1,53-53 1,0-35-16,0 17 16,53-18-1,17-34 1,-17-18 0</inkml:trace>
  <inkml:trace contextRef="#ctx0" brushRef="#br0" timeOffset="-142537.539">12171 14587 0,'-53'-17'15,"35"17"-15,159 70 0,-317-158 16,282 123-16,-194-70 16,176 35-1,-53 0-15,36-18 16,-36 1-16</inkml:trace>
  <inkml:trace contextRef="#ctx0" brushRef="#br0" timeOffset="-142021.412">13247 14464 0,'0'0'0,"0"-18"15,-18 36 17,18 0-32,-17 34 15,-19 19 1,1 17 0,0-35-1,17-18 1,-17-35-1,35-17-15</inkml:trace>
  <inkml:trace contextRef="#ctx0" brushRef="#br0" timeOffset="-141886.47">13264 14376 0,'36'-53'0,"-1"-53"31,-17 53-16,-124 300-15,123-282 16,89-159 0</inkml:trace>
  <inkml:trace contextRef="#ctx0" brushRef="#br0" timeOffset="-141521.707">13617 14464 0,'0'0'0,"18"0"32,-36 0-1,1 18-15,-1-1-16,0 18 15,1-17 1,-1 53-1,18-1 1,0 1 0,0-36-1,0 0 1,-35-35 0,-36 0-1,18 0 1,0-17-1,36-1-15</inkml:trace>
  <inkml:trace contextRef="#ctx0" brushRef="#br0" timeOffset="-140772.77">14728 14411 0,'0'0'0,"0"-35"32,-17 35-1,-18 17-15,-1 19-1,-52 34 1,70-35-16,-17 54 15,35-1 1,88-35 0,1-36-1,-1-17 1,0-53 0,18-35-1,-36-35 1,-17 35-1,-53 70 17,-17 53-17,-19 18 1,1 18 0,0 17-1,35-35 1,0-18-1,35-35-15</inkml:trace>
  <inkml:trace contextRef="#ctx0" brushRef="#br0" timeOffset="-140457.077">15363 14534 0,'36'-52'15,"-19"-1"-15,-70 158 0,124-228 16,-71 88-16,-18 35 15,-17 17 17,0 19-17,17 34 1,18 18 0,0 1-1,18-19 1,-18-17-1,0-18 1,-35-35 0,-18 0-1,-18-35 1,53 17 0</inkml:trace>
  <inkml:trace contextRef="#ctx0" brushRef="#br0" timeOffset="-140073.261">15769 14605 0,'18'0'16,"-1"0"-1,-17-18-15,36 1 16,-1-19 0,0-34-1,-35 35 1,-35 17 0,-36 18-1,-17 53 1,53 17-1,17 19 1,36 34 15,70-70-15,18-18 0,17-35-1</inkml:trace>
  <inkml:trace contextRef="#ctx0" brushRef="#br0" timeOffset="-139590.642">16563 14552 0,'18'-53'15,"-107"177"-15,160-195 0,-53 1 0,-18 34 16,-18-17 0,-53 36-1,-34 52 1,16 53-1,36 18 17,53 0-17,36-18 1,34-53 0,1-35-1,17-35 1,-17-53-1,34-71 1,-16-17 0,-37 17-1,-16 35 1,-36 107 0,-53 87 15,18 54-16,-18 35 1,53-89 0,-36 71-1,-17-53 1,18-35 0</inkml:trace>
  <inkml:trace contextRef="#ctx0" brushRef="#br0" timeOffset="-138859.616">17868 14146 0,'0'0'0,"-17"-17"15,17-1-15,0 0 47,0 36-16,-18 17-15,-35 71 0,0-35-1,35-18-15,-34 53 16,-1 17 0,53-35-1,35-17 1,0-54-1,36 1 1,35-53 0,-18-53 15</inkml:trace>
  <inkml:trace contextRef="#ctx0" brushRef="#br0" timeOffset="-138660.727">17674 14376 0,'0'0'0,"-70"-18"16,17 18-1,159 0 32,-18 0-47,53 0 16,-35-18-1</inkml:trace>
  <inkml:trace contextRef="#ctx0" brushRef="#br0" timeOffset="-138344.528">18309 14217 0,'0'0'0,"-17"0"31,-19 18-15,-17 34-1,18 54 1,35-35 0,35 17-1,18-35 1,-17-35-16,16-18 16,19-53-1,-18-53 1,-35 0-1,-36 0 1,-35 71 0,-18 35 15,19 18-31</inkml:trace>
  <inkml:trace contextRef="#ctx0" brushRef="#br0" timeOffset="-133484.869">19491 14252 0,'-18'0'31,"1"0"-31,34 0 47,1 0-31,0 0-1,-18 18-15,17 17 32,-17 36-17,0 17 1,-17-18-1,-1 1 1,18-36 0,0-52 15,18-36-15,35-53-1,-1-18 1,19 36-1,-36 53 1,18 0 0,-18 35-1</inkml:trace>
  <inkml:trace contextRef="#ctx0" brushRef="#br0" timeOffset="-133118.145">19844 14270 0,'0'17'16,"35"-17"-1,0-17 1,18-1 0,-18-17-1,-17 0 1,-18 17-1,-53 18 1,0 35 0,-17 36-1,52 17 1,18 18 15,0-71-31,18 18 16,35 0-1,0-35 1,17-36 0,-52 18-16</inkml:trace>
  <inkml:trace contextRef="#ctx0" brushRef="#br0" timeOffset="-132819.579">20496 13988 0,'0'0'0,"18"-18"0,-18 0 16,0 36 15,0 17-15,-53 36-1,18 35 1,-18 17-1,35 1 1,18-19 0,0-34-1,0-18 1,53-53 0,0-18-1</inkml:trace>
  <inkml:trace contextRef="#ctx0" brushRef="#br0" timeOffset="-132653.587">20461 14270 0,'-70'-18'32,"193"71"-32,-176-88 0,-17 0 15,87 35 1,71 0-1,1-18 1</inkml:trace>
  <inkml:trace contextRef="#ctx0" brushRef="#br0" timeOffset="-132253.76">20796 14164 0,'0'-18'0,"-35"18"31,0 53-16,105-88-15,-176 123 16,106 18 0,18-18-1,35-35 1,-18-35 0,18-1-1,53-34 1,-35-54-1,-1-17 1,-35 17 0,-17 19-1,-18 34 1,-35 53 0,17 36-1,18 17 1,0 0-1,18-53 1</inkml:trace>
  <inkml:trace contextRef="#ctx0" brushRef="#br0" timeOffset="-131920.659">21431 14287 0,'0'0'15,"0"-52"1,18 69 0,-18 18-1,0 54 1,-18-1 0,1-35-1,17-18 1,0-53-1,0-17 1,17-18 0,19-53-1,16 36 1,-16-1 0,-19 36 15</inkml:trace>
  <inkml:trace contextRef="#ctx0" brushRef="#br0" timeOffset="-131487.472">21678 14235 0,'18'0'16,"-18"17"-1,0 1-15,0 35 16,-35 35 0,17-17-1,18-19 1,0-34 0,0-36-1,18-34 16,17-54-15,35 17 0,-34 54-16,17 0 15,70 17 1,-17 54 0,-53 52-1,-36 18 1,-34-18-1,-54-18 1,36-70 0</inkml:trace>
  <inkml:trace contextRef="#ctx0" brushRef="#br0" timeOffset="-130572.671">23107 14235 0,'0'0'0,"0"-18"16,53 0 0,0-17-1,-18 0 1,-17 17 0,-1 0-1,-52 18 1,-53 0-1,0 53 1,35-17 0,53 34-1,0-17 1,53 18 0,0-1-1,-36-17 1,-17-35 15,-53-1-15,-35-17-1,0 0 1,53-17 0,17-18-16</inkml:trace>
  <inkml:trace contextRef="#ctx0" brushRef="#br0" timeOffset="-130189.816">23566 14146 0,'0'0'0,"17"-17"0,-17-1 16,-53 53 15,0 18 0,18 0-15,17-18-16,18 18 15,36 71 1,17-89 0,17-17-1,1-71 1,-18-18-1,-18-35 1,-35 18 0,-53 53-1,-35 17 1,35 18 0,35 0-16</inkml:trace>
  <inkml:trace contextRef="#ctx0" brushRef="#br0" timeOffset="-129724.765">24007 14111 0,'0'0'0,"0"-18"16,17 1-1,-17-1 1,-35 71 15,0 18-15,17 17-1,36 0 1,-1-35 0,1-35-16,52-1 15,1-52 1,0-36 15,-1-17-15,1 0-1,-54 17 1,1 54 0,-53 34-1,-1 54 1,36 17-1,0 18 1,36-35 0,17-54-1,-36-17-15</inkml:trace>
  <inkml:trace contextRef="#ctx0" brushRef="#br0" timeOffset="-129408.488">24589 14217 0,'0'-18'16,"17"-17"0,-52 106-1,53-89-15,-1 18 16,-17 88 0,0-35-1,0 18 1,-17-54-16,17 1 15,0-18 1,0-53 0,35-18-1,0-34 1,0 52 0,36-18-1,17 18 1</inkml:trace>
  <inkml:trace contextRef="#ctx0" brushRef="#br0" timeOffset="-129142.181">25047 14076 0,'18'0'15,"-53"0"-15,52 0 16,-17 17 15,-17 1-31,-1 0 16,-35 35-1,18 35 1,17-53-16,18 53 16,18 1-1,35-37 1,52-34-1,1-53 1</inkml:trace>
  <inkml:trace contextRef="#ctx0" brushRef="#br0" timeOffset="-128776.441">25453 14182 0,'-35'0'15,"52"0"17,19 0-17,34-18 1,1 0 0,-36-17-1,-17 0 1,-54 17-1,19 18-15,-89 35 16,0 18 15,18 36-15,70 16 0,71-16-1,53-54 1,17-35-1,1-18-15</inkml:trace>
  <inkml:trace contextRef="#ctx0" brushRef="#br0" timeOffset="-128326.666">26511 14076 0,'0'-35'31,"0"17"-31,0-17 16,-17 17 0,-1 18-1,0 0-15,-17 0 16,-36 53 0,1 17-1,35 1 1,35 35-1,53-18 1,52-17 0,-34-54 15,35-52-15,-71 17-16</inkml:trace>
  <inkml:trace contextRef="#ctx0" brushRef="#br0" timeOffset="-128042.761">26829 14182 0,'-18'-89'31,"0"89"-15,1 0-16,-71 18 15,229 53-15,-318-107 16,142 125 0,35-19-1,0-35-15,71 18 16,-18-53-1,-1-17 1,19-54 0,0-17 15,-36 17-15,-35 1-1,0 35 1,-35 35-1</inkml:trace>
  <inkml:trace contextRef="#ctx0" brushRef="#br0" timeOffset="-127311.532">27534 14146 0,'0'0'0,"0"-17"0,18-19 16,-18 19 0,-35-18-1,-18 17 1,0 18 15,0 18-15,18 17-1,17 18 1,18-36 0,0 36-1,0-17 1,0 16 0,18-16-1,17-19 1,18 1-1,17-36 1,1-35 0,17-35-1,18-35 17,-18-1-17,18 1 1,-53 35-1,-35 52 1,-18 19 0,-18 34 15,-35 54-15,35-36-16,-17 53 15,-18-17 1,0 35-1,0 0 1,36-1 0,17-16 15,0-72-31,17-34 31,1 17-31</inkml:trace>
  <inkml:trace contextRef="#ctx0" brushRef="#br0" timeOffset="-126944.941">27993 14111 0,'0'0'0,"-18"-18"0,36 18 47,17 0-32,-17 0-15,35-17 16,0-1 0,0-17-1,-18 0 1,-53 17 15,-52 18-15,-19 18-1,1 87 1,88-52 0,36 36-1,34-19 1,36-52 0,-88-18-16</inkml:trace>
  <inkml:trace contextRef="#ctx0" brushRef="#br0" timeOffset="-125580.411">29051 13952 0,'0'0'0,"-17"0"31,-19 0-31,-34 0 31,-1 36-15,1 17 0,34 17-1,36 1 1,53-18 0,18-36-1,-1-52 1,-34 0-1,17-54 1,-53 1 0,0 18-1,-18 34 1</inkml:trace>
  <inkml:trace contextRef="#ctx0" brushRef="#br0" timeOffset="-125164.744">29475 13776 0,'0'-18'0,"35"-17"16,-70 88-16,123-159 15,-35 36 1,0 17-1,-53 17 1,-18 19 0,-35 17-1,0 17 1,-17 36 0,-19 53-1,19 18 1,35 34 15,-1 1-15,19 0-1,-1-18 1,0-70 0,18-19-1,-17-69 1,17-1-16</inkml:trace>
  <inkml:trace contextRef="#ctx0" brushRef="#br0" timeOffset="-125015.122">29281 14182 0,'0'-36'0,"0"1"16,17 0-1,-34 141-15,52-212 0,18 71 16,35 17-1,0 0 1</inkml:trace>
  <inkml:trace contextRef="#ctx0" brushRef="#br0" timeOffset="-124366.654">30445 13847 0,'-18'17'47,"18"1"-31,-53-1-1,36 1-15,-36 35 16,-18 18 0,71-19-1,35 1 1,36-35-1,35-53 1,-36-18 0,-17 0-1,0-18 1,-35 54 0,-36 17-1,-17 70 1,35-17-1,53 0 17,-18-35-17,36-18 1,-19-36 0,-16-16-1,-19 16-15,19-52 16,-36 18-1,0 17 1,0 35 0,-18 18-1</inkml:trace>
  <inkml:trace contextRef="#ctx0" brushRef="#br0" timeOffset="-124016.339">30974 13864 0,'0'18'0,"18"-18"32,-1 0-17,36 0 1,0 0 0,-18-18-1,-17-17 1,-18 0-1,-18 35 1,-52 0 0,-1 70-1,36 1 1,35 17 0,0-35-1,53 0 1,0-18-1,53-35 1</inkml:trace>
  <inkml:trace contextRef="#ctx0" brushRef="#br0" timeOffset="-123433.813">31909 13370 0,'0'0'0,"0"-35"15,-36-18 1,36 35 0,-35 36-1,0 53 1,17 52-1,-35 18 1,0 18 15,1-36-15,-19 19 0,53-72-1,18-52 1,-17-18-1,70-88 17,-36 70-17,107-70 1,-18 52 0,-1 54-1,-34 35 1,-71 18-1,0-19 1,-18-34 0,-35 35-1,-35-35 1,0-36 0,0-17-1,53-1 1</inkml:trace>
  <inkml:trace contextRef="#ctx0" brushRef="#br0" timeOffset="-122950.609">32350 13829 0,'0'0'16,"0"-18"0,0 1-1,0 34 16,0 19-15,-36 34 0,-34 18-1,17 0 1,35-35-16,-52 106 16,-1 18-1,1-19 1,17-52-1,17-53 1,36-35 0,0-54 15,53-34-15,36-54-1</inkml:trace>
  <inkml:trace contextRef="#ctx0" brushRef="#br0" timeOffset="-122667.3">32456 13776 0,'17'0'0,"-34"0"0,52-18 16,0 18-1,0 36 1,-35-1-1,0 35 1,0-17 0,-53 36-1,1-72 17,-19-17-17,18-17 1,53-1-1</inkml:trace>
  <inkml:trace contextRef="#ctx0" brushRef="#br0" timeOffset="-122169.251">32844 13847 0,'0'0'0,"35"-18"15,-53 18 32,1 0-31,-19 0-16,19 0 16,-72 35-1,37 18 1,16 0-1,36 0 1,36-18 0,-1-35-1,18-35 1,17 0 0,-17-18-1,-17 17 1,-72 72 15,19-19-31,-1 19 16,0 34-1,18-17 1,53-35 15,18-18-15,-18 0-16</inkml:trace>
  <inkml:trace contextRef="#ctx0" brushRef="#br0" timeOffset="-121636.39">33373 13864 0,'0'-35'16,"0"70"-16,-18-123 15,-17 88 1,-36 0-1,18 35 1,18 18 0,35 0-1,35-18 1,18-35 15,-35 0-31,35 0 16,-18-35-1,0 0 1,-17 35 0,-18-18-1,-35 36 1,-71 52 0,18 36-1,35-18 1,-35 89-1,-1-1 1,19-35 0,17-53-1,18-52 1,17-54 15,0-70-15,18-18-1,71-35 1,-36 88-16</inkml:trace>
  <inkml:trace contextRef="#ctx0" brushRef="#br0" timeOffset="-121037.795">33567 13917 0,'17'-18'31,"1"18"-31,0-17 16,-1-1-1,1 1 1,0-1-1,-1 0 1,-34 18 31,-1 0-47,0 0 0,-52 18 31,17 0-15,0-1-1,53 1 1,18 17 0,35 18-1,17-35 1,1-1 0,-18-17-1,17 0 1,-17-35-1</inkml:trace>
  <inkml:trace contextRef="#ctx0" brushRef="#br1" timeOffset="-108141.613">353 16122 0,'0'0'0,"0"-18"15,17-17 1,-34 35 47,17 18-48,-18-18-15,-35 53 16,36-36-16,-54 54 15,36 17 17,-1 0-17,36 0 1,36-17 0,17-36-1,35-17 1,18-18-1,0-35 1,-18-36 0,0-52-1,-18-19 1,-52 1 0,-36 53-1,-17 70 1,18 54-1,17-19 1</inkml:trace>
  <inkml:trace contextRef="#ctx0" brushRef="#br1" timeOffset="-107692.406">1076 16404 0,'0'0'0,"18"-17"0,17-1 16,-17-17-1,-18 17 16,-18 18-15,-35 18 0,0 35 15,53-1-15,0 1-1,35 0 1,-35-17-1,18-36-15,-18 35 16,0-18 0,-53-17-1,18 0 1,-36-17 0,36-1-1</inkml:trace>
  <inkml:trace contextRef="#ctx0" brushRef="#br1" timeOffset="-107159.807">1429 16457 0,'0'0'0,"17"-18"0,1 18 15,0-35 1,-18 0 0,-18 35 15,-17 0-15,-36 18-1,18 34 1,18 19-1,35-36 1,0-17-16,35 35 16,18-36 15,0-17-15,-18-35-1,1-18 1,-19 0-1,-17 36 1,0 34 0,-17 1-1,17 35 1,0 0 0,0 0-1,0-36 1,17-17-1</inkml:trace>
  <inkml:trace contextRef="#ctx0" brushRef="#br1" timeOffset="-106593.856">1940 16422 0,'18'-35'16,"-36"70"-16,54-106 15,-36 54 1,-53 34 15,35-17-31,-35 36 16,0 34 0,36-35-1,34-17 1,18-18-1,18 0 1,0-53 0,-35 53-16,0-35 31,-18 17-15,-36 71 15,1 35-16,0 0 1,35-17-16,-18 52 16,-17 107-1,17-160 1,-35 1 0,-17-53-1,-1-54 1,1-34-1,52-18 1,36-18 0,87-35-1,37 70 1</inkml:trace>
  <inkml:trace contextRef="#ctx0" brushRef="#br1" timeOffset="-106192.196">2364 16457 0,'17'0'62,"1"0"-62,0-18 16,-1 18 0,-17-17-16,18-1 15,-18 1-15,-18 17 47,1 0-47,-19 0 16,-34 52-1,34 1 1,36 18 0,36-1-1,34-17 1,18-35 0,-35-18-1</inkml:trace>
  <inkml:trace contextRef="#ctx0" brushRef="#br1" timeOffset="-105778.735">2963 16545 0,'-17'0'15,"-1"0"1,18-17 0,18 17 31,-1 0-47,54 0 15,-1 17 1,-17-17-16,124 0 15,34 0 1,-105 0 0,-35 0-1,-36 0 1,-35-17 31,-53-1-32,36 0-15</inkml:trace>
  <inkml:trace contextRef="#ctx0" brushRef="#br1" timeOffset="-105462.273">3722 16404 0,'-18'-17'31,"36"34"-31,-18-34 63,17 17-63,1 17 0,35 18 15,0 18 1,-18-17 15,-17-1-15,-36 18-1,-70 0 1,-71 17 0,89-34-1,-19-19 1,54-17-16</inkml:trace>
  <inkml:trace contextRef="#ctx0" brushRef="#br1" timeOffset="-104065.667">5362 16210 0,'0'0'0,"-17"18"16,-1-1-1,18 1-15,0 0 16,18-18 15,17-18-15,53-35-1,-35 0 1,53-70 0,-89 70-16,19-35 15,-54-18 1,-88 106 0,36 35-1,-54 71 16,54 17-31,52 54 32,18-36-17,0-71 1,0 54 0,-18-36-1,-70-17 1,35-54-1,-35-17 1,0-35 0,35 0-1,53-18 1,18 0 0,35 18-1</inkml:trace>
  <inkml:trace contextRef="#ctx0" brushRef="#br1" timeOffset="-103682.545">5715 16069 0,'0'0'0,"18"-35"16,-1 17-1,1 18 1,-18 18 0,0 52-1,-18 36 1,-35-18 0,0-17-1,1 17 1,16 0-1,36-17 17,18-1-17,35-34 1,17-36 0,36-36-1,-53 1-15</inkml:trace>
  <inkml:trace contextRef="#ctx0" brushRef="#br1" timeOffset="-103482.803">5715 16439 0,'-18'0'0,"124"18"0,-194-36 0,0 18 16,70 0-1,18-17 1,53 17-1,-35 0 1,88 0 0,-36 0-1,-17-18-15</inkml:trace>
  <inkml:trace contextRef="#ctx0" brushRef="#br1" timeOffset="-103200.62">5980 16404 0,'35'53'31,"0"-18"-15,-35 1 0,-70-160-16,140 301 15,-70-125 1,0-16 0,0-19-1,0-34 1,0-19-1,0 1 1,35-18 15,18-17-15,-35 52-16,53-35 16,-36 36-16</inkml:trace>
  <inkml:trace contextRef="#ctx0" brushRef="#br1" timeOffset="-103049.983">6368 16422 0,'53'53'32,"-36"0"-17,-17-36-15,0 36 16,-70-229-16,123 387 16,-71-193-1,-17-18 1</inkml:trace>
  <inkml:trace contextRef="#ctx0" brushRef="#br1" timeOffset="-102899.948">6421 16351 0,'17'-53'16,"1"-17"-1,-18 52 1,-88 265-16,193-494 15,-157 388-15,122-264 0</inkml:trace>
  <inkml:trace contextRef="#ctx0" brushRef="#br1" timeOffset="-102567.972">6615 16616 0,'0'0'0,"35"0"15,-35-18 1,17-17 15,-17-18-15,53-18 0,-35 54-16,70-36 15,0 71 1,-35-1-1,18 54 1,-53-1 0,-18 1-1,-18-1 1,-17-52 0</inkml:trace>
  <inkml:trace contextRef="#ctx0" brushRef="#br1" timeOffset="-101984.074">7373 16439 0,'35'-17'0,"-35"-1"16,-123 142-16,264-301 16,-194 265-16,88-193 15,-105 105 1,-1 53-1,18-18 1,53-18-16,0 54 16,36-18-1,16-35 1,19-18 0,-18-36-1,0-17 1,-35 18-1,-18 17 1,-53 36 0,0 35 15,0 88-15,53-17-1,-18 175 1,18-105-1,0-88 1,-53 0 0,0-71-1,-17-35 1,17-53 0,35-35-1,36-53 1,70-35-1,-17 70 1,105-53 0,-123 124-1</inkml:trace>
  <inkml:trace contextRef="#ctx0" brushRef="#br1" timeOffset="-101302.615">8855 16457 0,'17'-18'0,"1"-17"15,-18 18 1,0-1 0,-35 53 31,17 18-32,-35 71 1,0 34-1,-17 1 1,34-35 0,1-36-1,17-53 1,18-53 15,18 1-31,0-36 16</inkml:trace>
  <inkml:trace contextRef="#ctx0" brushRef="#br1" timeOffset="-100985.967">8855 16351 0,'0'-17'16,"53"-1"15,-36 18-31,19 0 16,52 18-1,-18-1 1,-34 19 0,-36-1-1,-36 18 1,-34 0-1,-1-36 1,1 1 0,52-18-1</inkml:trace>
  <inkml:trace contextRef="#ctx0" brushRef="#br1" timeOffset="-100453.413">9402 16404 0,'17'0'0,"-34"0"0,52-17 15,-18-1 1,-17 0-1,-17 18 1,-18-17 0,17 17-16,-35 0 15,18 35 1,-36 18 15,36 17-15,35 19-1,35-19 1,0-52 0,54-1-1,-36-70 1,17-17 0,-17 17-1,-18 18 1,-52 70 15,-1 36-15,0-19-1,18 1 1,0-35 0</inkml:trace>
  <inkml:trace contextRef="#ctx0" brushRef="#br1" timeOffset="-99871.469">9931 16457 0,'0'0'16,"17"-18"-16,1-17 16,-18-18-1,-18 36 1,-52 17-1,-18 17 1,17 19 0,53-1-1,18 0 1,71 0 0,35-17 15,-71-36-16,36-17 1,-36 17 0,-35 1-1,-35 52 1,-1 18 0,-17 88-1,18 18 1,-18 17-1,18-17 1,0-53 0,17-53-1,-17-53 1,-1-36 0,1-16 15,35-54-16,18-71 1,70 36 0,-53 88-16</inkml:trace>
  <inkml:trace contextRef="#ctx0" brushRef="#br1" timeOffset="-99421.519">10178 16422 0,'0'-18'15,"17"18"1,1 0-16,0 0 47,-18 18-32,0-1-15,17 1 16,-17 53 0,0-54-16,-17 54 15,17-36 1,0-17-1,0-36 17,0 0-32,0-17 15,0-18 1,17 18 0,-17 17-1,0 1 1</inkml:trace>
  <inkml:trace contextRef="#ctx0" brushRef="#br1" timeOffset="-98856.509">10231 16457 0,'0'0'0,"0"18"16,0-1 0,17-17 30,1 0-30,35 0 0,0-17-1,0-19 1,-18 1 0,-35 18-1,-18 17 16,1 0-31,-36 0 16,0 17 0,0 36-1,-18 0 1,54 0 0,17-35-16,0 34 15,17 1 1,54-17 15,-18-19-15,35-34-1,-53-19-15</inkml:trace>
  <inkml:trace contextRef="#ctx0" brushRef="#br1" timeOffset="-98141.361">10707 16387 0,'0'0'0,"17"0"16,19-18 0,-1 0-1,36-17 1,-54 17-1,-52 18 32,0 0-31,17 0-16,-35 18 16,35 17-1,18 36 1,18-18-1,17 17 1,-35-17 0,0-18-1,0-17 1,-53 0 0,-17-18-1,35 0 1,17-18-1</inkml:trace>
  <inkml:trace contextRef="#ctx0" brushRef="#br1" timeOffset="-97675.696">11130 16387 0,'0'0'0,"18"-36"31,-18 19-15,-18 17-1,-17 17 1,-36 19-16,18 34 31,53 18-15,0-35 0,53 35-1,-17-70-15,34 0 16,1-54-1,-18 1 1,0-53 0,-36 0-1,-17 17 1,-53 18 0,36 53-1,-1 0 1</inkml:trace>
  <inkml:trace contextRef="#ctx0" brushRef="#br1" timeOffset="-97191.74">11695 16369 0,'-36'0'31,"19"18"-15,-19-1-1,19 1-15,-1 52 16,18 1 0,35-18-1,1-18 1,34-17-1,36-54 1,-18-16 15,-35-19-15,18 0 0,-36 19-1,-35 34 1,-35 53-1,-1 18 1,19 18 0,17-1-1,17 18 1,-17-70 0,18-18-1</inkml:trace>
  <inkml:trace contextRef="#ctx0" brushRef="#br1" timeOffset="-96874.486">12206 16457 0,'-35'35'16,"70"-70"-16,-17 17 16,-18 36-1,0 53 1,0-18-1,0 35 1,0-35 0,17-53 15,-17-18-31,0-17 16,18-36-1,17-17 1,1 17-1,-1 19 1,-35 34 0</inkml:trace>
  <inkml:trace contextRef="#ctx0" brushRef="#br1" timeOffset="-96576.589">12647 16369 0,'0'-35'16,"-18"35"15,1 0-15,-36 35 0,0 18-1,18 35 1,35 18-1,17-18 1,36-17 0,-17-54-1,52-34 17,-53-1-32</inkml:trace>
  <inkml:trace contextRef="#ctx0" brushRef="#br1" timeOffset="-96226.198">12912 16457 0,'0'-18'16,"17"36"-16,-34-18 0,52-18 16,18 1-1,0-1 1,0 1-1,0-19 1,-36 1 0,-52 17 15,-71 54-15,36-1-1,-1 53 1,53 18-1,36-18 1,53-35 0,-19-53-1,-16 0-15</inkml:trace>
  <inkml:trace contextRef="#ctx0" brushRef="#br1" timeOffset="-95827.53">13758 16422 0,'-17'-18'15,"17"1"16,17 17-15,1 0 0,0 0-16,35 0 15,-1 35 1,-34-18 0</inkml:trace>
  <inkml:trace contextRef="#ctx0" brushRef="#br1" timeOffset="-95678.158">13688 16563 0,'-36'18'16,"-16"-1"-16,34-17 15,124-35-15,-194 88 16,158-36 0,18-17-1,1-17 1</inkml:trace>
  <inkml:trace contextRef="#ctx0" brushRef="#br1" timeOffset="-89570.436">14834 16545 0,'18'-35'16,"-18"17"-1,18 1 1,-18-1 0,-18 0-1,-35 1 1,-53 17-1,-17 0 1,-1 53 0,54 17-1,34 36 1,36-18 0,53 0 15,0-52-16,-17-36-15,52 0 16,18-53 0,-1-53-1,-34 18 1,52-53 0,-34-36-1,-72 107 1,-17-36-1,0 88 1,-17 36 15,-1 17-15,-17 36 0,17-36-1,0 71 1,-17-36-1,17 54 1,-17-1 0,18-17-1,-1-35 1,18-54 0,53-17-1</inkml:trace>
  <inkml:trace contextRef="#ctx0" brushRef="#br1" timeOffset="-89204.685">15169 16616 0,'0'0'0,"18"-18"31,0 18-15,-1 18-1,-17 17 1,0 53 0,0 0-1,-17-17 1,17-36 0,-18-35-1,18-17 1,18-54-1,-1 18 1,36-53 0,18 36-1,-18 17 1,-18 35 0</inkml:trace>
  <inkml:trace contextRef="#ctx0" brushRef="#br1" timeOffset="-89015.862">15487 16633 0,'0'18'31,"0"-36"-31,0 54 16,0-1 0,0 18-1,0 35 1,0-53-1</inkml:trace>
  <inkml:trace contextRef="#ctx0" brushRef="#br1" timeOffset="-88855.048">15646 16492 0,'0'-17'0,"-36"140"0,72-229 0,-36 53 0,0-17 31,0 52-31,0 1 16,17 17-1</inkml:trace>
  <inkml:trace contextRef="#ctx0" brushRef="#br1" timeOffset="-88473.784">15840 16545 0,'0'0'0,"-18"0"16,36 18 31,-18 0-47,0 17 0,17 53 31,-17 35-15,0-52-1,0-36 1,36-17 0,-19-36-1,54-70 1,-18 18-1,0-36 1,0 18 0,-36 52-1,1 19 1</inkml:trace>
  <inkml:trace contextRef="#ctx0" brushRef="#br1" timeOffset="-88105.533">16316 16581 0,'35'17'31,"-17"-17"-15,17 0 0,18-17-1,0-19 1,-18 1-1,-17 0 1,-18 17 0,-18 18-16,-52 0 15,17 35 1,18 54 0,35-19-1,0 54 1,35-19 15,18-34-15,0-53-1,-18-18-15</inkml:trace>
  <inkml:trace contextRef="#ctx0" brushRef="#br1" timeOffset="-87791.399">16775 16633 0,'17'-17'15,"-17"-18"1,18 35-16,-18 17 16,-35 18-16,87 1 15,-52 34 1,-17 36 0,-1-71-16,1 36 15,-1-36 1,18-70 15,35-36 0,0-34-15,1 34 0,-1 36-16,36-53 15,-1 52 1,-52 19-1</inkml:trace>
  <inkml:trace contextRef="#ctx0" brushRef="#br1" timeOffset="-87488.076">17163 16651 0,'0'18'15,"0"-36"-15,0 53 16,0 1 15,0-1-15,0-17-1,17-36 17,1-17-17,17-1 1,-35 1-1</inkml:trace>
  <inkml:trace contextRef="#ctx0" brushRef="#br1" timeOffset="-84479.559">17798 16545 0,'0'-17'15,"17"17"1,-17-18 0,18 0-1,-18 1 1,0-1 0,-18 18-1,-17-18 1,0 18-16,-53 0 15,-1 18 1,19 35 0,52 18-1,36-19 1,70-16 0,35-19 15,-34-52-16,-36 0 1,-1-36 0,-16 1-1,-72 70 17,-16 53-17,-19 70 1,36 36-1,17 53 1,-17-54 0,0-70-1,17-52-15,-17 17 16,-1-36 15,1-52-15,0 0-1,-1-53 1,54-36 0,123-88-1,-88 177-15</inkml:trace>
  <inkml:trace contextRef="#ctx0" brushRef="#br1" timeOffset="-84063.531">18274 16510 0,'0'0'0,"18"0"63,-1 0-48,18-18 1,18 1 0,-17-19-1,-19 1 1,-34 18 0,-36 17-1,-18 35 1,1 35-1,34 19 1,36 16 0,0-16-1,36-54 1,34 0 0,-52-35-16,17-18 15</inkml:trace>
  <inkml:trace contextRef="#ctx0" brushRef="#br1" timeOffset="-83714.48">18715 16122 0,'0'-18'0,"0"36"0,0-18 47,0 35-31,-18 36-1,-35 17 1,18 0 0,17 36-1,18-54 1,0 54 15,0-89-31,36 35 16,-1-34-1,18-36 1,-18-53-16</inkml:trace>
  <inkml:trace contextRef="#ctx0" brushRef="#br1" timeOffset="-83564.785">18768 16475 0,'-53'-18'16,"18"-17"-1,123 88 1,-124-106 0,72 35-16,17 1 15</inkml:trace>
  <inkml:trace contextRef="#ctx0" brushRef="#br1" timeOffset="-83214.207">19350 16157 0,'0'-17'31,"-18"17"1,18 17-32,-35 54 15,0-18 1,-18 70 0,17 1-1,1 17 1,35-18 15,-17-70-15,17-35-1,0-54 1,17 1-16</inkml:trace>
  <inkml:trace contextRef="#ctx0" brushRef="#br1" timeOffset="-82915.276">19438 16140 0,'18'-18'0,"-1"-35"15,-70 194-15,142-353 16,-160 354-16,159-301 0,-35 124 16,35 52-1,-52 1 1,-1 52 15,-17 19-15,-54-19-1,-34 1 1,-36-36 0,18 0-1,-1-35 1</inkml:trace>
  <inkml:trace contextRef="#ctx0" brushRef="#br1" timeOffset="-82415.399">19861 16475 0,'0'0'0,"0"-18"16,18 18-1,-18-35 1,0 17 0,-35 18-1,-18 18 1,-18 17-1,1 53 1,70-35 0,53 18-1,17-36 1,1-35 0,-18-71-1,0 1 1,-36 35-1,-17 17 17,-17 36-17,-1 17 1,18 53 0,18 0-1,17-35 1,-18-18-16</inkml:trace>
  <inkml:trace contextRef="#ctx0" brushRef="#br1" timeOffset="-81866.433">20391 16563 0,'0'-53'0,"-18"124"0,36-195 16,-18 230-16,0-247 15,-53 141 17,-18 35-17,36 0 1,17 36 0,18-53-16,35 34 15,1-34 1,34-18-1,-17-35 1,0-18 0,0 0-1,-53 18 1,-18 35 0,-52 53-1,17 70 1,0 53-1,35 19 17,-17-1-17,0-71 1,0-70 0,-1-35-1,-17-18 1,0-71-1,36-17 1,34-18 0,89-35-1</inkml:trace>
  <inkml:trace contextRef="#ctx0" brushRef="#br1" timeOffset="-81466.693">20796 16528 0,'18'0'16,"0"0"15,-1-18-31,1 0 16,-1 1-1,36-19 1,-35 19 0,-36-1-1,-17 18 1,-88 35 0,34 36-1,54-18 1,17 35-1,54-17 1,52-36 15,18-35-15,-71 0-16</inkml:trace>
  <inkml:trace contextRef="#ctx0" brushRef="#br1" timeOffset="-80902.003">21555 16245 0,'0'-17'32,"17"-1"-17,1 0-15,17-17 32,-17 18-32,35-36 15,-18 0 1,-35 0-1,-70 18 1,-1 17 0,0 53-1,19 18 1,-1 71 0,53-1-1,0 36 1,0 0-1,0-71 1,0-53 0,-36 36-16,1-1 31,-36-52-15,19-54-1,-1-16 1,17-1-1,36 0-15</inkml:trace>
  <inkml:trace contextRef="#ctx0" brushRef="#br1" timeOffset="-80518.103">21678 16475 0,'0'-18'16,"0"36"-16,0-54 0,-17 54 47,-1-18-47,-35 71 31,35-18-15,1 35-1,17-71-15,35 54 16,0-53 0,18-18-1,-18-71 1,18-52 0,-53 70-1,-17 0 1,-19 17-1,19 36 1</inkml:trace>
  <inkml:trace contextRef="#ctx0" brushRef="#br1" timeOffset="-80036.766">22084 16475 0,'0'-18'0,"-35"18"31,-1 18-15,1 17 0,35-17-16,-35 35 15,35 17 1,17-17-1,36 18 1,18-36 0,17-53-1,-17-52 17,-1-19-17,1 1 1,-71 35-1,-18 53 1,-35 18 0,18 35-1,35 17 1,18 19 0,17-54-1,18 0 1,-18-35-1</inkml:trace>
  <inkml:trace contextRef="#ctx0" brushRef="#br1" timeOffset="-79734.423">22666 16598 0,'35'-35'16,"-35"17"-1,0 71 16,-35-53-31,35 88 16,-18-17 0,-17-18-1,35-36 1,0-34 15,0-1-31,18-17 16,17-53-1,18 0 1,17 17 0,-17 36-1,-17 17-15</inkml:trace>
  <inkml:trace contextRef="#ctx0" brushRef="#br1" timeOffset="-79437.647">23142 16492 0,'0'-17'0,"0"-1"31,-17 53-31,34-35 16,-52-17-1,-18 52 1,18 0-1,-18 53 1,35-70-16,18 88 16,18-36-1,35 1 1,17-53 0,1-54-1</inkml:trace>
  <inkml:trace contextRef="#ctx0" brushRef="#br1" timeOffset="-79071.764">23424 16616 0,'0'-18'15,"18"18"1,17 0-1,18-35 1,-17 17 0,-19-17-1,-17 17 1,-17 1-16,-19 17 16,-52 17 15,18 36-16,34 53 1,36 0 0,36-36-1,16-17 1,72-70 0,-89 17-16</inkml:trace>
  <inkml:trace contextRef="#ctx0" brushRef="#br1" timeOffset="-78672.944">24395 16087 0,'0'0'0,"0"-18"16,0 0 0,-53 18-1,-53 36 1,-53 69-1,53 19 1,71-36 0,17 71-1,54 0 1,17-54 0,35-69 15,-35-36-31</inkml:trace>
  <inkml:trace contextRef="#ctx0" brushRef="#br1" timeOffset="-78255.618">24783 16087 0,'0'0'0,"0"-18"0,0-35 16,0 35 15,35 36-15,0 53-1,18 52 1,-18 18 0,-52 18-1,-36-71 1,-18 36-1,-17-54 1,18-70 0</inkml:trace>
  <inkml:trace contextRef="#ctx0" brushRef="#br1" timeOffset="-77406.552">25382 16281 0,'0'0'0,"-17"0"31,-1 0 1,36 0 46,-18-18-31,17 18 31,1 0-47,-18 18 16,-18-1-32,1-17 1,-1 0 0,18 18-1,18-18 1,-1 0 0,1 0-1,-18-18 1,0 1-1,-18-1 1,1 18-16,-19 0 16,54 0 46,0 0-62,-1 0 16,1 0 15</inkml:trace>
  <inkml:trace contextRef="#ctx0" brushRef="#br1" timeOffset="-76990.607">25188 16528 0,'0'0'0,"18"0"31,0 0-15,-1 0-16,1 0 15,17 0 1,-17 0 0,-18 17-1,0 19 1,-53 52-1,0 0 1,-53 71 0,18-106-1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9T05:49:09.86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917 741 0,'0'17'125,"-17"-17"-109,17 18 0,-18-18-16,0 0 0,-17 35 31,-36-35-16,19 18 1,-1-18 0,35 0-1,18 18 110,18-18-125,-18 17 16,17 1-16,1 52 16,-18 19-1,0-1 1,0-18 15,0-17-15,18-53-1,17-17 1,0-36 0,18-18-1,-18 18 1,18 36-1,18 70 1,-36 0 0,0 35-1,-35 0 1,0 0 0,-17-17-1,-1-71-15,-35 35 31,0-17-15,-17-18 0,17-36-1,35-34 1,18-36 0</inkml:trace>
  <inkml:trace contextRef="#ctx0" brushRef="#br0" timeOffset="598.882">829 370 0,'0'0'0,"-18"-17"15,36 34 32,-18 1-47,35 0 16,18 17 0,18 18-1,35-18 1,-1 18-1,19 0 1,17 18 0,-88-19-1,-18-16 1,-17 34 0,-1-17-1,-17 0 1,-17-35-1,-1 17 1,-52 71 0,-1 17-1,-17 36 1,0-18 0,0-17-1,17-54 1,36-17-1,52-70 17,1-19-32</inkml:trace>
  <inkml:trace contextRef="#ctx0" brushRef="#br0" timeOffset="3278.658">2452 829 0,'0'-18'62,"0"1"-31,-18 17-15,1 0 0,-1 0-16,0 0 15,1 0-15,-36 35 16,-88 36 0,70 17-1,18 0 1,53 0-1,53-17 1,18-36 0,-1-35-1,1-18 17,-18-35-17,-36 18-15</inkml:trace>
  <inkml:trace contextRef="#ctx0" brushRef="#br0" timeOffset="3726.953">2699 353 0,'0'0'0,"0"-18"31,0 0-31,17 36 47,-17 17-31,0 36-1,0 17 1,0 18 0,-17 0-1,17 0 1,0-18 0,0-18-1,0-34 1,0-19-1,0-34 1,17-19 0,1 19-1</inkml:trace>
  <inkml:trace contextRef="#ctx0" brushRef="#br0" timeOffset="4126.587">2981 688 0,'0'0'0,"0"-18"16,-18 18 15,1 0-31,-1 18 16,-17 52-1,17 19 1,0-19-1,54 1 1,-1-18 0,18-53-1,18-18 1,-36-35 0,0-17 15,-53-36-16,-17 35 1,-35 18 0,17 53-1,35 36 1,18-19 0</inkml:trace>
  <inkml:trace contextRef="#ctx0" brushRef="#br0" timeOffset="4542.434">3510 741 0,'0'0'0,"18"0"0,-18-18 31,17 18-15,-17-17-1,-53 17 1,-17 17 0,-1 36-1,36 0 1,70 0 0,36 17-1,17 1 1,-17-18-1,-54 0 1,-34-35 0,-72-18-1,-105 0 1,89 0 0,69-36 15,54 1-31</inkml:trace>
  <inkml:trace contextRef="#ctx0" brushRef="#br0" timeOffset="4925.368">3898 864 0,'0'0'0,"18"-17"0,35-1 16,0-35-1,-18 0 1,-35 18 0,-53 17 15,18 36-16,-36 35 1,1 53 0,52-1-1,18-16 1,53-19 0,17-34-1,54-19 1,-71-34-1</inkml:trace>
  <inkml:trace contextRef="#ctx0" brushRef="#br0" timeOffset="5291.428">4604 582 0,'0'0'0,"-18"0"32,0 0-17,-17 53 1,-18 18-1,36-54-15,-1 54 16,-17 35 0,35-71-16,0 71 15,53-18 1,35-18 0,35-52-1,-52-36 1</inkml:trace>
  <inkml:trace contextRef="#ctx0" brushRef="#br0" timeOffset="5558.279">5256 547 0,'0'0'0,"0"-18"16,18 36 0,0 17-1,17 71 1,18 35 0,0 35-1,-53-123-15,-36 106 16,-105-53 15</inkml:trace>
  <inkml:trace contextRef="#ctx0" brushRef="#br0" timeOffset="6539.591">6297 1005 0,'0'0'0,"-18"0"15,-17 0 32,53 0-16,17 0-15,106 0 0,106 0-1,-18 0 1,-87 0-1,-54 0 1,-71 0 0,1 0-16,-36 0 47,1-17-47,-1-1 15,0-17 1</inkml:trace>
  <inkml:trace contextRef="#ctx0" brushRef="#br0" timeOffset="6838.618">7108 811 0,'0'-17'32,"18"34"14,0-17-46,35 36 16,17 17 0,-17-1-1,-35 1 1,-18 0 0,-18-17-1,-35 17 1,0-18-1,18-18 1,17-17 0</inkml:trace>
  <inkml:trace contextRef="#ctx0" brushRef="#br0" timeOffset="7405.127">8396 617 0,'0'0'0,"0"-35"16,0 17 0,0 1-1,0 70 17,0 17-17,0 36 1,0-18-1,18 0 1,-18 1 0,0-54 15,-18-17-15,0-36-1,18 0-15</inkml:trace>
  <inkml:trace contextRef="#ctx0" brushRef="#br0" timeOffset="7670.898">7990 600 0,'0'0'16,"-35"-18"-16,-18 0 15,71-17 1,70 18-1,88-1 1,18 18 0,-35-18 15,-53 18-15,-88 0-1,-18 18 1,0 0-16</inkml:trace>
  <inkml:trace contextRef="#ctx0" brushRef="#br0" timeOffset="8053.376">8908 882 0,'0'18'32,"0"-1"-32,-18 1 0,-17 35 31,17 35-15,18-17-1,18-19 1,17-34-16,0 0 15,71-54 1,-71-34 0,-35-36-1,-17 0 1,-36 36 0,0 17-1,35 53 1</inkml:trace>
  <inkml:trace contextRef="#ctx0" brushRef="#br0" timeOffset="8619.545">10266 935 0,'0'0'0,"0"-18"0,17 18 15,-17-17 1,0-1-1,-17 18 1,-36 18 0,-18 17-1,-17 18 1,35 35 0,36 0-1,52 18 1,53-71-1,0-17 1,18-71 0,-35-35-1,-36 35 1</inkml:trace>
  <inkml:trace contextRef="#ctx0" brushRef="#br0" timeOffset="8918.875">10583 564 0,'0'0'0,"0"-35"16,0 18 0,0-1-1,-17 106 17,-1-17-17,0 34 1,1 19-1,17-1 1,0 1 0,0-36-1,0-70 1,0 52-16,0-52 16,17-36 15,1 1-31</inkml:trace>
  <inkml:trace contextRef="#ctx0" brushRef="#br0" timeOffset="9268.595">10795 900 0,'0'0'0,"-18"-18"16,1 18-1,-19 18 1,19 34-1,17 54 1,0-70-16,0 52 16,53-35-1,17-36 1,18-52 15,-35-35-15,0-36-1,-53 0 1,-35 18 0,-71 52-1,36 36 1,34 36 0,36-19-16</inkml:trace>
  <inkml:trace contextRef="#ctx0" brushRef="#br0" timeOffset="9618.172">11412 847 0,'0'0'0,"36"-18"0,-19 18 16,-17-18 15,-17 18-16,-19 36 1,1 17 0,0-1-1,52 19 1,1-53-16,17 35 16,-17 0-1,-18-18 1,0-18-1,-53 1 1,-53-18 0,18-35-1,53 17 1</inkml:trace>
  <inkml:trace contextRef="#ctx0" brushRef="#br0" timeOffset="9985.25">11800 917 0,'0'0'0,"36"-17"16,-19-19-1,1-17 1,-18 36 0,-88 52 31,35 0-47,0 53 15,53-70 1,0 53-1,35-1 1,53-34 0,1-36-1,-72 0-15</inkml:trace>
  <inkml:trace contextRef="#ctx0" brushRef="#br0" timeOffset="10817.139">12965 617 0,'0'0'0,"0"-17"16,0 34 15,-18 1-31,18 53 15,-35 17 17,35 0-17,0-53-15,-18 71 16,18-18 0,0-17-1,-18-36 1,18-53-1,0 1-15</inkml:trace>
  <inkml:trace contextRef="#ctx0" brushRef="#br0" timeOffset="11017.273">12577 900 0,'0'0'0,"-89"-18"0,1 0 16,70 18-1,54 0 17,52-17-17,53-1 1,18-17 0,-71-1-16</inkml:trace>
  <inkml:trace contextRef="#ctx0" brushRef="#br0" timeOffset="11414.44">13141 564 0,'0'0'0,"18"18"15,-18 0-15,0 52 16,0 18 0,0 1-1,0-54-15,17 53 16,-17-17-1,18-36 17,0-53-1,-1-35-15,36-52-1,0 52 1,35 35-1,0 53 1,-35 36 0,-17-1-1,-36-17 1,0 0 0,-18-35-1,18-36 1</inkml:trace>
  <inkml:trace contextRef="#ctx0" brushRef="#br0" timeOffset="11747.799">13758 864 0,'18'0'0,"17"-17"16,1-1 0,-19-17-1,-17-1 1,0 19 0,-35 17-1,-18 70 1,18 54-1,35-36 17,53-35-17,88-35 1,70-36 0</inkml:trace>
  <inkml:trace contextRef="#ctx0" brushRef="#br0" timeOffset="12297.692">15187 670 0,'0'-17'15,"-18"17"17,-17 35-17,-18 18 1,36-36-16,-19 19 15,-17 70 1,53-54 15,36 19-15,34-53 0,36-18-1,18-36 1,-72-17-16</inkml:trace>
  <inkml:trace contextRef="#ctx0" brushRef="#br0" timeOffset="12713.703">15575 688 0,'0'0'0,"0"-35"16,-18 35 0,1 0-1,-18 35 1,-1 35-1,36 19 1,18-19 15,70 1-15,0-71 0,1 0-1,-19-53 1,1-35-1,-36 17 1,-35-17 0,-35 106 15,-1 17-15,36 35-1,18 19 1,35-37-1,17-34 1,-34-18 0</inkml:trace>
  <inkml:trace contextRef="#ctx0" brushRef="#br0" timeOffset="13012.823">16210 670 0,'0'0'0,"18"0"16,-1 71 0,19-1-1,-19 19 1,1-37 0,-18-16-1,0-19 1,-18-70 31,18 36-47,0-1 15,18-52 1,70-19 0,-35 37-16</inkml:trace>
  <inkml:trace contextRef="#ctx0" brushRef="#br0" timeOffset="13345.831">16686 670 0,'0'0'0,"53"106"31,-35-71-31,-18 36 15,0-1 1,0-34 0,0-19-1,0-34 17,-18-19-17,18-16 1,0-19-1,36-17 1,-36 70-16,35-35 16,0 36-1</inkml:trace>
  <inkml:trace contextRef="#ctx0" brushRef="#br0" timeOffset="13678.807">17004 794 0,'18'0'16,"-1"0"0,1-18-16,-1 18 15,1-35 1,-18 0-1,18-18 1,-36 35 0,-17 18-1,-18 53 1,35 35 0,18-17-1,36 17 1,16-35-1</inkml:trace>
  <inkml:trace contextRef="#ctx0" brushRef="#br0" timeOffset="14010.545">17321 1005 0,'0'0'0,"0"-17"16,0-19-1,18-34 1,17-1 0,18 1-1,-35 52-15,52 1 16,36 17 0,-18 52-1,-35 1 1,-35 36-1,-53-1 1,-1-35 0,1-18-1,18-35 17</inkml:trace>
  <inkml:trace contextRef="#ctx0" brushRef="#br0" timeOffset="14343.639">17921 423 0,'0'-17'0,"0"34"0,18-52 16,-1 17-1,1 54 16,0 52-15,-1 18 0,-17 17-1,0-17 1,-17-18 0,-1-53-1,18 18 1,0 0-1,35-35 1,1-36 0,16-17-16</inkml:trace>
  <inkml:trace contextRef="#ctx0" brushRef="#br0" timeOffset="14509.963">18080 741 0,'0'0'0,"-53"-18"15,18 1 1,176 17 31,-35-18-47,-1 18 16</inkml:trace>
  <inkml:trace contextRef="#ctx0" brushRef="#br0" timeOffset="15026.859">18909 317 0,'0'0'0,"18"-17"31,-1 34 0,-17 36-15,0 53-1,0-70-15,18 69 16,-18 54 0,0-53-1,0-18 1,-18-17-1,18-18 1,18-36 0,35-17-1,53-17 1,-1-54 0,-87 53-1</inkml:trace>
  <inkml:trace contextRef="#ctx0" brushRef="#br0" timeOffset="15209.704">18979 706 0,'0'0'0,"-17"0"0,-1 0 16,106 0 15,18 0-16,18 0 1,-89-18-16,0 18 16</inkml:trace>
  <inkml:trace contextRef="#ctx0" brushRef="#br0" timeOffset="15658.088">19720 564 0,'0'0'0,"0"-17"31,-17 17-15,-54 0-1,1 35 1,-19 36 0,36-1-1,53-35-15,18 36 16,53-18-1,-1-35 1,1-18 0,-18-36-1,-18-34 1,-17-1 0,-18 18-1,-18 106 32,18 18-31,0-1-1,0-34-15,18-1 16,34 18 0,-16-53-1,-19 0-15</inkml:trace>
  <inkml:trace contextRef="#ctx0" brushRef="#br0" timeOffset="16274.954">20002 159 0,'0'0'0,"0"-53"31,0 35-15,0 36-1,0 17 1,18 106 0,-18 18-1,0 0 1,0-18-1,0-35 1,0-18 0,0-35-1,0-18 1,0-53 15,0 1-15,0-1-16,0 0 15,18-52 1,35-1 0,0 1-1,35 35 1,18 35 0,17 35-1,-35 18 1,-52 17-1,-36 1 1,-71-36 0,-35-17-1,-70-18 1,35-36 0,88 36-1</inkml:trace>
  <inkml:trace contextRef="#ctx0" brushRef="#br0" timeOffset="24078.221">864 4374 0,'18'-17'16,"-18"-1"-16,18 18 16,-18-17-1,-18 17 48,-35 0-48,-18 17 1,-34 54 0,34-1-1,53 18 1,18 1 0,71-1-1,35-18 1,-18-52-1,-17-36 1,-36-17 0,-35-35-1,-35 34 17,-54 19-17,1 17 1,53 0-16,0 35 15,17-17 1</inkml:trace>
  <inkml:trace contextRef="#ctx0" brushRef="#br0" timeOffset="24644.486">1182 4075 0,'0'0'0,"0"-18"16,0 0-1,-18 18 1,18 18 15,0 0-15,0-1-16,0 1 15,35 35 1,36 17 0,-18 1-1,0-1 1,0 1-1,-18-18 1,-35 17 0,-18-17-1,-17 0 1,-35 0 15,-36 0-15,-53 35-1,-17-17 1,70-18 0,53-36-1,70-17 1,72-17 0,16-36-1</inkml:trace>
  <inkml:trace contextRef="#ctx0" brushRef="#br0" timeOffset="25410.778">2452 4392 0,'0'0'0,"0"-18"0,0 1 16,-53-1-1,0 18 1,0 0 0,-88 53-1,53 18 17,35-1-17,88 18 1,71-52-1,17-19 1,1-34 0,-36-54-1,-35 1 1,-53 17 0,0 35-1,-35 36 1,-36 35-1,18 88 1,18 0 0,35 18-1,-18-18 1,18-53 0,-17 0 15,17-35-16,17-71 17,54-52-17,-1-18 1,36-54 0,0 1-1,-71 106-15,36-71 16</inkml:trace>
  <inkml:trace contextRef="#ctx0" brushRef="#br0" timeOffset="25891.63">2875 4498 0,'0'0'0,"-18"0"47,18 18-31,-35 17-1,18 18 1,17 35 0,0-35-1,17 0 1,36-18-1,-35-35-15,35-18 16,0-35 0,52-70-1,-69 52 1,-19 36 0,-34 35 30,-1 18-46,0-1 16,1 72 0,17-19-1,17-17 1,19-18 0,52-35-1</inkml:trace>
  <inkml:trace contextRef="#ctx0" brushRef="#br0" timeOffset="26108.73">3669 4586 0,'0'0'0,"0"-53"15,-53 88 32,53-17-47,0 0 16,-18 35-1,18 0 1,0-18 0,18-35-1</inkml:trace>
  <inkml:trace contextRef="#ctx0" brushRef="#br0" timeOffset="26258.038">3722 4322 0,'0'0'0,"0"-53"16,0 35 0,-35 18-1,17 0 1,36 0 0</inkml:trace>
  <inkml:trace contextRef="#ctx0" brushRef="#br0" timeOffset="26607.496">4163 4110 0,'0'0'0,"17"-18"16,-17 36-1,0-1 1,-17 72 0,-19-1-1,1 0 1,0 0 0,17 0-1,18-35 1,0-35-1,18 35 1,35-35 0,0-18-1,-18 0-15</inkml:trace>
  <inkml:trace contextRef="#ctx0" brushRef="#br0" timeOffset="26774.204">4075 4427 0,'0'0'0,"-36"-17"16,19-1-1,140 18 32,-17-18-47</inkml:trace>
  <inkml:trace contextRef="#ctx0" brushRef="#br0" timeOffset="27090.776">4674 4145 0,'0'0'0,"-17"0"31,-1 0-15,-35 53-1,0 35 1,18 18 0,17-35-1,18 17 1,18 18-1,0-89 1,70 36 0,-35-35-16</inkml:trace>
  <inkml:trace contextRef="#ctx0" brushRef="#br0" timeOffset="27357.245">5133 4145 0,'0'0'0,"0"-18"15,18 36 1,17 17 0,-18 1-16,54 87 15,-71 18 1,-18 0-1,-70-17 17,-35-54-17,52-52-15</inkml:trace>
  <inkml:trace contextRef="#ctx0" brushRef="#br0" timeOffset="27922.389">5944 4498 0,'-35'0'31,"17"0"-31,-17 0 16,0 0-1,52 0 48,1 0-63,17 0 16,-17 18-16,176-1 15,0-17 1,0 0-1,-53 0 1,-53 0 0,-35-17 15,-35 17-15,-18-18-1,0 0 1,0 1-1</inkml:trace>
  <inkml:trace contextRef="#ctx0" brushRef="#br0" timeOffset="28238.544">6791 4392 0,'0'0'0,"0"-18"0,0 1 16,-18-1 15,18 36 16,0-1-47,36 19 31,-19-19-31,36 19 16,-18-1 0,-35 0-1,-17 18 1,-36 0-1,-35-18 1,-36 18 0,18-53-1,89 0-15</inkml:trace>
  <inkml:trace contextRef="#ctx0" brushRef="#br0" timeOffset="28986.46">8026 4269 0,'-18'0'0,"-17"-18"15,-1 0 1,19 18-1,-1 0 1,1 36 0,-19 34 15,1 18-15,17 18-1,1-71-15,-1 36 16,0 17-1,1-70-15,17 17 16,-18-35 0,1-53-1,17 0 1</inkml:trace>
  <inkml:trace contextRef="#ctx0" brushRef="#br0" timeOffset="29253.732">7602 4198 0,'-17'-18'15,"34"18"32,1 0-47,53 0 16,105 0-1,0 0 1,-70 0 0,18 18-1,-54-18 1,-35 0-16,1 18 16</inkml:trace>
  <inkml:trace contextRef="#ctx0" brushRef="#br0" timeOffset="29636.324">8572 4427 0,'0'0'0,"36"18"16,-54 0-1,0-1 1,-70 19-1,0 34 1,53 18 0,52-17-1,54-18 1,35-53 0,-18-36-1,-17-34 1,-54-36-1,-17 71-15,-35-53 16,-18 35 0,-53 53-1,36 17 1,52-17 0</inkml:trace>
  <inkml:trace contextRef="#ctx0" brushRef="#br0" timeOffset="31117.171">9860 4445 0,'0'0'0,"-18"0"15,18 18 1,-17-18-16,34 0 31,1 0-15,17 0-16,18 0 16,-35-18-1,0 0 1,17-35-1,-35 36 1,-35-1 0,-36 36-1,0 17 1,19 36 0,34 34-1,53-34 1,36-18-1,35-18 1,-1-35 0,-16-17-1,-36-19 1</inkml:trace>
  <inkml:trace contextRef="#ctx0" brushRef="#br0" timeOffset="31334.378">10513 4392 0,'0'0'16,"0"-53"0,-18 71 15,18-1-15,-53 36-1,0 18 1,18-1-1,0-17 1,17-35-16,0-18 16</inkml:trace>
  <inkml:trace contextRef="#ctx0" brushRef="#br0" timeOffset="31566.733">10336 4445 0,'18'-18'0,"-36"36"0,36-53 15,0 17-15,-18 0 16,17 36 0,1 35-1,17 18 1,-17-1 0,-1-17-1,36 0 1,-17-35-1</inkml:trace>
  <inkml:trace contextRef="#ctx0" brushRef="#br0" timeOffset="31750.34">10777 4498 0,'18'0'16,"-36"0"-16,36-18 0,-36 18 15,1 18 16,-1 17-15,0 18 0,1 0-1,17-18 1</inkml:trace>
  <inkml:trace contextRef="#ctx0" brushRef="#br0" timeOffset="31917.621">10795 4304 0,'0'0'0,"0"-35"0,0-36 15,-18 18 1,1 53 0,34 0 30</inkml:trace>
  <inkml:trace contextRef="#ctx0" brushRef="#br0" timeOffset="32265.493">11307 4075 0,'0'0'0,"0"17"47,0 36-32,-18-18-15,18 18 16,-18 53 0,-17 35-1,17-35 1,18-53 15,0 18-15,53-36-1,18-18 1,17-52 0</inkml:trace>
  <inkml:trace contextRef="#ctx0" brushRef="#br0" timeOffset="32414.38">11289 4445 0,'-18'0'0,"36"0"0,-71 0 0,18-18 15,158 18 17,54 0-17,-19-35 1</inkml:trace>
  <inkml:trace contextRef="#ctx0" brushRef="#br0" timeOffset="33014.33">12435 4110 0,'0'0'0,"0"-35"16,0 17 15,0 53-15,-17 18-1,-1 88 1,18-88 0,0-18-16,-35 71 15,17 0 1,18-18-1,18-35 17,35-35-17,17-18 1,19-71 0,-54 54-16</inkml:trace>
  <inkml:trace contextRef="#ctx0" brushRef="#br0" timeOffset="33214.302">12418 4392 0,'0'0'0,"-88"0"0,17-18 16,177 18 31,-71 18-47,53-18 15,36-18 1,-89 18-16,0-17 16</inkml:trace>
  <inkml:trace contextRef="#ctx0" brushRef="#br0" timeOffset="33646.799">12965 4092 0,'0'0'16,"0"-17"-1,0 34 1,0 54 0,0 17-1,0 35 1,0-17 0,17 0-1,-17-71 1,0-17-1,0-36 1,0-35 0,35-17 15,54-36-15,-1 88-1,18 36 1,-36 35-1,-52 0 1,-18 17 0,-18 1-1,-35-36 1,18-35 0</inkml:trace>
  <inkml:trace contextRef="#ctx0" brushRef="#br0" timeOffset="33978.776">13564 4463 0,'18'0'31,"0"0"-15,-1-18-16,1 0 15,35 1 1,-36-1-16,19-17 16,-19-18-1,-52 53 1,0 0 0,-18 70-1,18 19 1,35-19-1,17 1 1,54-18 0,17-53-1</inkml:trace>
  <inkml:trace contextRef="#ctx0" brushRef="#br0" timeOffset="34744.447">14711 4145 0,'0'0'0,"0"-18"0,0 1 16,0-1-16,-18 36 31,1 17-15,-19 71-1,19 0 1,17 17-1,0-70-15,0 71 16,0-1 0,-18-52-1,18-36 17,-18-35-17,18-53 1,0-35-1,53-18 1,35 18 0,18 53-1,18 52 1,-36 54 0,-53 52-1,-35-35 1,-53-35-1,-53-17 1,18-36 0,0-18-1,70-35 1</inkml:trace>
  <inkml:trace contextRef="#ctx0" brushRef="#br0" timeOffset="35079.12">15134 4533 0,'0'0'0,"18"0"15,35 0 1,0 53 0,-36 0-1,-17 35 1,-17-17-1,-1-36 1,0-17 0,1-18-1,17-53 1,17-18 15,19-17-15,17 0-1,17 17 1,-17 54 0</inkml:trace>
  <inkml:trace contextRef="#ctx0" brushRef="#br0" timeOffset="35426.944">15734 4516 0,'-18'0'0,"1"0"0,-1 0 16,-53 17 0,1 36-1,17 18 1,35-1 0,54 1 15,52-36-16,-18-17 1,1-71 0,-18-35-1,-18-1 1,-35 1 0,-18 71-16,-34-36 15,-1 53 1</inkml:trace>
  <inkml:trace contextRef="#ctx0" brushRef="#br0" timeOffset="35976.628">16087 4498 0,'0'0'0,"-53"35"32,17 0-17,1 36 1,18-18 0,52 17-1,18-17 1,35-35-1,-70-18-15,70-35 16,-35-36 0,0 1-1,-18 17 1,-35 35 0,-35 53 15,17 36-16,36-18 1,35 0 0,17-53-1,1-36 1,-18-16 0,-18-37-1,-35 1 1,0 18-1,-18 34 1,-52 36 0,34 0-1</inkml:trace>
  <inkml:trace contextRef="#ctx0" brushRef="#br0" timeOffset="36393.78">16951 4480 0,'0'0'0,"0"-17"15,0-1 1,-18 18-1,1 0 1,-19 0 0,1 53-1,0 17 1,35 19 0,0 16-1,35-16 16,-17-72-31,-18 36 16,0-35 0,-36-18-1,-16-35 1,-1-18 0,35 17-1</inkml:trace>
  <inkml:trace contextRef="#ctx0" brushRef="#br0" timeOffset="36775.121">17286 4621 0,'0'0'0,"18"0"0,17-17 16,0-1 15,18-17-15,-18 0-1,-17-1 1,-71 19 0,-17 34-1,-19 19 1,54 16-1,18 37 1,17-1 0,35 0-1,71-17 1,-18-54 0,-53-17-1</inkml:trace>
  <inkml:trace contextRef="#ctx0" brushRef="#br0" timeOffset="37075.214">17886 4568 0,'0'0'0,"35"-35"16,-17 18 0,-1 34-1,-17 54 1,0 17-1,-35 18 1,17-71 0,1-17-1,-1-36 1,18-35 0,18-17-1,35-19 1,70-52 15,-35 53-15</inkml:trace>
  <inkml:trace contextRef="#ctx0" brushRef="#br1" timeOffset="48424.904">1270 2328 0,'0'0'0,"0"-17"16,0-1-16,0 0 15,0 1 17,-18 17-17,1 0 17,-1 17-17,-17 36 1,0 53-1,17 35 1,18 18 0,0-36-1,53-17 1,0-53 0,0-53-1,-36 0-15,54-53 16,-1-53-1,1-52 17,-53-19-17,-18 36 1,-18 88 0,0 36-1,18 52 16</inkml:trace>
  <inkml:trace contextRef="#ctx0" brushRef="#br1" timeOffset="48873.622">2046 2522 0,'0'0'0,"0"-35"31,-18 35 16,1 0-47,-18 18 16,-18 17-1,17 36 1,54 17 0,35-18-1,17 1 1,-34-18 0,-36-18-1,-18 0 1,-17-35-16,-53 0 15,-1 18 17,19-18-17,52-18 1,18 1-16</inkml:trace>
  <inkml:trace contextRef="#ctx0" brushRef="#br1" timeOffset="49388.227">2469 2575 0,'0'0'0,"18"-35"31,-18 17-31,0 1 15,-18-1 1,-17 18 0,18 0-1,-36 35 1,-18 18 0,18 53-1,53-18 1,18-17-1,70-36 1,-17-35 0,-19-35-1,-16-36 1,-36-17 0,0 35-1,-36 71 16,36-1-31,0 36 16,0 0 15,18 0-15,17-18 0,-17-35-16</inkml:trace>
  <inkml:trace contextRef="#ctx0" brushRef="#br1" timeOffset="49954.347">2893 2505 0,'0'0'0,"0"-18"0,0 0 16,0-17 0,-53 18-1,18 52 1,17 53-1,18-17 1,18-19 0,34-16-1,1-36 17,0-71-17,-53 18 1,0-17-1,-17 105 17,-19 71-17,36 17 1,0 18 0,0 1-1,0-19 1,0-17-1,-17-53 1,-19-18 0,1-35 15,0-53-15,17-17-1,18-19 1,36-34-1,87-36 1,-88 124-16</inkml:trace>
  <inkml:trace contextRef="#ctx0" brushRef="#br1" timeOffset="50319.366">3298 2611 0,'18'0'32,"0"0"-17,-1 0-15,36-36 32,0-17-17,-35 18 1,-36 17-1,-52 18 1,-1 53 0,18 36-1,53 16 1,18-34 0,-1-36-16,36 36 15,36-36 1,34-35-1,-88 0-15</inkml:trace>
  <inkml:trace contextRef="#ctx0" brushRef="#br1" timeOffset="50719.302">4304 2663 0,'0'0'0,"-35"0"31,17 0-15,18 18 0,0 0 15,18-18-31,35 17 15,52-17 1,54 0 0,-18 0-1,-35-17 1,-35-1 15,-54 0-15,-17 1-1,0-1 1,0 1 0,0-1-16</inkml:trace>
  <inkml:trace contextRef="#ctx0" brushRef="#br1" timeOffset="51036.427">4921 2487 0,'0'0'0,"-17"0"16,-1 0 31,0 0-47,18 18 31,0-1-31,36 36 31,34 0-15,-17 0-1,-18-18 1,-35 18 0,-17-53-16,-36 53 15,-35 0 1,-1-18 0,19-17-1,35-18 1</inkml:trace>
  <inkml:trace contextRef="#ctx0" brushRef="#br1" timeOffset="52400.043">6809 2663 0,'0'0'0,"17"-35"16,-17-18 0,18 0 15,-36 0-16,-35 18 1,-17 18 0,-18 17-1,-18 70 1,35 36 0,54-71-16,-1 71 15,53-18 1,53-17-1,1-71 1,16-18 0,-34-35-1,0-70 1,-1-36 0,-35-17-1,-17 52 16,-18 54-15,0 34 0,-18 36-1,1 36 1,17-1 0,0 53-1,-18 36 1,18 17-1,0-18 1,0-35 0,18-35-1,-1-18 1,1-52 0,0 17-1</inkml:trace>
  <inkml:trace contextRef="#ctx0" brushRef="#br1" timeOffset="52749.47">7267 2505 0,'0'0'0,"0"-18"0,0 36 47,18 17-31,-18-17-16,17 70 15,1-18 1,-18 1 0,0-36-1,0-52 17,0-54-17,0-17 1,35-36-1,-17 19 17,17 52-17,1 35 1,-19 18-16</inkml:trace>
  <inkml:trace contextRef="#ctx0" brushRef="#br1" timeOffset="52932.02">7567 2417 0,'0'35'16,"18"0"0,-18 36-1,17-18 1,-17-1 0,0 1-1,0-70 16</inkml:trace>
  <inkml:trace contextRef="#ctx0" brushRef="#br1" timeOffset="53086.705">7620 2258 0,'0'0'0,"0"-53"15,0 0 1,-18 35-1,1 18 17,17 18-32</inkml:trace>
  <inkml:trace contextRef="#ctx0" brushRef="#br1" timeOffset="53482.644">7920 2417 0,'0'17'47,"0"1"-32,0-1-15,17 72 16,1-36-1,17 52 1,1-52 0,-1-17-1,0-36 1,-17 0-16,17-36 16,18-52-1,-18-35 1,1 17 15,-36 35-15,0 36-1</inkml:trace>
  <inkml:trace contextRef="#ctx0" brushRef="#br1" timeOffset="53865.022">8590 2522 0,'18'0'32,"-18"-17"-17,17 17-15,1-36 16,0-34-1,-1 17 1,-34 18 15,-36 35-15,0 35 0,18 36-1,35 34 1,35 1-1,-18-88-15,36 70 16,0-35 0,0-35-1,-17-36 1</inkml:trace>
  <inkml:trace contextRef="#ctx0" brushRef="#br1" timeOffset="54180.245">8996 2469 0,'17'-35'0,"-34"70"0,70-105 16,-36 88 15,19 52-15,-19 18 0,-17 18-1,0-35 1,-17-36-1,-1-17 1,18-36 0,0-53-1,0-52 1,35 17 0,1 18-1,-19 53 1,1 35-1</inkml:trace>
  <inkml:trace contextRef="#ctx0" brushRef="#br1" timeOffset="54513.938">9507 2575 0,'0'0'0,"-17"18"16,-1 17 0,18-17-1,-18-1 1,36-17 15,17-35-15,1 0-1,-36-18 1,0 35 0,-18 18 15,0 0-15</inkml:trace>
  <inkml:trace contextRef="#ctx0" brushRef="#br1" timeOffset="54995.898">10178 2417 0,'0'0'0,"0"-18"15,0-17 1,0 17-1,0 0-15,-18 1 32,-17 17-32,-53 17 15,-1 54 1,19 17 0,52 18-1,36 0 1,17-36-1,53-17 1,18-35 0,-35-71-1,-36 35 1</inkml:trace>
  <inkml:trace contextRef="#ctx0" brushRef="#br1" timeOffset="55311.498">10513 2081 0,'0'0'0,"0"-35"15,0 17 1,-36 54 15,19-1-15,-1 36-1,18 34 1,0 37 0,-17-1-1,17-18 17,0-88-32,-18 36 15,18-36 1</inkml:trace>
  <inkml:trace contextRef="#ctx0" brushRef="#br1" timeOffset="55678.614">10742 2381 0,'0'0'0,"0"-35"15,-18 35 1,-17 18 0,35-1-16,-53 54 31,36 35-15,17-18-1,17-18 1,19-34-1,16-36 1,-16-53 0,-1-53-1,-35-18 1,-18 36 0,-17 35-1,-35 36 1,52 52-1</inkml:trace>
  <inkml:trace contextRef="#ctx0" brushRef="#br1" timeOffset="56060.827">11201 2346 0,'0'0'0,"0"-18"0,17 1 16,-17-1 0,0 0-1,-17 18 1,-36 18 0,0 17-1,18 54 1,35-1-1,17 18 1,18-18 0,-35-53-1,0-17 1,-52-18 0,-37 0 15,19-36-16,17 1-15</inkml:trace>
  <inkml:trace contextRef="#ctx0" brushRef="#br1" timeOffset="56443.802">11606 2469 0,'0'0'0,"18"-17"0,17 17 15,1-53 17,-1 35-17,-18-35 1,-17 36-1,-17-1 1,-54 36 0,1 52-1,-1 36 1,71 0 0,18-18-1,52-35 1,19-18-1,-1-52 1</inkml:trace>
  <inkml:trace contextRef="#ctx0" brushRef="#br1" timeOffset="56792.477">12347 2134 0,'0'0'0,"-17"-35"16,-1 35-1,-35 18 1,35-1-16,-35 54 15,18-1 1,18 89 0,17-18-1,35-17 1,18-36 15,17-70-15,-34-36-16</inkml:trace>
  <inkml:trace contextRef="#ctx0" brushRef="#br1" timeOffset="57076.348">12753 2028 0,'0'0'0,"35"18"31,-17 35-15,17 53-1,-17 53 1,-18-89-16,0 71 16,-36-17 15,-16-89-16,-1-35 1,35 0-16</inkml:trace>
  <inkml:trace contextRef="#ctx0" brushRef="#br1" timeOffset="57426.239">13335 2258 0,'0'17'15,"0"-34"32,0-1-31,0 0-1,-18 18 1,1-17 0,-1 17-16,0 0 15</inkml:trace>
  <inkml:trace contextRef="#ctx0" brushRef="#br1" timeOffset="57676.304">13317 2593 0,'0'0'0,"18"0"0,0 0 16,-1 18-1,-17-1-15,0 36 32,0-35-32,-35 70 15,-53-35 1,-18 0-1</inkml:trace>
  <inkml:trace contextRef="#ctx0" brushRef="#br1" timeOffset="64314.904">15399 1711 0,'0'0'0,"-18"18"94,0-1-94,1-17 16,-36 53-16,-71 35 15,1 18 1,-1 35 0,54 18 15,35 35-15,70-35-1,-17-124-15,52 36 16,71-18-1,-88-53-15</inkml:trace>
  <inkml:trace contextRef="#ctx0" brushRef="#br1" timeOffset="66810.107">15981 2170 0,'0'-18'15,"-18"18"32,1 0-16,-1 0-15,18 18 0,-18-1-16,18 18 15,-17 36 1,17 35 0,0-18-1,-18-53-15,18 36 16,-53 17-1,18-53 1,0-17 0,-18-18-1,0-18 17,0-35-17,35 1 1,36-37-1,-18 54-15</inkml:trace>
  <inkml:trace contextRef="#ctx0" brushRef="#br1" timeOffset="67033.378">15981 1958 0,'0'-35'31,"0"17"-15,0 36 46</inkml:trace>
  <inkml:trace contextRef="#ctx0" brushRef="#br1" timeOffset="67609.34">16387 2134 0,'17'0'16,"-17"-17"-16,0-1 15,-17 18 17,-19-18-32,-17 18 31,36 0-31,-36 18 15,-35 53 1,35-1 0,53-17-1,53 35 1,17-35 0,1-35-1,-18-36 1,17-70-1,-52 17 1,-1 1 0,-17 35-1,0 70 17,0 35-17,0-17 16,0 18-15,0-18 0,18-18-1,17-35-15</inkml:trace>
  <inkml:trace contextRef="#ctx0" brushRef="#br1" timeOffset="68009.036">16775 2170 0,'0'0'0,"0"-36"31,0 54 0,0 0-31,0 34 31,0 37-15,0-54-16,0 53 16,0-17-1,17-36 1,1-35 0,17-53-1,0-17 1,36-54-1,-36 53 1,-17 19 0,-18 34-1,0 0 1</inkml:trace>
  <inkml:trace contextRef="#ctx0" brushRef="#br1" timeOffset="68491.66">17515 2205 0,'0'0'0,"18"-18"16,-18 1-1,0-1 1,-53 0-1,-35 18 1,0 18 0,-18 35-1,53 53 1,88-36 0,36 1-1,17-54 16,-17-34-15,-19-36 0,19-35-1,-36 17 1,-35 53 0,-53 71 15,53-35-31,-17 0 15,17 52 1,0 36 0,0-53-1,35-53 1</inkml:trace>
  <inkml:trace contextRef="#ctx0" brushRef="#br1" timeOffset="68827.614">18027 2328 0,'-18'0'32,"18"18"-32,0 0 15,0-1 1,0 1-1,18-36 1,0 1 0,-18-19-1,17 1 1,-34 35 0,-36-18-1,17 18 16,19 18-31</inkml:trace>
  <inkml:trace contextRef="#ctx0" brushRef="#br1" timeOffset="69339.317">18344 2258 0,'0'17'0,"0"1"15,-17 35 1,-1 0-1,18-35 1,-17 17 0,17-18-1,0-52 17,0-18-17,17-17 1,-17 52-16,35-53 15,1 36 1,34 18 0,1 34-1,-1 36 1,-52 18 0,-18-1-1,-18 36 1,-17-53-1,0-35 17</inkml:trace>
  <inkml:trace contextRef="#ctx0" brushRef="#br1" timeOffset="69789.527">19032 2311 0,'18'0'31,"17"-18"-31,-17 0 15,17 1 1,-17-19 0,-36 19 15,-35 17-15,0 0-1,-17 35 1,-1 18-1,18 35 1,53 0 0,36 1-1,34-36 1,36-18 0,-18-35-1,-35-35 1</inkml:trace>
  <inkml:trace contextRef="#ctx0" brushRef="#br1" timeOffset="70187.63">19667 1905 0,'0'0'0,"0"18"63,0-1-63,0 1 0,0 17 16,-17 53-1,-36 1 1,-18 16-1,1-16 1,17 16 0,53-34 15,0-36-31,0 18 16,53-18-1,17-35 1,18-17-1,-35-36-15</inkml:trace>
  <inkml:trace contextRef="#ctx0" brushRef="#br1" timeOffset="70354.783">19667 2205 0,'0'0'0,"-17"-18"0,-36 18 15,70-17 1,72 17 15,-19 0-31</inkml:trace>
  <inkml:trace contextRef="#ctx0" brushRef="#br1" timeOffset="70621.901">20161 2205 0,'0'0'0,"-17"0"0,-1 17 16,-17 1 0,17-18-16,18 18 15,-18-18 1,18-18 46,18 0-46,0 1-16</inkml:trace>
  <inkml:trace contextRef="#ctx0" brushRef="#br1" timeOffset="71370.206">20708 2046 0,'18'0'0,"-1"0"16,1 0-16,17 0 15,18-18 1,0 1-1,18-36 1,-71 0 0,-36 18-1,-52 35 17,-35 0-17,17 53 1,18 35-1,52 0 1,72 35 0,34 36-1,-17-35 1,-35-36 0,-18-53-16,0 0 15,-53-17 1,-18-18-1,1-18 1,17 1 0,35-54 15,53 36-31</inkml:trace>
  <inkml:trace contextRef="#ctx0" brushRef="#br1" timeOffset="71719.432">21026 2328 0,'0'0'16,"17"0"-16,1-17 15,-36 17 17,-35 35-17,0 36 1,36-1-1,17-35-15,17 36 16,54-36 0,-1-35-1,-17-35 1,-17-53 15,-19-18-15,-17 35-1,-35 36 1,-18 35 0,18 18-1</inkml:trace>
  <inkml:trace contextRef="#ctx0" brushRef="#br1" timeOffset="72002.577">21414 2346 0,'0'0'0,"17"-18"0,1 1 16,-18-1 0,-35 36 15,-18 35 0,0 35-15,17 0-1,36 0 1,36-17 0,17-36-1,17-53 1,-34 18-16,-19-17 0</inkml:trace>
  <inkml:trace contextRef="#ctx0" brushRef="#br1" timeOffset="72302.643">21907 2064 0,'0'0'0,"-17"-36"0,-1 1 16,1 35 0,-19 88 30,36-52-30,0-1-16,-35 71 16,0 17-1,-1 1 1,19-36 0,17-35-1,0-71 1</inkml:trace>
  <inkml:trace contextRef="#ctx0" brushRef="#br1" timeOffset="72635.659">22049 2240 0,'0'0'0,"35"-18"16,-35 1-1,-53 17 17,0 35-17,-18 0 1,36-17-16,0 17 16,17-17-16,-17 35 15,17 0 1,18 0-1,0-18 1,36 0 0,17-35-1,52 0 1,-34-35 0</inkml:trace>
  <inkml:trace contextRef="#ctx0" brushRef="#br1" timeOffset="73000.374">22225 2328 0,'18'0'15,"-1"0"1,1-17-16,35-1 15,17-17 1,-34-1 0,-19 1-1,-52 35 1,-36 0 0,1 71-1,17-1 16,53-34-31,0 87 16,18-35 0,35-35-1,17-35 1,-35-18-16</inkml:trace>
  <inkml:trace contextRef="#ctx0" brushRef="#br1" timeOffset="73383.676">22913 1940 0,'0'0'15,"0"-35"-15,0 53 47,0-1-31,-35 36-1,-1 35 1,1 18 0,-18 0-1,0 18 1,36-19-1,-1-16 1,18-54-16,35 0 16,18-17-1,0-36 1,0-52 0</inkml:trace>
  <inkml:trace contextRef="#ctx0" brushRef="#br1" timeOffset="73533.455">22701 2258 0,'0'0'15,"-17"0"-15,-1 0 16,71 0 0,35 0-1,-53-18-15</inkml:trace>
  <inkml:trace contextRef="#ctx0" brushRef="#br1" timeOffset="74464.393">23707 1923 0,'0'0'0,"17"0"31,1 0-15,0 0-16,-1 0 15,-17-18 1,-35 18 15,17-18-31,-52 1 16,-18-1-1,-1 18 1,36 0 0,18 0-1,18 0 1,-1 18 15,0 17-15,1-17-1,-1 17 1,-17 18 0,-1 0-1,-17 53 1,1-18-1,16 0 1,1 0 0,35 0-1,0-35 1,53 0 0,0-35-1,0-18 1,17-18-1,1-35 17,-1-17-32</inkml:trace>
  <inkml:trace contextRef="#ctx0" brushRef="#br1" timeOffset="74647.609">23230 2275 0,'0'0'0,"-70"0"15,52 0-15,-17-17 16,88 17 15,53 17-15,35-17 0,-53-17-1</inkml:trace>
  <inkml:trace contextRef="#ctx0" brushRef="#br1" timeOffset="74896.781">23936 2187 0,'0'0'0,"-18"0"47,1 18-47,-1-1 15,0-17-15,-70 53 16,0 18 0,17 0-1,1-1 1,17-35 0,35-35-1</inkml:trace>
  <inkml:trace contextRef="#ctx0" brushRef="#br1" timeOffset="75115.168">23671 2275 0,'0'0'15,"36"-17"-15,-1-19 16,-17 19 0,-1 52 15,-17 36-16,18 17 1,17 0 0,-17-35-1,-1-53-15</inkml:trace>
  <inkml:trace contextRef="#ctx0" brushRef="#br1" timeOffset="75397.477">24271 2240 0,'0'0'0,"0"-18"31,0 1-31,-18 34 31,1 1-15,-54 17-1,18 36 1,18-53-16,0 52 16,35 1-1,53-1 1,17-52 0,-17-18-1</inkml:trace>
  <inkml:trace contextRef="#ctx0" brushRef="#br1" timeOffset="75747.117">24465 2275 0,'0'0'0,"-18"0"15,36 0 1,17 0-1,1-17 1,-19-1 0,1 0-1,0-17 1,-54 35 0,-17 18-1,-17 35 1,35 35-1,35 0 1,0 0 0,70 1 15,-17-89-15</inkml:trace>
  <inkml:trace contextRef="#ctx0" brushRef="#br1" timeOffset="76068.274">24924 2205 0,'0'0'0,"0"-18"0,0 1 16,-36 17 0,1 0-1,18 52 1,-36 37-1,0 87 1,35-35 0,0 0 15,18-35-15,0-35-1,0-36 1,0-106 15</inkml:trace>
  <inkml:trace contextRef="#ctx0" brushRef="#br1" timeOffset="76344.283">24924 2187 0,'0'0'0,"17"-17"0,19 17 16,17 0 0,17 35-1,-17 35 17,-53 19-17,-35-1 1,-53-18-1,-1-52 1,1-18 0,71-18-16</inkml:trace>
  <inkml:trace contextRef="#ctx0" brushRef="#br1" timeOffset="76694.304">25488 1958 0,'0'0'0,"18"-18"0,-18 36 47,0 0-31,0 17-1,0 0-15,-18 18 16,-17 35 0,-18 0-1,18 18 1,-1 0 0,36-35-1,0-36 1,53-17-1,-35-36-15</inkml:trace>
  <inkml:trace contextRef="#ctx0" brushRef="#br1" timeOffset="76894.422">25365 2311 0,'0'0'0,"-18"-18"16,-17 0-1,88 18 17,53 0-17,-1-17 1,-69-1-16,87 0 16,-88 18-16</inkml:trace>
  <inkml:trace contextRef="#ctx0" brushRef="#br1" timeOffset="77027.545">25841 2205 0,'18'0'15,"-18"17"-15,-18-34 0,18 70 16,-35 0 0,-1 17-1,19-17 1,-19-35 15</inkml:trace>
  <inkml:trace contextRef="#ctx0" brushRef="#br1" timeOffset="77177.96">25806 2099 0,'0'0'0,"35"-35"16,-17-1-1,-1 36 16</inkml:trace>
  <inkml:trace contextRef="#ctx0" brushRef="#br1" timeOffset="77542.601">26070 2152 0,'0'18'15,"-35"-18"1,0 35 0,-18 18-1,18 0 1,35 17 0,17 18-1,36-52 1,0-54-1,-18 0 1,18-70 0,-18 0-1,-35 53-15,0-53 16,0 35 15</inkml:trace>
  <inkml:trace contextRef="#ctx0" brushRef="#br1" timeOffset="77876.51">26300 2417 0,'0'0'0,"0"35"16,0-18-1,0-34 1,17-1-1,1-52 1,-1 34 0,-17 19-16,36-54 15,17 18 1,17 53 0,1 35 15,-1 36-16,-17 17 1,-53 36 0,-35-71-1,0-53 1,17-18 0</inkml:trace>
  <inkml:trace contextRef="#ctx0" brushRef="#br1" timeOffset="78675.591">26952 1393 0,'0'0'0,"0"-17"31,35 34-16,54 36 1,17 53 0,-18 53-1,-71 35 1,-52 0 0,-35-53-1,17-88-15,-124 123 16,-34-52-1</inkml:trace>
  <inkml:trace contextRef="#ctx0" brushRef="#br1" timeOffset="82104.362">547 5944 0,'0'0'16,"17"-17"-16,-17-36 15,0 35 1,-17 0 0,17 1-1</inkml:trace>
  <inkml:trace contextRef="#ctx0" brushRef="#br1" timeOffset="82387.606">441 6050 0,'-18'0'15,"-52"124"1,158-248-16,-212 336 15,124-177-15,-35 36 16,53 70 0,52-71-1,1-34 1,17-36 0,18-36-1,-71 1-15,53-71 16,1-53-1,-54-17 1,-35 35 0,-18 70-1,-35 54 1,53 52 15</inkml:trace>
  <inkml:trace contextRef="#ctx0" brushRef="#br1" timeOffset="82802.008">1270 6244 0,'0'0'0,"18"-35"31,-18 17-31,0 1 16,-18 17 0,0 0-1,1 0-15,-19 53 16,19-1 15,17 19-15,17 0-1,19-1 1,-19-17 0,-17-18-1,-35-17 1,0-18 0,-36 0-1,18 0 1,36-18-16</inkml:trace>
  <inkml:trace contextRef="#ctx0" brushRef="#br1" timeOffset="83300.786">1605 6315 0,'0'0'0,"53"-18"16,-18 0 0,-35 1-1,-17-1 1,-54 18 0,-17 35-1,17 18 1,36 18-1,35-1 1,35-17 0,1-35-1,-19-18-15,36 0 16,-18-35 15,1-18-15,-19 0-1,-17 35 1,-17 71 15,-1 35-15,53-52 0,18-19-1,18-17 1,-53 0-16</inkml:trace>
  <inkml:trace contextRef="#ctx0" brushRef="#br1" timeOffset="83834.099">2275 6262 0,'0'0'0,"18"-53"16,-18 18 15,-71 35-16,-52 70 1,70 1 0,35-1-1,54-17 1,17-35 0,35-36-1,-18-35 1,-34-17-1,-19 34 1,-17 19 0,-53 34-1,0 72 1,1 52 0,52 0-1,0 18 16,-18-18-15,-17-35 0,-18-54-1,-35-34 1,17-53 0,-17-36-1,53-17 1,35-18-1,70 0 1,71 1 0</inkml:trace>
  <inkml:trace contextRef="#ctx0" brushRef="#br1" timeOffset="84233.574">2558 6368 0,'0'17'15,"17"-17"-15,1 0 16,17 0 0,-17-35-1,17 0 1,0-18-1,-35 18 1,-17 17 0,-36 18-1,0 70 1,18 19 0,17-1-1,18-71-15,35 72 16,18-19 15,0-35-15,18-35-1,-36 0-15</inkml:trace>
  <inkml:trace contextRef="#ctx0" brushRef="#br1" timeOffset="84683.967">3528 6473 0,'0'0'0,"-53"0"0,18 0 31,17 0-15,53 0 31,-17 18-47,35-18 15,106 0 1,52 18-1,-140-18-15,105 17 16,-70-17 0,-35 0-1,-54 0 1,-17-17 46,0-1-46</inkml:trace>
  <inkml:trace contextRef="#ctx0" brushRef="#br1" timeOffset="85032.512">4339 6350 0,'0'0'0,"-17"-35"31,17 52 31,17-17-46,-17 18-16,35 17 16,-17-17-16,0 52 15,-1-34 1,1 34-1,-18-17 17,-18-18-17,-35-17 1,-70 0 0,52-18-1</inkml:trace>
  <inkml:trace contextRef="#ctx0" brushRef="#br1" timeOffset="86146.755">5927 6421 0,'17'-18'15,"-17"0"-15,18 1 16,-18-19-1,0 19 1,-18 17-16,-35-18 31,-35 36-15,-18 52 0,36 1-1,52-18 1,18 53-1,71-71 1,-1-35 0,18-18-1,-35-35 1,18-70 0,-18-36-1,17-70 1,-70 123-1,0 53 1,0 35 0,-17 36 15,17 17-15,-18 71-1,-17 53 1,17-18-1,-17-35 1,35-18 0,0-17-1,0-36 1,35-18 0,0-52-1</inkml:trace>
  <inkml:trace contextRef="#ctx0" brushRef="#br1" timeOffset="86495.837">6279 6385 0,'0'0'0,"0"18"32,0 0-17,18 17 1,-18 18-1,0 17 1,-35-17 0,17-18-1,18-52 17,0-1-32,0 1 15,35-72 1,36-16-1,-36 87-15,18-53 16,0 54 0,-18 34 15,1 1-31</inkml:trace>
  <inkml:trace contextRef="#ctx0" brushRef="#br1" timeOffset="86678.855">6720 6491 0,'0'0'0,"18"18"0,-18 17 16,0 0-1,-18 1 1,18-1 0,-17-18-1,-1 1 1,0-18-1</inkml:trace>
  <inkml:trace contextRef="#ctx0" brushRef="#br1" timeOffset="86845.343">6791 6332 0,'0'0'0,"18"-35"15,17-71 1,-35 36-1,0 87 17,0 1-32</inkml:trace>
  <inkml:trace contextRef="#ctx0" brushRef="#br1" timeOffset="87244.959">7126 6421 0,'0'17'47,"0"36"-31,0 0-1,0 18 1,0-1 0,0-35-1,35-17 1,1-18 0,-1-18-1,18-35 1,-36 36-16,36-71 15,-17 35 1,-19 0 0,1 18-1,0 35 1</inkml:trace>
  <inkml:trace contextRef="#ctx0" brushRef="#br1" timeOffset="87594.651">7585 6526 0,'17'0'15,"1"0"1,0-17 0,17-19-1,0-16 1,-35-1-1,0 17 1,-35 19 0,0 52-1,35-17-15,-18 70 16,18 0 15,0 0-15,35-17-1,18-36 1,0-35 0,0-18-16</inkml:trace>
  <inkml:trace contextRef="#ctx0" brushRef="#br1" timeOffset="87911.032">8343 6421 0,'0'17'16,"18"36"0,-18 35-1,-35-17 1,17-18 0,0-36 15,18-34-16,0-1 1,36-35 0,16-35-1,19 17 1,-18 19 0,-35 34-16,-1 0 15</inkml:trace>
  <inkml:trace contextRef="#ctx0" brushRef="#br1" timeOffset="88326.965">8855 6579 0,'-18'0'31,"0"0"-15,1 18-1,-1 0 1,1-1-1,34-17 17,1 0-17,-1-17 1,1-1 0,-18 0-1,-18 18 16,1-17-15,-1 17 0</inkml:trace>
  <inkml:trace contextRef="#ctx0" brushRef="#br1" timeOffset="89208.034">9507 6350 0,'0'0'0,"0"-18"0,36-17 16,-19 0 0,-17 0-1,-17-1 1,-54 19 0,-35 52 15,0 18-16,53 35 1,53 0 0,71 0-1,0-70 1,17-18 0,-18-53-1,-17-17 1,-17 17-1,-36 35 1,-18 36 0,-35 35-1,0 35 1,0 18 0,18 17-1,-18 36 16,35-53-15,18-36 0,0-35-1,53-70 17,-17 0-17,-1 0-15,53-36 16,18-35-1,-18 18 1,-70 70 0</inkml:trace>
  <inkml:trace contextRef="#ctx0" brushRef="#br1" timeOffset="89723.799">9913 6385 0,'-18'0'31,"1"0"-15,-19 36-1,19 16 1,-1 1-1,18 18 1,0-53-16,53 34 16,35-34-1,-17-36 1,17-17 0,-35-35-1,0-36 1,-35 35 15,-18 54-15,-18 52-1,-35 18 1,18 17 0,35-17-1,0 0 1,53-18-1,17-17 1,18-36 0,18-34-1</inkml:trace>
  <inkml:trace contextRef="#ctx0" brushRef="#br1" timeOffset="89907.627">10548 6544 0,'18'-35'16,"-1"-1"-16,1 1 15,-18 18 16,-53 140-31,88-229 16,-52 141 0,-19 18-1,36 0 1,0 0 0,18-53-1,0 0 1</inkml:trace>
  <inkml:trace contextRef="#ctx0" brushRef="#br1" timeOffset="90073.472">10724 6209 0,'-17'-35'0,"34"70"0,-52-123 16,0 35-1,35 35 1,0 0-1</inkml:trace>
  <inkml:trace contextRef="#ctx0" brushRef="#br1" timeOffset="90456.468">10954 5891 0,'0'0'0,"0"-17"15,17-1 1,-34 18 15,-1 53-15,0 70-1,-17 19 1,0-19 15,0-17-15,17-18 0,18-53-16,-18 18 15,36-17 1,35-19-1,35-34 1,-17-19 0</inkml:trace>
  <inkml:trace contextRef="#ctx0" brushRef="#br1" timeOffset="90621.982">11024 6244 0,'0'0'0,"-70"-35"15,52 17 17,36 1-17,70-1 1,-18 0-16</inkml:trace>
  <inkml:trace contextRef="#ctx0" brushRef="#br1" timeOffset="90921.962">11677 5909 0,'0'0'0,"0"-18"16,-35 1 0,-18 17-1,-18 17 1,-35 54-1,-17 88 1,70-18 15,53-18-15,35 1 0,71-54-1,0-34 1,17-54-1</inkml:trace>
  <inkml:trace contextRef="#ctx0" brushRef="#br1" timeOffset="91221.953">12259 5891 0,'0'0'0,"0"-17"0,0-1 0,0-17 15,18 105 17,-18-34-17,17 69 1,-17 142 0,0-88-1,-35-53 1,-18-53-1,18-35 1,17-18 0,18-18-16</inkml:trace>
  <inkml:trace contextRef="#ctx0" brushRef="#br1" timeOffset="91570.766">12894 6121 0,'0'0'0,"0"-18"0,-18 18 31,1 0-15,-1 35-1,0-17 1,36-18 15,-18-18-15,18-17-1,-18-18 1,0 35 0,0 1-16,-18 17 15,0 0 1,18 17-1,0 1 1</inkml:trace>
  <inkml:trace contextRef="#ctx0" brushRef="#br1" timeOffset="91787.503">12894 6473 0,'0'0'0,"18"0"0,17 18 32,-17 0-17,-18 17 1,0-17-16,-53 35 16,-71-1-1,1-34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9T06:07:44.5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564 8149 0,'0'0'0,"18"-35"16,0 17-1,-18 1-15,17 17 16,-17-36 15,0 54 1,-17 0-17,-1-1 1,-52 54-1,-1 35 1,0 52 0,71-52-1,0-18 1,0-35 0,0-35-1,18-36 16,0-17-31,35-53 16,0 17 0</inkml:trace>
  <inkml:trace contextRef="#ctx0" brushRef="#br0" timeOffset="332.079">406 8008 0,'0'0'0,"-36"0"0,-34 0 16,17 0 0,18 0-1,70-18 1,53 1-1,53-1 1,0 0 0,-105 18-16,34-17 15,-52 17 17,-18 17-1</inkml:trace>
  <inkml:trace contextRef="#ctx0" brushRef="#br0" timeOffset="947.56">1217 8290 0,'0'-53'16,"0"36"-1,0-1 1,-18 18-1,-17-18 1,-35 18 0,-1 0-1,0 53 1,54-35-16,-36 53 16,71 17-1,34-18 1,19-34-1,0-36 1,-1-53 0,-17-18-1,-35-17 1,-18 53 15,-18 35 0,-17 53-15,17 17 0,18-52-16,0 35 15,18 0 1,17-18 0,18-35-1,-18 0-15</inkml:trace>
  <inkml:trace contextRef="#ctx0" brushRef="#br0" timeOffset="1314.588">1517 8308 0,'0'-18'0,"0"36"0,0-89 16,-18 18 15,18 18-15,0 18-1,-17 17 1,-19 35 0,36 0-1,-17 36 1,34 17 0,-17-71-16,53 72 15,0-36 1,-35-18-1,-18-18 1,-35 19 0,-18-36-1,-18 17 1,36-17 0,35-53-1</inkml:trace>
  <inkml:trace contextRef="#ctx0" brushRef="#br0" timeOffset="1663.168">1905 7973 0,'0'0'0,"0"-18"0,18-17 16,-18 17-1,0 36 32,0-1-47,0 1 0,-18 53 16,0 35 0,18-1 15,-35 36-16,0-35 1,0-53 0,35-18-1,35-70 17</inkml:trace>
  <inkml:trace contextRef="#ctx0" brushRef="#br0" timeOffset="2045.939">2081 8167 0,'0'0'0,"18"-18"0,-18 1 15,-18 17 48,1 17-63,17 1 15,-36-1 1,-16 36 0,16 18-1,19-18 1,17-36-16,0 19 16,17-1-1,1 18 1,17-35-1,0 17 1,1-18 0,-1-17-1,-17 0 1,-1 0 0</inkml:trace>
  <inkml:trace contextRef="#ctx0" brushRef="#br0" timeOffset="5224.649">2628 8202 0,'18'-18'94,"-1"18"-94,-17-17 15,36-1 1,17-35-1,-18 18 1,-35 17-16,0 1 16,0-1-1,0 36 32,0-1-47,0 1 16,0 0-16,0 70 15,-18 0 1,18 35 0,0 1 15,0-36-15,-17-17-1,17-36 1,-18-35 15,-17-18-15,-18-17-1,18 35 1,17-18 0,36 18 15,52 18-16,18 0 1,-17-18 0,-18 0-1,-18 0 1,-17 0 15,-18-18-15,0 0-1,-18 1-15</inkml:trace>
  <inkml:trace contextRef="#ctx0" brushRef="#br0" timeOffset="6023.693">547 8996 0,'0'0'0,"-88"17"15,-18-17 1,0 0-1,53 0 1,35 0 0,18 18-1,53-18 1,106 0 0,106 0-1,87 18 1,36-18-1,-17 17 1,-107-17 0,-175 0-1,-54 0 1,-53 0 62,18-17-78,18-1 16,17 0-1,0 1-15</inkml:trace>
  <inkml:trace contextRef="#ctx0" brushRef="#br0" timeOffset="6654.912">3775 8308 0,'0'0'0,"-36"0"15,19 18 1,34-18 46,1 0-62,17 0 16,54 0 0,-54 0-16,106 0 15,-35 0 1,-36 0 0,-52 0-1,0 0 1,-18-18 62,17 18-78,-17-18 0</inkml:trace>
  <inkml:trace contextRef="#ctx0" brushRef="#br0" timeOffset="6988.04">4286 8255 0,'0'-18'16,"0"36"-16,0-53 15,0 17 1,0 36 47,0-1-48,18 1-15,17 0 16,-17-1-16,35 36 15,0 0 1,-36 0 0,1-18-1,-36 1 1,-52-1 0,-18 0 15,35-17-16</inkml:trace>
  <inkml:trace contextRef="#ctx0" brushRef="#br0" timeOffset="28237.954">5133 8220 0,'0'0'15,"18"-36"1,-18 19 0,17-1-1,-17 36 32,-17-1-31,-1 1-16,0 35 15,-35 70 1,18 36 0,17-18-1,36-52 1,17-54 0,-17-35-16,53-35 31,34-54-16,-34 1 1,-36 18 0,-35 87 15,0 54-15,0-18-1,35-18 1,36-35-1,0-18 1,-1-70 0,-52 53-16,35-89 15,-53-34 1,-18 52 0,-35 71-1,-17 35 16,34 35-15,36 18-16</inkml:trace>
  <inkml:trace contextRef="#ctx0" brushRef="#br0" timeOffset="29236.311">5927 8555 0,'35'-35'16,"-35"17"-16,18 0 15,-18-17 1,17 35 15,-17 53-15,0 53 0,0 0-1,-17-71-15,17 18 16,-18 0-1,18-89 17,0 19-32,18-54 15,17-52 1,0-1 0,-17 71-1,17 53 1,0 0-1,-17 18 1</inkml:trace>
  <inkml:trace contextRef="#ctx0" brushRef="#br0" timeOffset="29403.009">6262 8502 0,'0'0'0,"0"18"16,17 17-1,-17-18 1,0 36-1,-17 18 1,-1-18 0,-17-35-1,17-18 1</inkml:trace>
  <inkml:trace contextRef="#ctx0" brushRef="#br0" timeOffset="29550.947">6315 8326 0,'0'0'0,"0"-53"16,0 17-1,-18 36 1</inkml:trace>
  <inkml:trace contextRef="#ctx0" brushRef="#br0" timeOffset="29902.919">6632 8132 0,'0'0'0,"18"-36"16,-1 19-1,1 17 1,-18 17 15,0 19-15,0 34-1,-35 54 1,0-1 0,17 18-1,0-35 1,36-18-1,35-53 1,53-17 0,0-36-1,-71 1-15,18-36 16</inkml:trace>
  <inkml:trace contextRef="#ctx0" brushRef="#br0" timeOffset="30085.404">6667 8449 0,'0'0'0,"-35"-18"0,-18-17 31,36 0-15,70 17 0,70 1-1,1-1 1,-54 18-16</inkml:trace>
  <inkml:trace contextRef="#ctx0" brushRef="#br0" timeOffset="30418.933">7056 8502 0,'0'0'0,"70"-18"46,-52 1-46,52-19 16,-34-17 0,-19 1 15,1 34-15,-53 36-1,-36 34 1,53-16-16,-17 17 15,0 52 1,35 1 0,53-35-1,17-36 1,71-35 0</inkml:trace>
  <inkml:trace contextRef="#ctx0" brushRef="#br0" timeOffset="31033.03">8255 8502 0,'0'0'0,"18"-18"0,-18-17 16,17-18-1,-17 18 1,0 0-1,-88 17 1,-18 36 0,36 17 15,-19 53-15,54 35-1,70-17 1,107-17-1,-37-89 1,-16-36 0,-36-34-1,-36-19 1,-17 37 0,-17 52-1,-1 52 1,18 37-1,18-19 1,34-17 15,1-18-15,18-35-16</inkml:trace>
  <inkml:trace contextRef="#ctx0" brushRef="#br0" timeOffset="32746.461">9560 8396 0,'0'0'0,"0"-18"15,18 1 1,17-18 0,-17-1-1,-18 19 1,-18 17 15,-35 0-15,36 0-16,-54 35 15,1 18 1,70 35 15,52-17-15,72-1-1,-1 36 1,-70-53 0,-53-18-1,-53 0 1,-35-35 0,0 0-1,0 0 1,35-17-1,53-18 1,0 17 0</inkml:trace>
  <inkml:trace contextRef="#ctx0" brushRef="#br0" timeOffset="33063.286">9931 8467 0,'0'0'0,"17"-18"15,19-35 1,-1 0 0,-17 18-1,-54 53 32,1-1-47,-36 54 16,18 17-1,36 0 1,34 0 0,54-35-1,-36-35-15,36-18 16,17-18 0,-35-35-1</inkml:trace>
  <inkml:trace contextRef="#ctx0" brushRef="#br0" timeOffset="33363.519">10248 8414 0,'0'-18'15,"0"36"-15,18-36 16,-1 53 0,19 54-1,-19 16 1,-17-16-1,0-19 1,0-105 15,18-36-15,17-35 0,1-17-1,16 35 1,-34 70-1,17-17 1,-17 35-16</inkml:trace>
  <inkml:trace contextRef="#ctx0" brushRef="#br0" timeOffset="33530.142">10601 8361 0,'0'17'16,"0"-34"-16,0 87 15,0 1 1,0-1-1,0 1 1,0-36 0,0-17-1</inkml:trace>
  <inkml:trace contextRef="#ctx0" brushRef="#br0" timeOffset="33680.201">10601 8132 0,'0'0'0,"0"-18"16,0-35-1,18 53 1,-1 0 0,1 35-1</inkml:trace>
  <inkml:trace contextRef="#ctx0" brushRef="#br0" timeOffset="33995.131">10918 8378 0,'-17'0'16,"17"-17"-1,0 34 32,0 19-31,0-1-16,0 71 15,0 35 1,-18 0 0,18-35-1,-17 0 1,-1-89-1,0-34 1,1-36 0</inkml:trace>
  <inkml:trace contextRef="#ctx0" brushRef="#br0" timeOffset="34228.003">10971 8431 0,'18'-53'0,"-36"106"0,89-211 31,-1 122-15,1 54 0,17 35-1,-17 53 1,-71 35 0,-53-35-1,-35-53 1,-18-36-1,35-17 1</inkml:trace>
  <inkml:trace contextRef="#ctx0" brushRef="#br0" timeOffset="34577.094">11624 8079 0,'0'0'0,"18"-36"0,-18 1 32,0 17-32,17 36 31,1 17-15,0 54-1,-1 16 1,1 36-1,-18 53 1,0-88 0,0-35-1,35-36 1,53-35 0,18-35-1,0-53 1</inkml:trace>
  <inkml:trace contextRef="#ctx0" brushRef="#br0" timeOffset="34761.264">11871 8290 0,'0'0'0,"-124"-17"15,89 17-15,18 0 16,34 0-1,107 0 1,17-18 0,-53 0-16</inkml:trace>
  <inkml:trace contextRef="#ctx0" brushRef="#br0" timeOffset="35411.011">13017 8149 0,'0'0'0,"0"-53"15,0 0 1,0 18 0,0 53 15,0 17-16,36 53 1,-36-17 0,0 70-1,0 18 1,0-1 0,-18-122-16,0 69 15,18-34 1,0-53-1,18-18 1,53-18 0,17-70 15,-18 35-31</inkml:trace>
  <inkml:trace contextRef="#ctx0" brushRef="#br0" timeOffset="35609.127">13035 8414 0,'0'0'0,"-106"-18"15,18 0 1,159 18 15,17 0-15,53 0-1,0-35 1</inkml:trace>
  <inkml:trace contextRef="#ctx0" brushRef="#br0" timeOffset="35908.527">13494 8308 0,'0'0'0,"-18"18"31,0-18-31,18 35 15,-35 88 1,35-17 0,18-18-1,35-52 1,0-19 0,0-70-1,-53 36-15,17-54 16,-17-52-1,-35-1 1,-36 71 15,-17 36-15,35 17-16</inkml:trace>
  <inkml:trace contextRef="#ctx0" brushRef="#br0" timeOffset="36591.107">14817 8043 0,'0'0'0,"0"-17"16,-18 34 46,0 1-46,18 0 0,-35 17-1,-18 53 1,36-53-16,-54 124 15,18 0 1,0 0 0,53-36-1,18-52 1,35-54 0,-18-17-16,71-17 15,17-54 1,-70 18-1</inkml:trace>
  <inkml:trace contextRef="#ctx0" brushRef="#br0" timeOffset="37124.301">15011 8643 0,'35'-18'16,"-17"1"-1,-1-1 1,1 0-16,0 1 16,17-36-1,-35 35 1,0 1 0,-53-1-1,-18 18 1,-17 53-1,35 17 1,36 54 0,52-53-1,35-36 17,1-35-17,-36-18 1,18-35-1,-18-53 1,-17 36 0,-18 52-1,-35 53 1,0 36 0,35 0-1,0-18 1,35-1-1,18-34 1,-18-36 0</inkml:trace>
  <inkml:trace contextRef="#ctx0" brushRef="#br0" timeOffset="37539.367">15452 8502 0,'0'0'0,"0"-35"15,-36 17 1,1 36 0,17 52-1,18 18 1,0-70-16,0 35 16,36 18-1,17-36 1,0-35-1,17-18 1,1-52 0,-18-54-1,-53 54 17,0 52-17,-18 18 1,-17 53-1,17 35 1,36-17 0,17-1-1,18-52 1</inkml:trace>
  <inkml:trace contextRef="#ctx0" brushRef="#br0" timeOffset="37839.428">15857 8749 0,'0'0'0,"0"-35"16,0-18-1,0-18 1,18-17 15,35 17-15,35 18-1,36 53 1,-36 71 0,-35 17-1,-53 0 1,-18 1 0,-35-19-1,35-70 1</inkml:trace>
  <inkml:trace contextRef="#ctx0" brushRef="#br0" timeOffset="38105.005">16528 8520 0,'0'-36'0,"0"72"0,17-125 31,-17 36-15,-17 53-1,-54 0 1,1 71 0,-1 70-1,71-35 1,0-18 0,35-17-1,18-71 1,18-18-1,-36-17 1</inkml:trace>
  <inkml:trace contextRef="#ctx0" brushRef="#br0" timeOffset="38588.294">16880 8043 0,'0'0'0,"0"-35"0,0-53 31,0 70-15,-17 36 0,-1 35-1,0 53 1,1 35 0,-1 35-1,1-17 1,-1-36-1,18-70 1,0-17 0,18-107 15,-18 53-31,35-70 16,35-71 15,1 71-16,0 71 1,-1 87 0,-35 36-1,-52 53 1,-19-71 0,-16-35-1,16-18 1,1-35-1</inkml:trace>
  <inkml:trace contextRef="#ctx0" brushRef="#br0" timeOffset="39404.337">17956 8361 0,'0'0'0,"36"-18"16,-19-35-1,-17 18 16,-17 35 1,-54 0-17,-35 71 1,18 34 0,35 1-1,53 0 1,53-35-1,35-36 1,36-35 0,-18-53-1,-18-53 1</inkml:trace>
  <inkml:trace contextRef="#ctx0" brushRef="#br0" timeOffset="39902.843">18274 7885 0,'0'0'0,"-18"-18"15,1-17 1,-1 52 15,18 1-31,-18 35 16,18 53-1,0 35 1,0 18 0,0-18-1,0-36 1,0-52 0,0-88 15,18-53-16,17-36 17,36 19-17,-1 52 1,-17 88 0,-35-17-16,35 87 15,-36 1 1,-17 0-1,-35-35 1,0-36 0,35-35-1</inkml:trace>
  <inkml:trace contextRef="#ctx0" brushRef="#br0" timeOffset="40219.465">18627 8361 0,'0'0'0,"0"-18"16,0-17 0,17 35-1,1 18 1,17 34 0,-17 37-1,-18-19 1,0-17-1,0-35 1,0-36 0,0-35-1,0-35 1,17-18 0,36 18-1,18 35 1,17 53-1</inkml:trace>
  <inkml:trace contextRef="#ctx0" brushRef="#br0" timeOffset="40550.988">19156 8202 0,'0'0'16,"-18"0"31,1 18-47,-36-1 15,-36 54 1,37 35 0,34 0-1,53-18 1,36-53 0,17-35-1,-18-53 1,1-53-1,-36-17 1,-35 88 0,0-36-1,-17 0 1,-1 71 0</inkml:trace>
  <inkml:trace contextRef="#ctx0" brushRef="#br0" timeOffset="41084.763">19420 8449 0,'0'0'0,"0"53"15,0-35 1,0-36 15,0 0-15,0 1-16,18-72 15,-18 72-15,35-71 32,1 17-17,34 71 1,-17 35 0,0 54-1,-35-1 1,-18-35-1,0-18 1,17-88 15,1-35-15,0 70-16,34-88 16,1 36-1,18 70 1,-18 35-1,-18 53 1,-35 18 0,-18 18 15,-34-36-15,34-53-1,0-53 1,18 1-16</inkml:trace>
  <inkml:trace contextRef="#ctx0" brushRef="#br0" timeOffset="41450.108">20232 8343 0,'0'0'0,"-18"0"31,18-17-31,18 17 31,17-18-31,18-17 16,0-18-1,-18 17 17,-35 1-17,-53 35 1,-53 53-1,71-35-15,-53 105 16,70-17 0,18 0-1,89-36 1,16-52 0,36-71-1,-105 35 1</inkml:trace>
  <inkml:trace contextRef="#ctx0" brushRef="#br0" timeOffset="46279.478">21325 7990 0,'0'0'0,"0"-17"0,0-1 15,0-17 1,0 0-1,0 52 48,0 1-63,0-1 0,0 19 16,-17 52-1,-1 0 1,18 36-1,0-89-15,0 53 16,0 53 0,0-53 15,0-17-15,0-53-1,0-1 1,0-34 31,0-1-32,0 0 1</inkml:trace>
  <inkml:trace contextRef="#ctx0" brushRef="#br0" timeOffset="46591.944">21290 8643 0,'0'-18'0,"0"-35"15,0 1 1,18-1 15,17-18-15,18 18 0,53 71-1,-18 35 1,-53 17-1,-17 18 1,-36 1 0,-35-36-1,-17-18 1,-1-35 0,18 0-1,36-18 1,-1-17-1</inkml:trace>
  <inkml:trace contextRef="#ctx0" brushRef="#br0" timeOffset="46958.309">21608 8467 0,'0'0'0,"0"-18"16,35-17-1,0 35 1,36 53 0,-36 17-1,-17 1 1,-18-1 0,0-17-1,0-35 1,0-36-1,0-52 1,0 17 0,17-53-1,19 0 17,-1 53-17,35 18 1,-34 35-16</inkml:trace>
  <inkml:trace contextRef="#ctx0" brushRef="#br0" timeOffset="47307.328">22172 8326 0,'0'0'16,"0"-18"-16,0 0 31,-18 18-15,-34 53-1,-1 35 1,35 18 0,36-35-1,-1-54 1,36 19 0,53-19-1,-35-70 1,-36-52-1,-18-1 1,-17 0 0,-35 53-1,-18 53 1,18 0 0</inkml:trace>
  <inkml:trace contextRef="#ctx0" brushRef="#br0" timeOffset="47807.469">22507 8326 0,'0'0'0,"18"-18"32,-18 36-17,-18 34 1,1 54-1,17-88-15,0 88 16,52-18 0,19-53-1,0-35 1,-18-35 0,-1-53-1,-16-53 1,-36 88-1,-18 106 17,0 0-17,18 35 1,53-18 15,-35-52-31,35-18 16,17-35-1,-34-36 1,-1-52 0,-35 17-1,0 35 1,-53 18 0,-17 53-1</inkml:trace>
  <inkml:trace contextRef="#ctx0" brushRef="#br0" timeOffset="48155.899">23319 8326 0,'0'0'0,"0"-18"0,17-17 16,-17 17 15,-53 36 0,36-18-15,-1 70-1,18 18 1,18 1 0,-1-19-1,-17-35-15,0-17 16,-17 17-1,-54-35 1,1-17 0,34-19-1,36 19 1</inkml:trace>
  <inkml:trace contextRef="#ctx0" brushRef="#br0" timeOffset="48505.986">23477 8431 0,'0'0'0,"18"0"15,17 0 1,36-17 0,-18-1-1,17-35 1,-17 0-1,-35 0 1,-36 36 0,-35-1-1,-17 36 1,-18 88 0,88-1 15,17 1-16,54-18 1,17-35 0,35-53-1</inkml:trace>
  <inkml:trace contextRef="#ctx0" brushRef="#br0" timeOffset="48808.06">24165 8361 0,'0'0'0,"0"-35"0,18 17 15,-18 36 1,0 34 0,-18 54-1,1 0 1,-1-53 0,18-18 15,0-52-16,0-19 1,0 19-16,18-71 16,17-18-1,18 0 1,35 35 0,0 18-1</inkml:trace>
  <inkml:trace contextRef="#ctx0" brushRef="#br0" timeOffset="49437.401">25435 8184 0,'0'0'0,"53"-35"16,-18 0 0,1 0-1,-54 17 1,-52 0 0,-72 36-1,1 35 16,18 17-15,88 19 0,123 34-1,0-70 1,0-53 0,0-53-1,1-53 1,-19 18-1,-52 53 1,-54 141 31,36-71-47,36 53 16,-1 0-1</inkml:trace>
  <inkml:trace contextRef="#ctx0" brushRef="#br0" timeOffset="49720.019">25717 8484 0,'0'0'0,"18"-88"16,0 0 0,35 0-1,0 17 1,17 54-1,18 17 1,-17 52 0,-36 19-1,-17 35 1,-53-36 0,17-34 15,0-1-16</inkml:trace>
  <inkml:trace contextRef="#ctx0" brushRef="#br0" timeOffset="50203.513">26582 8273 0,'0'-18'0,"0"36"0,17-54 15,-17-17 1,-52 18-1,-37 35 1,-52 71 0,71 17-1,70 0 1,0 18 0,70-53-1,36-36 1,18-105 15,-36-53-15,0-18-1,-35-17 1,-18 35 0,-35 70-1,-53 89 1,36 53-1,-1 34 1,18-34 0,18 52-1,-18 1 1,-18-1 0,-17-87-1</inkml:trace>
  <inkml:trace contextRef="#ctx0" brushRef="#br0" timeOffset="51001.406">27428 8184 0,'-17'0'16,"-1"0"-1,1 0-15,-1 18 16,0 0-16,-17 35 15,17 17 17,18 1-17,0-36 1,0-70 15,18-36-15,17-17-1,18-18 1,18 53 0,-1 36-1,1 52 1,-54 0-16,36 53 16,-35-17-1,-18 17 1,0-17-1,0-36 17</inkml:trace>
  <inkml:trace contextRef="#ctx0" brushRef="#br0" timeOffset="51452.151">28187 8167 0,'0'0'0,"0"-35"16,0 17-16,0-35 16,0 35-1,-71 18 1,1 0 0,-36 53-1,35 18 1,36 52-1,106-35 1,-1-35 15,1-70-15,-1-54 0,1-17-1,-36 0 1,-35 53-1,-17 35 1,-19 35 0,1 53-1,35 0 1,35 18 0,36-71-1,-1-35 1</inkml:trace>
  <inkml:trace contextRef="#ctx0" brushRef="#br0" timeOffset="51799.912">28681 8202 0,'0'0'0,"0"-35"16,17 0 0,-17-18-1,-17 53 1,-1 17-1,18 36 1,0 35 0,0-52-16,18 69 15,17-34 1,18-36 0,-18-35-1,1-35 1,-1-53-1,18-53 1,-18 70 0,-17 1 15,17 34-15,-17 19-16</inkml:trace>
  <inkml:trace contextRef="#ctx0" brushRef="#br0" timeOffset="51968.396">29122 8008 0,'0'0'0,"0"18"16,0-1 0,0 19-1,0 17 1,0 17 0,0 1-1,0-54-15,-18 19 16</inkml:trace>
  <inkml:trace contextRef="#ctx0" brushRef="#br0" timeOffset="52135.168">29245 7955 0,'0'0'0,"18"-35"0,0-53 31,-18 52-16,17 36 1,1 36 0,17 17-1</inkml:trace>
  <inkml:trace contextRef="#ctx0" brushRef="#br0" timeOffset="52699.239">29757 8026 0,'0'0'32,"0"-36"-32,0 19 0,-18-1 15,-17 18-15,-71 0 16,35 35 15,19 18-15,69 18-1,1-53-15,17-1 16,89 1 0,-54-36-1,-17-35 1,-18 36 0,-35-19-1,-17 54 1,-71 53-1,17 70 1,36 53 0,35 35-1,0-17 17,-36-54-17,1-87 1,-18-36-1,0-70 1,0-36 0,36-34-1,34-37 1,54-16 0,123-54-1,-141 177 1</inkml:trace>
  <inkml:trace contextRef="#ctx0" brushRef="#br0" timeOffset="53148.033">30339 8096 0,'0'0'0,"18"-17"15,-18-19 1,-18 1-1,-35 35 1,-35 0 0,52 18-16,-16-1 15,-19 89 1,71-35 0,53-1-1,17-52 1,-34-36-1,34-17 1,-52 0-16,35-36 16,-35 1-1,-18 52 1,-18 36 15,-17 35-15,-1 35-1,36 18 1,0-36 0,53-52-1,-17-36-15</inkml:trace>
  <inkml:trace contextRef="#ctx0" brushRef="#br0" timeOffset="53499.068">30709 7567 0,'0'0'15,"0"-35"-15,0 0 16,0 123 31,0-35-32,0 70 1,-17 1 0,-1 17-1,0-106-15,1 88 16,17-70 0,0 36-1,0-37 1,35-34-1,36-18 1,34-70 0</inkml:trace>
  <inkml:trace contextRef="#ctx0" brushRef="#br0" timeOffset="53680.064">30833 8026 0,'-36'-18'15,"72"36"-15,-107-54 16,18 19 0,36 17-1,70 0 1,35 0 0,53 0-1</inkml:trace>
  <inkml:trace contextRef="#ctx0" brushRef="#br0" timeOffset="54029.811">31097 8008 0,'0'0'0,"0"18"16,18-18-16,17 0 31,1 0-16,-19-18-15,36 0 16,-18-17 0,-35 0-1,-53 35 1,-17 17 0,-1 19-1,36 52 1,35 0-1,53-17 1,35-36 0,141-17-1</inkml:trace>
  <inkml:trace contextRef="#ctx0" brushRef="#br0" timeOffset="54512.817">32032 7638 0,'0'0'0,"0"-18"0,0-17 15,0-1 1,0 72 15,-35 34-15,0 54 15,-1-1-15,1 1-1,0 17 1,0-35 0,35-18-1,0-71-15,0 1 16,52 0-1,1-36 1,18-52 0,-53 52-16</inkml:trace>
  <inkml:trace contextRef="#ctx0" brushRef="#br0" timeOffset="54663.159">31962 8061 0,'-18'0'0,"36"0"0,-107-35 31,72 17-15,34 18 0,36 0-1,88 0 1,-17-18 0</inkml:trace>
  <inkml:trace contextRef="#ctx0" brushRef="#br0" timeOffset="54979.915">32473 7920 0,'0'0'0,"0"-18"0,0 1 16,-17 17 0,-36 0-1,-36 35 1,19 35 0,35 1-1,52 0 1,36-19 15,35-34-15,-17-36-1,-1-34 1,-34-37 0,-36 19-1,-71 17 1,-35 53-1,71 17-15</inkml:trace>
  <inkml:trace contextRef="#ctx0" brushRef="#br0" timeOffset="56892.268">5380 9772 0,'17'0'16,"-17"-18"-1,0 1 1,18 17-16,-18-36 16,0 1-1,0 17 1,0 1-16,-35-1 16,-36 18-1,-17 18 1,18 17-1,-1 89 17,53-19-17,54 1 1,34-35 0,18-54-1,-35-17 1,0-52-1,-18-19 1,18-70 0,-35 106-1,-18-1 1,-35 89 15,17-35-31,18 70 16,0-35-1,35 18 1,18-54 0,-17-17-1</inkml:trace>
  <inkml:trace contextRef="#ctx0" brushRef="#br0" timeOffset="57458.791">5715 9984 0,'0'17'47,"0"-34"0,0-1-31,0 0-16,0 1 0,0-36 15,18-35 1,-1 35 0,1 35-1,17 36 1,18 52 0,0 18-1,-35-17 1,-18-36-1,0-52 17,0-19-17,0 19-15,17-72 16,1-16 0,35 34-1,-18 71 1,36 106-1,-36-36 1,-35 36 0,0-35-1,0-18 17,-18-18-17,1-53 16</inkml:trace>
  <inkml:trace contextRef="#ctx0" brushRef="#br0" timeOffset="58007.252">6667 9825 0,'0'0'0,"18"-18"0,0-17 16,-1 17-1,-17-17 17,-17 0-17,-36 35 1,-53 0-1,18 53 1,17 0 0,18 35-1,89 35 1,34-70 0,36-35-1,-35-18 1,-1-71-1,-17-17 1,-35-18 0,-36 89-1,-35 52 17,18 18-17,17 35 1,18-17-1,18-1 1,35-52 0,0-18-16</inkml:trace>
  <inkml:trace contextRef="#ctx0" brushRef="#br0" timeOffset="58556.536">7038 9790 0,'-35'-18'16,"52"36"62,19-18-78,16 17 16,19 18-1,0-35 1,-36 18 0,-18-18-1,-17 18 16,-17-1-15,-1-17-16,-35 53 16,36-35-16,-36 35 15,0 0 17,18 17-17,35-34 1,0-1-1,35 0 1,18-35 0,-18 0-1,36 0 1,-1-35 0,-17 0-16</inkml:trace>
  <inkml:trace contextRef="#ctx0" brushRef="#br0" timeOffset="58905.909">7638 9948 0,'0'-17'0,"0"34"0,0-87 15,0 52 1,-18 18 0,-17 18 15,35-1-31,-36 54 15,19 0 1,17 17 0,17-53-1,36 0 1,-17-17 0,17-53-1,17-36 1,-52-17-1,-18 0 1,-36 17 0,-16 71-1,34 0-15</inkml:trace>
  <inkml:trace contextRef="#ctx0" brushRef="#br0" timeOffset="59289.154">8096 10125 0,'0'0'0,"0"17"16,-17-17 15,-1 0-15,18-17-16,0-36 15,0-18 1,35 18 0,71-70-1,35 70 1,-17 71 15,-19 52-15,-69 36-1,-54-18 1,-52 18 0,-1-53-1,18-18 1,35-35-16</inkml:trace>
  <inkml:trace contextRef="#ctx0" brushRef="#br0" timeOffset="59602.534">8714 10037 0,'0'0'15,"35"0"-15,-17 0 16,-18 35 0,0-18 15,0 1-16,0-36 17,0 1-17,0-1 1,0 1 0,0-1-1,-18 18 1</inkml:trace>
  <inkml:trace contextRef="#ctx0" brushRef="#br0" timeOffset="60037.093">9243 9842 0,'0'0'0,"0"-35"15,0 0 1,0 0-1,-18-1 1,-17 36 0,-18 36-1,0 34 1,0 18 0,18 1-1,35 34 16,17-52-15,36-36 0,0-17-1,0-18 1,0-18-16</inkml:trace>
  <inkml:trace contextRef="#ctx0" brushRef="#br0" timeOffset="60371.2">9684 9913 0,'0'0'0,"-18"-71"16,-52 54-1,34 34 1,-52 72 0,53-1-1,35-18 1,17 1 15,36-36-15,18-17-1,-1-71 1,-17-35 0,-35 17-1,-18-35 1,-18 36-1,1 35 1,-1 35 0</inkml:trace>
  <inkml:trace contextRef="#ctx0" brushRef="#br0" timeOffset="60919.28">9931 10054 0,'0'0'0,"0"18"16,0 17 0,0-53 15,0 1-15,0-36-1,0-35 1,0 52-16,35-52 15,18 35 1,0 89 0,0 52-1,-18 0 1,0-17 0,-35-36-1,18-35 1,0-35-1,17-18 17,0-36-17,36-16 1,-36 69 0,18 36-1,-18 88 1,-35 36-1,0-1 1,-35-34 0,0-36-1,-18-18 1,35-53 0</inkml:trace>
  <inkml:trace contextRef="#ctx0" brushRef="#br0" timeOffset="64098.502">11659 9966 0,'36'-35'16,"-19"17"-16,1-35 15,-1 18 1,-52 0 0,-35 17 15,-19 18-16,-34 35 1,35 36 0,53 17-1,52 0 1,18-53-16,89 18 16,-1-53-1,-34 0 1,-19-53-1,-35-35 1,-35 35 0,0 18-1,-35 70 1,17 18 15,36 18-15,35-18-1,-35-36-15</inkml:trace>
  <inkml:trace contextRef="#ctx0" brushRef="#br0" timeOffset="64364.135">11977 10142 0,'17'-35'16,"-34"70"-16,34-140 15,1-1 1,0 70-16,17-87 15,18 70 1,0 53 0,17 88-1,-17 36 1,-17-1 0,-19-52-1,1-18 16,-1-36-15,1-17-16</inkml:trace>
  <inkml:trace contextRef="#ctx0" brushRef="#br0" timeOffset="64879.154">12894 9948 0,'0'0'16,"0"-35"-16,-35 0 15,-18-1 1,-53 54 0,18 35-1,0 71 1,105-54 0,36 1-1,35-36 16,1-35-15,-1-35 0,0-124-1,-18-35 1,-34 0 0,-36 53-1,0 70 1,-18 71-1,-17 0 1,0 141 0,17 18-1,18 17 1,-18-17 0,18-35-1,-17-54 16,17-17-15,0-71 0</inkml:trace>
  <inkml:trace contextRef="#ctx0" brushRef="#br0" timeOffset="65544.71">13935 9684 0,'17'0'31,"1"0"-31,0 0 16,17-18 0,0 0-1,-17-34 1,-18-1-1,0 35 1,0 0 0,-88 1-1,17 70 1,1 52 0,34 54-1,19 18 1,-1 34-1,0-87 1,18-54 0,-17 1-1,-1-54 1,18-34 0</inkml:trace>
  <inkml:trace contextRef="#ctx0" brushRef="#br0" timeOffset="65729.448">13723 10213 0,'0'-18'0,"0"36"0,0-53 15,-18-1 1,18 1 0,36 17-1,52-17 1,53 0-1,-88 35-15</inkml:trace>
  <inkml:trace contextRef="#ctx0" brushRef="#br0" timeOffset="66095.45">14305 10037 0,'-18'0'16,"1"0"-1,34 0 1,1 0 0,0 0-16,35-18 15,53-35 1,-36 0 0,-70 18-1,-18 17 1,-52 36-1,-18 88 1,35-18 0,35 18-1,18-36 1,35-17 0,36-35-1,35-18 1,-53-36-1</inkml:trace>
  <inkml:trace contextRef="#ctx0" brushRef="#br0" timeOffset="66344.217">15046 9701 0,'0'0'0,"0"-35"15,0-53 1,-18 53-1,1 70 1,-1 18 0,0 70-1,1 18 1,-19 53 0,1-88-1,18-35 1,-1-36-1</inkml:trace>
  <inkml:trace contextRef="#ctx0" brushRef="#br0" timeOffset="66510.191">14817 10089 0,'0'0'0,"17"-17"16,36-18-1,53 17 1,0 0 0,-71 1-16</inkml:trace>
  <inkml:trace contextRef="#ctx0" brushRef="#br0" timeOffset="66777.928">15487 9931 0,'18'-36'16,"-18"19"-1,-36-1 17,1 18-17,-36 53 1,1 18 0,17 17-1,53 0 1,0-17-1,53-19 1,0-34 0,35-36-1,-35 1 1</inkml:trace>
  <inkml:trace contextRef="#ctx0" brushRef="#br0" timeOffset="67225.456">15981 9613 0,'0'0'0,"0"-35"0,0-53 16,-18 52 15,-35 89-15,18 71-1,0 52 1,17 1-1,-17-54 1,35-35 0,0-35-1,0-35-15,17-53 32,36-36-17,0-17 1,53-18-1,-18 71 1,18 88 15,-88 0-15,-1-18-16,-17 71 16,-53-36-1,18-17 1,-18-18-1,18-35-15</inkml:trace>
  <inkml:trace contextRef="#ctx0" brushRef="#br0" timeOffset="68092.111">17551 9560 0,'0'0'0,"0"-35"16,0-36-1,17 54 1,-17-1 0,0 36 15,0 52-15,-53 54-1,0 35 1,18 52-1,18-87 1,-1-36 0,18-35-1,18-36 1,52-17 0,71-35-1,-53-35 1,-70 52-16</inkml:trace>
  <inkml:trace contextRef="#ctx0" brushRef="#br0" timeOffset="68273.844">17445 9931 0,'0'0'16,"-35"0"-16,-54 0 15,72 0 1,123 0 15,17 0-15,18 0-1,-88 0-15,35-18 16</inkml:trace>
  <inkml:trace contextRef="#ctx0" brushRef="#br0" timeOffset="68440.443">17956 9895 0,'18'0'0,"-36"0"0,54 0 16,-36 18-1,-18 17 1,0 1 0,1 17-1,-1-18 17,18-18-17,18-34-15</inkml:trace>
  <inkml:trace contextRef="#ctx0" brushRef="#br0" timeOffset="68596">18080 9701 0,'0'0'0,"0"-35"16,0-71 0,0 53-1,17 53 32</inkml:trace>
  <inkml:trace contextRef="#ctx0" brushRef="#br0" timeOffset="68956.101">18415 9454 0,'0'0'0,"18"-35"32,-36 53 15,0-1-47,1 89 15,-36 18 1,18 17-1,17 0 1,18-18 0,0-52-1,35-18 1,18-35 0,18-18 15,-1-36-31</inkml:trace>
  <inkml:trace contextRef="#ctx0" brushRef="#br0" timeOffset="69156.076">18433 9842 0,'0'0'0,"-36"-17"15,19-1 1,17 1-1,70 17 1,1 0 0,35-18-1,-71 0 1</inkml:trace>
  <inkml:trace contextRef="#ctx0" brushRef="#br0" timeOffset="69405.25">19050 9490 0,'0'0'0,"0"-18"16,0-17 0,-18 52 15,1 36-15,17-17-16,-53 105 15,0 17 1,18-16-1,17-37 1,0-34 0,18-53-1</inkml:trace>
  <inkml:trace contextRef="#ctx0" brushRef="#br0" timeOffset="69739.82">19050 10019 0,'-18'-18'16,"36"1"-1,0 17 1,-1 0-16,54-18 16,17-17-1,0-1 1,-53-17-1,-17 18 1,-71 18 0,-17 17-1,-19 35 1,19 35 0,70 19 15,35 34-16,18-88 1,88 1 0</inkml:trace>
  <inkml:trace contextRef="#ctx0" brushRef="#br0" timeOffset="69971.297">19826 10072 0,'0'0'0,"18"0"0,-18 35 47,-36 0-47,-16 36 16,16-1 0,-17-17-1,18-35 1</inkml:trace>
  <inkml:trace contextRef="#ctx0" brushRef="#br0" timeOffset="71036.53">20585 9754 0,'0'-35'16,"0"17"-1,0 1 1,0-1 15,-18 18 0,0 53-15,1-35-16,-19 87 16,36 19-1,18-18 1,53-36-1,17-17 1,53-53 0,-53-17-1,-17-72 1,17-34 0,-35-53-1,-18 17 1,-35 53 15,-18 71-15,-17 35-1,35 53 1,0-36-16</inkml:trace>
  <inkml:trace contextRef="#ctx0" brushRef="#br0" timeOffset="71402.923">21255 9825 0,'53'0'15,"-36"0"1,1 0 0,-18 17-16,18 19 15,-1 34 1,-17 19 15,-35-19-15,17-35-1,18-17 1,0-71 15,18 0-15,17-35-1,36-18 1,-18 36 0,17 17-1,-34 35-15</inkml:trace>
  <inkml:trace contextRef="#ctx0" brushRef="#br0" timeOffset="71685.278">21855 9472 0,'0'0'0,"17"-18"0,-17-52 31,0 35-15,-53 105 15,53-17-15,-53 106-1,53-106-15,-35 123 16,0-17 0,17-53-1,18-53 1,0-36 0,18-34-1</inkml:trace>
  <inkml:trace contextRef="#ctx0" brushRef="#br0" timeOffset="73301.905">22313 9984 0,'-17'0'31,"17"17"-15,-18 1-1,0 17-15,1 0 16,-19 54 0,-17-19 15,36-52-15</inkml:trace>
  <inkml:trace contextRef="#ctx0" brushRef="#br0" timeOffset="73616.676">22895 9560 0,'0'0'0,"0"-53"16,0 36-16,0-19 15,0 54 32,-17 17-47,-36 71 16,0 53 15,18-18-15,35-88-16,-18 53 15,18-36 1,0-52 0</inkml:trace>
  <inkml:trace contextRef="#ctx0" brushRef="#br0" timeOffset="73914.552">22913 9613 0,'0'0'0,"18"-53"0,-1-70 16,18 35 0,1 70-1,70 53 17,17 18-17,-52 35 1,-54 18-1,-87-18 1,-19-17 0,1-18-1,0-18 1</inkml:trace>
  <inkml:trace contextRef="#ctx0" brushRef="#br0" timeOffset="74348.162">23583 9754 0,'0'0'0,"18"-35"0,-18 0 16,-18 35 15,-52 17-15,-36 36-1,53 18 1,35-1 0,54 1-1,34-53 1,1-18 0,-1-36-1,18-87 1,-52 35-1,-36 35 1,0 70 0,-36 36-1,1 18 1,35 17 15,18-17-15,35-36-1,35-35-15</inkml:trace>
  <inkml:trace contextRef="#ctx0" brushRef="#br0" timeOffset="74863.337">24201 9631 0,'0'0'0,"-18"-53"16,-17 53-1,-36 53 1,36 35 0,35-70-16,0 70 15,53-35 1,0-36 15,17-34-15,-35-54-1,18 1 1,-35-1 0,-18 53-1,-18 54 1,-35 52 0,1 53-1,16 18 1,19 0-1,-19 17 1,1-106 0,0-34-1,-36-36 1,18-36 0,0-34 15,71-36-16,70-17 1,18 34-16</inkml:trace>
  <inkml:trace contextRef="#ctx0" brushRef="#br0" timeOffset="75213.794">24465 9719 0,'18'0'47,"-1"0"-32,1 0 1,0 0-16,-1 0 0,1-35 31,0-18-15,-18 18-16,0 17 31,-53 53-15,17 36-1,19 52 1,17-17 0,17-35-1,54-36 1,0-17-1</inkml:trace>
  <inkml:trace contextRef="#ctx0" brushRef="#br0" timeOffset="75613.904">24977 9719 0,'0'0'0,"0"-18"0,0 1 16,0-1-16,17-35 16,1 18-1,0 0 1,-18 17 0,-53 36 15,35 35-16,0 35 1,18 18 0,0-1-1,0-16 1,0-72-16,-17 36 16,-36-35-1,0-18 16,18-35-15</inkml:trace>
  <inkml:trace contextRef="#ctx0" brushRef="#br0" timeOffset="76011.785">25365 9719 0,'0'0'0,"35"-71"16,-17 36 0,-18 0-1,-36 53 1,1 17 0,-53 35-1,35 36 1,35 0 15,71 0-15,18-71-1,-1-35 1,1-53 0,-18-53-1,-18 1 1,-53 16-1,-52 19 1,35 70 0</inkml:trace>
  <inkml:trace contextRef="#ctx0" brushRef="#br0" timeOffset="76461.739">25841 9596 0,'0'0'0,"0"-36"15,-53 107 17,35-36-17,1 0-15,17 71 16,0-18-1,70-35 1,1-17 0,-1-54-1,-17-35 1,-17-35 0,-1-18-1,-17 53 16,-18 35-15,-18 36 0,0 53-1,1-1 1,17 1 0,35-1-1,0-52 1,-17-18-16</inkml:trace>
  <inkml:trace contextRef="#ctx0" brushRef="#br0" timeOffset="76743.946">26388 9737 0,'17'-18'16,"-17"0"-16,-17 54 0,34-36 15,-17 88 1,-35 0-1,17-17 1,-17-36 15,35-53 1,0 1-32,18-19 15,52-87 1,-17 52-1,-17 36-15,87-71 16,-17 36 0</inkml:trace>
  <inkml:trace contextRef="#ctx0" brushRef="#br0" timeOffset="77027.456">27005 9454 0,'0'0'15,"0"-17"-15,0-1 32,-18 18-17,-34 18 1,-54 70 0,18 18-1,52 0 1,36-18-1,53-18 1,18-17 0,35-53-1,-36-17 1</inkml:trace>
  <inkml:trace contextRef="#ctx0" brushRef="#br0" timeOffset="77393.444">27358 9631 0,'0'0'0,"-18"0"0,1-18 31,-1 18-15,53-17 15,1-1-15,16-17-1,-34 17-15,35-17 16,-53-1 0,-18 1-1,-35 35 1,-17 35 0,-18 89-1,70-1 1,36-17-1,35-35 1,17-54 15,-17-17-31</inkml:trace>
  <inkml:trace contextRef="#ctx0" brushRef="#br0" timeOffset="78324.954">28981 9754 0,'0'0'15,"0"-17"-15,0-1 16,17-35 0,-17 0-1,-17 18 1,-1 35-16,-53 0 16,-34 35-1,16 36 1,54 17-1,53-18 1,70-17 0,0-35 15,0-36-15,-17-52-1,-18-36 1,-18 0-1,-17 53 1,-36 89 0,-17 34-1,17 36 1,36 0 0,17-53-1,36-18 1</inkml:trace>
  <inkml:trace contextRef="#ctx0" brushRef="#br0" timeOffset="78592.025">29386 9825 0,'0'0'16,"0"-106"0,36 35-1,-19-34 1,54 34-1,17 53 1,0 54 0,0 70-1,-52-1 1,-36-16 0,-18-19-1,18-35 1,18-35-1</inkml:trace>
  <inkml:trace contextRef="#ctx0" brushRef="#br0" timeOffset="79073.515">30462 9525 0,'0'0'0,"0"-35"16,-53-1-1,-52 54 1,-19 53 0,71-1-1,18 71 1,70-53 0,36-35-1,17-35 1,-17-71-1,-1-53 1,1-52 0,17-1-1,-35 18 1,-53 52 15,0 54-15,-36 53-1,-16 70 1,34-17 0,18 70-1,-18 17 1,18-34 0,0-54-1,18-52 1</inkml:trace>
  <inkml:trace contextRef="#ctx0" brushRef="#br0" timeOffset="79523.122">31238 9472 0,'0'-18'0,"0"36"0,18-71 15,0 18 1,-18 17-1,-18-17 1,-35 35 0,-17 35-1,-36 71 17,71 0-17,35 17 1,70-34-1,-17-54 1,35-18 0,53-69-1,-105 16-15</inkml:trace>
  <inkml:trace contextRef="#ctx0" brushRef="#br0" timeOffset="79822.912">31715 9172 0,'0'0'0,"0"-35"0,-36-36 16,19 36 0,-1 35 15,18 53-15,0 35 15,0-53-31,0 36 15,-35 88 1,0-36 0,35-35-1,0-35 1,0-35 0,53-36-1,-18-17 1</inkml:trace>
  <inkml:trace contextRef="#ctx0" brushRef="#br0" timeOffset="80155.215">31891 9349 0,'0'0'0,"0"-36"0,-18 19 16,1 17 0,-1 0-16,-70 53 31,17 35-16,54 35 1,17-17 0,53-53-1,17-18 1,1-70 0,-18-53-1,0-36 1,-36 19-1,-17 34 1,-35 36 0,17 35-1</inkml:trace>
  <inkml:trace contextRef="#ctx0" brushRef="#br0" timeOffset="80271.754">32226 9296 0,'0'0'0,"36"-18"16,-19 0-1</inkml:trace>
  <inkml:trace contextRef="#ctx0" brushRef="#br0" timeOffset="80471.921">32244 9260 0,'0'0'15,"-18"36"1,1-19-16,17 36 15,0 35 1,0 1 0,0-36-1,0-18 1,-18-35 0,-35 0-1,18-35 16,35-1-15</inkml:trace>
  <inkml:trace contextRef="#ctx0" brushRef="#br0" timeOffset="80888.316">32526 9366 0,'18'0'16,"-1"0"0,19-17-1,-36-1-15,70 0 16,-17-17 0,-18-18 15,-35 35-16,-17 1 1,-36 17 0,-35 35-1,17 71 1,53-35 0,54 34-1,87-34 1,18-18-1,18-36 1,-18 1 0,-106-18-16</inkml:trace>
  <inkml:trace contextRef="#ctx0" brushRef="#br0" timeOffset="82285.038">5309 10707 0,'0'0'0,"0"-18"16,36-35 0,-19 36-1,-17-1 1,0 36 15,-17 17-15,-54 71-1,-17 35 1,17 0 0,54-106-16,-19 53 15,36 18 1,36-18-1,52-70 1,53-18 15,-18-35-15,-52-18-16</inkml:trace>
  <inkml:trace contextRef="#ctx0" brushRef="#br0" timeOffset="82484.884">5098 10989 0,'0'0'0,"-89"0"15,19 0 1,140-18 15,72 1-15,34-19-1,-17-16 1</inkml:trace>
  <inkml:trace contextRef="#ctx0" brushRef="#br0" timeOffset="82885.061">5750 10601 0,'0'0'0,"-17"35"31,-1 36-16,-17 17 1,35 71 0,0-106-16,0 70 15,0-35 1,0-35 0,17-70 15,-17-36-16,36-36 1,-19 54 0,1-18-16,35 36 31,0 52-15,17 53-1,-34 0 1,-36-17-1,0-18 1,0-36 0,17-34-1</inkml:trace>
  <inkml:trace contextRef="#ctx0" brushRef="#br0" timeOffset="83233.306">6121 11218 0,'17'0'31,"1"0"-15,0-17 0,-1-1-16,36-17 15,0-36 1,-18 18-1,-35 0 1,-70 53 0,17 53-1,0 35 1,35 18 0,36-17-1,53-19 1,52-52-1,-17-18 1</inkml:trace>
  <inkml:trace contextRef="#ctx0" brushRef="#br0" timeOffset="83783.287">7391 10724 0,'0'0'0,"0"-17"0,-36-18 16,19 35 0,-19 0-1,1 70 1,18 106-1,17-17 1,0-18 0,-18-35-1,18-35 17,0-54-32,0-34 31,0-19-16,18-34 1,34-18 0,1 17-1,0 71 1,-35 35-16,35 36 16,-18 17-1,-35 0 1,-17-70-1,-54 17 1,36-35 0,-18 0-16,0-17 31,53-1-31</inkml:trace>
  <inkml:trace contextRef="#ctx0" brushRef="#br0" timeOffset="84115.219">7567 11236 0,'0'0'16,"18"0"-16,17 0 15,-17 18 1,-1 35 0,-17-1-1,0 19 1,-17-18-1,-1-53 32,18-35-47,0-18 16,18-35 15,35-18-15,17 35-1,1 53 1,-18 18-16</inkml:trace>
  <inkml:trace contextRef="#ctx0" brushRef="#br0" timeOffset="84447.997">8184 11201 0,'-17'0'15,"-1"17"1,1-17-16,-1 18 0,-35 17 16,0 18-1,35 18 1,71 17 15,36-70-15,-19-18-1,18-36 1,-35-52 0,-35-18-1,-18 71-15,-18-53 16,-35 35 0,0 53-1,36 0 1</inkml:trace>
  <inkml:trace contextRef="#ctx0" brushRef="#br0" timeOffset="85013.166">8731 11183 0,'0'0'16,"0"18"15,-35 35-15,17 17-1,18 1 1,0-1 0,71-34-1,-1-36 1,1-18-1,0-53 1,-19 1 0,-16-1-1,-19 36 1,-17 53 0,0 70 15,0-18-16,53-34 1,0-19 0,0-17-1,-18-53 1,1-17 0,-19-18-1,-17-1 1,-35 19-1,0 52 1,-18 18 0</inkml:trace>
  <inkml:trace contextRef="#ctx0" brushRef="#br0" timeOffset="85379.526">9543 11130 0,'0'0'0,"0"-18"15,0 1 17,-18 17-17,-17 17 1,-1 19-1,19-19-15,17 36 16,0 18 0,35-1-1,-17-34 1,17-1 0,-17 0-1,-54-17 16,-34-18-15,17 0 0,35-18-16</inkml:trace>
  <inkml:trace contextRef="#ctx0" brushRef="#br0" timeOffset="85779.391">9895 11254 0,'0'0'0,"18"-18"0,0 0 16,17-17 15,0-18-16,-17 18 1,-18 0 0,-35 35-1,-54 0 1,36 52 0,18 37-1,35-1 1,18-18-1,52-17 1,19 0 0,16-53-1,-34-17 1</inkml:trace>
  <inkml:trace contextRef="#ctx0" brushRef="#br0" timeOffset="86079.347">10389 11165 0,'0'0'0,"18"0"0,0 0 16,-1 18-1,-17 35 1,0 35 0,0-17-1,-17-54-15,-1 19 16,18-54 15,0 0-15,18-52-1,34-36 1,1-18 0,-35 89-16,17-35 15,1 17 1</inkml:trace>
  <inkml:trace contextRef="#ctx0" brushRef="#br0" timeOffset="92902.21">512 12506 0,'0'0'0,"17"0"16,-17-18-16,18 18 15,-18-17 1,0-1-16,0 36 62,-18 17-62,-35 53 16,0 36 15,36-19-15,-1-16 0,0-19-1,18-35 1,-17-52 15,-1-18-15,18-54-1,0 54-15</inkml:trace>
  <inkml:trace contextRef="#ctx0" brushRef="#br0" timeOffset="93185.02">282 12453 0,'0'0'0,"-35"-18"15,-18 1 1,35 17 0,89-18 15,-18 18-31,53 0 15,70 0 1,0 0 0,-70 0-1,-70 0 1,-19 0 0</inkml:trace>
  <inkml:trace contextRef="#ctx0" brushRef="#br0" timeOffset="93734.215">1111 12735 0,'0'0'0,"18"0"0,0-17 16,-18-1-1,0 0 1,-18 1 0,-35 17-1,-53 35 1,18 18-1,35 17 1,35-34 0,54 34 15,17-52-15,52-18-1,-34-35 1,-18-18-1,-35 0 1,-18 18 0,0 52 15,-18 1-31,0 17 16,18-17-1,0 17 1,18-17-1,35-18 1</inkml:trace>
  <inkml:trace contextRef="#ctx0" brushRef="#br0" timeOffset="94067.465">1446 12753 0,'0'0'0,"18"-35"15,0-18 1,-18 35-1,0 0 1,-18 54 15,0-1-15,1 0 0,17 18-1,35 0 1,0 0-1,-35-35-15,0 17 16,-17 0 0,-36-17 15,0-18-15,-18 0-1,36-18 1</inkml:trace>
  <inkml:trace contextRef="#ctx0" brushRef="#br0" timeOffset="94416.576">1852 12365 0,'0'0'0,"18"0"0,-18-18 15,0 36 17,0-1-32,0 36 15,0-35 1,-18 70 0,-35 0-1,18 1 1,0-19-1,-36 1 1,18-1 0,35-34-1</inkml:trace>
  <inkml:trace contextRef="#ctx0" brushRef="#br0" timeOffset="94762.205">1940 12682 0,'0'0'16,"18"-17"-16,-18-1 0,0-17 15,18 35 17,-71 17-1,35-17-31,-35 36 15,18-1 1,-18 18 0,53 0-1,0 0 1,35-18 0,0 0-1,1 1 1,-19-36 15</inkml:trace>
  <inkml:trace contextRef="#ctx0" brushRef="#br0" timeOffset="95381.766">2558 12700 0,'0'-18'16,"17"18"-16,-17-17 16,18-1-1,0-35 1,17 18 15,0 17-15,0 18-1,-17 18 1,-18 35 0,-35 35-1,-18 0 1,-35-17 0,-1-1-1,54-52-15,0 0 16,0 17-1,52-35 17,54 0-17,35 0 1,-1 0 0,-87 0-1,70 0 1,-52 0-1,-19 0 1,-17-35 0</inkml:trace>
  <inkml:trace contextRef="#ctx0" brushRef="#br0" timeOffset="96329.425">3404 12735 0,'0'0'0,"0"-17"31,-17 17-15,-1 17-1,0 1 1,18 0 0,0-1-1,36-17 1,-1-17 0,-17-19-1,-18 1 1,0 17-1,-36 18 1,1 0 0,17 18-1,18 0 1,0-1 15,18-17-31,0 0 31,17 0-15,-17 0 0,-18-17-1,17 17 220,1 0-235,17 0 15,106 35 1,53-17 0,-35 17-1,-53-35 1,-53 0-1,-36 0-15,1 0 32,-36 0-1,1 0-15,-1 0-16,-17-35 15</inkml:trace>
  <inkml:trace contextRef="#ctx0" brushRef="#br0" timeOffset="96745.207">4163 12665 0,'0'0'0,"-18"-36"15,0 1 1,1 18-1,17 34 48,0 1-63,17-18 16,19 35-16,34 0 15,-34-17-15,52 35 31,-18-18-15,-17-17 0,-53 17-1,-17 0 1,-54 1 0,-17-1-1,-36-17 1,19 17-1,52-18 1,0 1 0</inkml:trace>
  <inkml:trace contextRef="#ctx0" brushRef="#br0" timeOffset="97593.237">564 13476 0,'0'0'0,"-52"18"16,-19-18 15,0 0-15,18 0-1,142 17 17,175 1-17,71 17 1,18 1-1,-229-36-15,105 17 16,-17 1 0,-89-18-1,-70 0 1,-35 0 15,-18-18-15</inkml:trace>
  <inkml:trace contextRef="#ctx0" brushRef="#br0" timeOffset="116996.959">5256 12577 0,'0'0'0,"0"-18"16,-17 18 0,-1 18 15,18-1-16,-18 54 1,1 17 0,-36 18-1,18-36 1,-1 18 0,1-52-1,17-19 1,18-34-1,0-36 1,0 35-16</inkml:trace>
  <inkml:trace contextRef="#ctx0" brushRef="#br0" timeOffset="117396.562">5098 12577 0,'0'-18'16,"0"36"-16,17-124 0,36 35 31,35 36-15,53 35-1,-17 35 1,-106-17-16,35 35 16,-53 35-1,-71 0 1,-70-17-1,35-18 1,18-18 0,70 18-1,36-18 1,-1 0 0,19 1-1,17 16 16,-18-16-15,0-1 0,-17-17-1,17-18 1</inkml:trace>
  <inkml:trace contextRef="#ctx0" brushRef="#br0" timeOffset="117745.831">5609 13000 0,'0'-35'31,"0"17"-15,18 18-16,52-35 16,-17-1-1,-35 36-15,35-53 31,-53 36-15,-18 17 0,-35 0-1,-35 53 1,53-18 0,17 36-1,18-1 1,53-17-1,18-18 1,-1-35 0</inkml:trace>
  <inkml:trace contextRef="#ctx0" brushRef="#br0" timeOffset="118062.082">6209 12823 0,'0'0'0,"0"-17"0,-18-36 31,1 53-15,-1 0-1,-17 53 1,-1 53 0,1 35-1,17 53 1,1-71-1,-1 71 1,1-106 0,-1-70-1,18-36 1,0-70 0,0 0-1</inkml:trace>
  <inkml:trace contextRef="#ctx0" brushRef="#br0" timeOffset="118311.373">6156 12788 0,'18'-17'15,"-36"34"-15,53-87 16,1 52 0,-19 18-16,54 18 15,17 35 1,-53 17-1,-52-17 1,-54 18 0,-35-36-1,36-18 1,-1-17 0</inkml:trace>
  <inkml:trace contextRef="#ctx0" brushRef="#br0" timeOffset="118710.91">6526 12859 0,'53'0'16,"0"-18"-1,0 0 1,0-17 0,-35 18-1,-18-1-15,17 0 16,-34 18 0,-36 0-1,-35 53 1,17 0-1,36 53 17,35-53-17,35 35 1,36-17 0,-1-54-1,36-34 1,-53-1-16</inkml:trace>
  <inkml:trace contextRef="#ctx0" brushRef="#br0" timeOffset="119143.711">7232 12859 0,'0'0'0,"0"-18"0,0-17 15,0 17 1,-71 18 31,18 18-32,1 35 1,34-36-16,-17 36 16,35 35-1,53-17 1,17-53-1,-17-36 1,0-17 0,0-71-1,-36 53 1,-17 71 15,-52 35-15,52-1-1,0-34 1,0 35-16,0-18 31</inkml:trace>
  <inkml:trace contextRef="#ctx0" brushRef="#br0" timeOffset="119509.617">7655 12559 0,'0'0'0,"0"-18"0,0-52 16,0 34 0,-17 36-1,17 36 16,0-19-31,-36 89 16,19 18 15,-1-36-15,0 35 0,18 1-1,0-18 1,18-71-1,53-35 1,-1-71 0,-52 54-16</inkml:trace>
  <inkml:trace contextRef="#ctx0" brushRef="#br0" timeOffset="119661.189">7620 12771 0,'0'0'0,"-18"0"0,124 0 47,-88 0-31,105-36 0</inkml:trace>
  <inkml:trace contextRef="#ctx0" brushRef="#br0" timeOffset="120275.401">9207 12612 0,'0'0'0,"0"-35"15,0-1 1,0 19 0,-52 70 30,34-18-46,0 71 16,-35 17 0,18-17-1,0 0 17,17-71-32,18 71 15,0-71 1,53-17-1,18-18 1,17-53 0,35-53-1,-70 35-15</inkml:trace>
  <inkml:trace contextRef="#ctx0" brushRef="#br0" timeOffset="120440.35">9049 12806 0,'-36'0'0,"72"0"0,-142-18 16,88 18 0,1 0-16,105 0 47,0 0-32,18 0-15</inkml:trace>
  <inkml:trace contextRef="#ctx0" brushRef="#br0" timeOffset="120873.351">9737 12753 0,'0'-35'15,"-36"17"1,-17 18-1,36 0-15,-71 18 16,17 35 0,18 17-1,53 18 17,35-35-17,71-18 1,-18-35-1,-35-35 1,18-35 0,-53-1-1,-18 53 1,-18 18 0,-17 53-1,17 0 1,18 18-1,35-36 1,18-35 0</inkml:trace>
  <inkml:trace contextRef="#ctx0" brushRef="#br0" timeOffset="121224.285">10213 12859 0,'0'0'0,"18"-36"15,-1 1 1,-17 18-16,0-1 16,-17 18-1,-36 0 1,17 18 0,19 34-1,-19 19 1,36-18-1,36 35 1,-36-35 0,0-18-1,-36 1 1,-34-19 15,-18-17-15,70-35-1,18 0-15</inkml:trace>
  <inkml:trace contextRef="#ctx0" brushRef="#br0" timeOffset="121540.299">10548 12524 0,'0'0'0,"0"-53"0,0 17 15,0 19 1,-53 87 31,18 19-47,17-19 16,18-35-1,-17 54 1,-1 34-1,-17 0 1,17-52 0,18-36-1,18-35 1,-1-17-16</inkml:trace>
  <inkml:trace contextRef="#ctx0" brushRef="#br0" timeOffset="121921.864">10654 12788 0,'0'0'0,"0"-17"0,0-1 0,18 0 15,-18 1 1,-18 34 31,0-17-32,-17 18 1,17 0-16,-52 34 16,34 19-1,19-36 1,17 18 0,0 0-1,17-18 1,1-17-1,17 0 1,1-18 0,-19-18-1,1-17 1,-18 17-16</inkml:trace>
  <inkml:trace contextRef="#ctx0" brushRef="#br0" timeOffset="122638.003">11130 12735 0,'0'0'0,"-18"0"0,-52 0 15,35 36 1,17-19-1,18 1 1,18-18 0,35 0-1,17-53 1,18 0 15,1-35-15,-37 17-1,-34 36 1,-53 70 15,17-17-15,-17 52 0,0 36-1,-1-18 1,19 18-1,17-70-15,-18 87 16,18-52 0,-35-1-1,17-35 1,-17-35 0,-36 0-1,-17-35 16,70 18-15,18-1 15,18 18-15,35 0 0,-35 0-16,105 0 15,-17 0 1,0 18-1,-36-18 1,-52-36 0,-18-17-1</inkml:trace>
  <inkml:trace contextRef="#ctx0" brushRef="#br0" timeOffset="123353.305">12771 12594 0,'0'0'0,"-18"0"0,-17 0 16,17 18-1,36-36 16,17-17-15,18-18 0,-36-18-1,-17 36 1,0 17 0,-52 54-1,-19 34 1,18 36 15,35 35-15,1 0-1,17 36 1,-35 17 0,17-141-1,-35 0 1,35-89-1,18 19-15</inkml:trace>
  <inkml:trace contextRef="#ctx0" brushRef="#br0" timeOffset="123536.084">12382 12982 0,'0'0'0,"-17"-17"15,17-1 1,17 18 15,36-18-15,-35 18-16,53 0 15,-18 0-15,88-35 16,-36 17-16</inkml:trace>
  <inkml:trace contextRef="#ctx0" brushRef="#br0" timeOffset="123869.362">13194 12806 0,'0'0'0,"-18"-18"16,-35 18-1,-17 35 1,-18 36 0,70-36-1,0 1-15,36 34 16,35 1-1,35-54 17,0-34-17,-17-36 1,-18-53 0,-36 18-1,-17 70-15,-35-17 16,-18 17-1,53 36 17</inkml:trace>
  <inkml:trace contextRef="#ctx0" brushRef="#br0" timeOffset="124169.131">13406 12823 0,'0'0'0,"70"18"15,-17 0 1,0 35 15,-35 17-15,-18 1-1,-71 17 1,71-70 0,0-54 15,0-34-16,18 52-15,35-70 16,-1 0 0,19 17-1,-53 18 1,-18 36-16</inkml:trace>
  <inkml:trace contextRef="#ctx0" brushRef="#br0" timeOffset="128211.774">14799 12894 0,'0'18'63,"-18"-18"-16,18-18-16,-17 18-31</inkml:trace>
  <inkml:trace contextRef="#ctx0" brushRef="#br0" timeOffset="129211.275">14958 12894 0,'-18'0'15,"0"-18"1,1 18 15,17-17-31,-18 17 16,18-18-1,-17 18-15,-1 0 16,-17 0 0,-18 0-1,-18 0 1,-17 35 0,0 36-1,70-1 1,18 19-1,35-36 17,54-36-17,-19-17 1,18-35 0,1-53-1,-1-18 1,0-35-1,-35 0 1,-35 0 0,-18 88-1,0 35 1,-18 53 0,-17 18-1,17 35 1,0 1 15,1 16-15,17 1-1,0-18 1,35-17 0,-17-36-1,17-35 1,-17 0-16</inkml:trace>
  <inkml:trace contextRef="#ctx0" brushRef="#br0" timeOffset="129561.008">15311 12965 0,'-18'-18'31,"18"0"-16,18 18 1,-1 0-16,36-35 31,-18-18-15,-35 35 0,0 1-16,-17 17 15,-19 0 1,-16 35-1,16 36 1,36-1 0,0-17-1,53 35 1,0-52 0,18-36-1</inkml:trace>
  <inkml:trace contextRef="#ctx0" brushRef="#br0" timeOffset="130108.923">15628 13106 0,'0'-18'32,"0"0"-17,0-17 1,0-18-1,0-17 1,18 17 0,-1 35-16,36-17 15,18 35 1,35 53 0,-53 17-1,-36 1 1,-17-18-1,0-18 1,0-70 31,18-18-31,35-35-1,-36 70-15,19-35 16,17 35-1,35 54 1,-18 34 0,-17 18-1,-53 1 1,-17-54 0,-19 36-1,1-54 1,17-34-1,18-1 1</inkml:trace>
  <inkml:trace contextRef="#ctx0" brushRef="#br0" timeOffset="130508.883">16563 12894 0,'0'0'0,"0"-18"15,0 1 1,-35 52 15,-1 36-15,19-19 0,-19 54-1,36-17 1,36-19-1,-19-70-15,19 18 16,52-36 0,-18-52 15,1-36-15,-36-18-1,-35 36 1,-35 17-1,-53 54 1,35 34 0,18 19-1</inkml:trace>
  <inkml:trace contextRef="#ctx0" brushRef="#br0" timeOffset="130825.144">16986 13017 0,'0'0'0,"-35"53"31,35-35-15,0 0-16,-18-1 15,18 1 1,18-53 15,17-1-15,-17 1-1,-18 17 1,-18 18 0,1 0-1,-1 0 1</inkml:trace>
  <inkml:trace contextRef="#ctx0" brushRef="#br0" timeOffset="131657.027">17604 12947 0,'0'0'0,"35"-18"31,-17 1-15,-1-1-1,-17 0 1,0 1 0,-35-19-1,17 36-15,-35-17 16,-53-18 0,36 35-1,-1 52 1,36 1-1,35 53 1,18 0 0,52-18-1,1-35 17,-1-35-17,1-53 1,-18-18-1,17-53 1,-34 18 0,-19 52-1,-52 54 17,17 35-17,18-18 1,0 0-16,0 1 15,53 52 1,0-70 0,18-18-1,-36-36 1</inkml:trace>
  <inkml:trace contextRef="#ctx0" brushRef="#br0" timeOffset="131973.269">18133 12929 0,'0'-17'0,"0"34"0,0-70 16,17 36-1,-17-1 1,-17 18 31,-1 18-47,-17-1 15,-18 36 1,35 18 0,18 17-1,0-53-15,18 1 16,70 17 15,-17-53-15,-18-36-1,0-17-15</inkml:trace>
  <inkml:trace contextRef="#ctx0" brushRef="#br0" timeOffset="132388.228">18538 12488 0,'0'0'0,"18"-17"16,-18-1-1,0 36 32,0-1-31,-18 36-1,-17 35 1,35-52-16,-17 52 16,-19 18-1,19 0 1,17-36 0,0-17-1,0-18 1,35 1-1,18-36 1,17-36 0,19 1-1</inkml:trace>
  <inkml:trace contextRef="#ctx0" brushRef="#br0" timeOffset="132588.527">18503 12859 0,'0'0'0,"0"-18"15,71 18 17,-54 0-32,19 0 15,34-18 1,-35 18-16</inkml:trace>
  <inkml:trace contextRef="#ctx0" brushRef="#br0" timeOffset="132773.574">18944 12806 0,'18'17'47,"-18"1"-31,0 17-1,0 18 1,0-17 0,-18-19-16,18 1 15,-17-18 1</inkml:trace>
  <inkml:trace contextRef="#ctx0" brushRef="#br0" timeOffset="132938.07">19103 12647 0,'0'0'0,"0"-35"0,0-36 15,0 36 1,35 17 15</inkml:trace>
  <inkml:trace contextRef="#ctx0" brushRef="#br0" timeOffset="133553.473">19526 12435 0,'0'0'0,"0"-17"15,18 17-15,-18-18 16,0 0 0,0 36 15,0 17-16,0 18 1,0-17-16,-53 34 16,0 36-1,0-18 1,18 0 0,17-17-1,18-18 16,18 0-15,17-36 0,18 1-1,18-36 1,17-17 0,-35 0-16</inkml:trace>
  <inkml:trace contextRef="#ctx0" brushRef="#br0" timeOffset="133754.133">19473 12771 0,'0'0'0,"-17"-18"0,-1 18 16,36-18-1,52 18 1,18-17 15,1-1-15,-54 18-16</inkml:trace>
  <inkml:trace contextRef="#ctx0" brushRef="#br0" timeOffset="133919.519">19861 12700 0,'0'18'16,"0"-1"-1,0 36 1,0-18 0,0 18-1,0-17 1</inkml:trace>
  <inkml:trace contextRef="#ctx0" brushRef="#br0" timeOffset="134109.851">19967 12488 0,'0'0'16,"0"-17"-16,0-36 15,0 17 1,18 54 15</inkml:trace>
  <inkml:trace contextRef="#ctx0" brushRef="#br0" timeOffset="134917.579">20126 12806 0,'0'0'0,"0"17"31,-18-17-15,18 18-16,0 0 31,-17-18 0,17 17-15,0 1-1,0-36 79,0 1-78,0-1-16,0 0 15,17-17 1,19-18 0,17 0-1,-1 18 1,19 35-1,-18 18 1,17 17 0,-52-17-16,0 35 15,-18-1 1,0-34 0,0-36 30,0 1-46,35-36 32,18-18-17,35 36 1,18 17 0,-18 54-1,-35 34 1,-53-34-16,0 34 15,-35-17 1,-18 0 0,0-35-1,18-18 1</inkml:trace>
  <inkml:trace contextRef="#ctx0" brushRef="#br0" timeOffset="135317.342">21149 12753 0,'0'-18'16,"0"1"-1,18 17 1,17 0-1,-17-18 1,34 0 0,-16-17-1,-36 17 1,0 1-16,-18 17 16,-35 0-1,-17 35 1,17 18-1,17 35 1,72 0 15,17-35-15,35-35 0,0-18-1,-70-18-15</inkml:trace>
  <inkml:trace contextRef="#ctx0" brushRef="#br0" timeOffset="136250.092">21784 12753 0,'0'0'0,"18"-18"16,-36 36 31,0-18-32,18 18 1,18-18 15,0-18-15,17 0 0,0-17-1,-52 35 16,-19 0-15,1 0 0,35 18-1,18-18 1,-1 0 0,1 0-16,0 0 15,-18-18 1,0 0-1,0 1 1,0-1 0</inkml:trace>
  <inkml:trace contextRef="#ctx0" brushRef="#br0" timeOffset="136849.668">22737 12577 0,'0'0'0,"17"0"15,1-36 1,-18 1 0,0 0-1,-35 17 1,-36 18 0,-35 18-1,0 35 1,36 35-1,34-18 1,36 19 0,71-19-1,0-17 17,-36-53-32,53 18 15,18-18 1,-18-53-1,-70 35-15</inkml:trace>
  <inkml:trace contextRef="#ctx0" brushRef="#br0" timeOffset="137249.443">23160 12559 0,'0'-18'0,"17"1"15,-17-1 1,0 0 0,-17 18-1,-54 18 1,1 53 15,17-1-15,35 1-1,36-1 1,35-35 0,-36-35-16,54-17 15,-18-18 1,-18-36 0,-35-17-1,0 35 1,-53 18-1,0 17 1</inkml:trace>
  <inkml:trace contextRef="#ctx0" brushRef="#br0" timeOffset="138079.823">23477 12541 0,'0'18'31,"0"0"-15,0-1 0,0 18-16,-17 1 15,17-19-15,-18 19 16,18-1 0,-18-17-1,18-54 16,0-17-15,18-17 0,35-1-1,35 1 1,18 70 0,-18 53 15,-70-36-31,-1 36 15,-17 35 1,0-70 0,0 0-1,18-36 1,-18-17 0,35-18-1,36-18 1,17 1-1,18 52 1,0 53 0,-71 36-1,-35 17 1,-35 18 15,-18-71-31,0 0 31</inkml:trace>
  <inkml:trace contextRef="#ctx0" brushRef="#br0" timeOffset="143171.919">476 14376 0,'0'0'0,"18"-18"16,0 0-16,17-17 16,-35 0 15,-18 52 16,-17 72-32,0-54-15,-1 71 16,-17 35 0,18 35-1,17-70 1,18-53-1,0-35 1,-17-36 15,17 0-31,0-52 16,0-1 0</inkml:trace>
  <inkml:trace contextRef="#ctx0" brushRef="#br0" timeOffset="143471.088">247 14393 0,'0'0'0,"-35"-17"16,-36-19-1,53 36 1,18-17-1,159-19 1,18 19 0,-1-1-1,-53 18 1,-70-17 0,-17 17-1</inkml:trace>
  <inkml:trace contextRef="#ctx0" brushRef="#br0" timeOffset="144021.145">1164 14640 0,'0'0'0,"18"0"0,-18-17 0,17-1 16,1 0 0,-18 1-16,0-1 31,-18 0-16,-34 18 1,-37 18 0,1 53-1,-18 52 1,106-52 0,53-1-1,53-52 1,-18-36-1,-35-17 1,-18-36 0,-17 1-1,-18 35 1,-35 70 15,35 18-15,0 17 15,0-52-31,0 17 16,17-17-1,19-18-15</inkml:trace>
  <inkml:trace contextRef="#ctx0" brushRef="#br0" timeOffset="144353.072">1517 14640 0,'18'-35'15,"-36"70"-15,36-123 16,-1 53 0,-34 52 15,-36 19-15,53-19-16,-18 36 15,18 18 1,18-1 15,17-17-15,-35 18-1,0-54 1,-53 36 0,-18-35-1,1 0 1,17-18-1,35 0-15</inkml:trace>
  <inkml:trace contextRef="#ctx0" brushRef="#br0" timeOffset="144669.092">1852 14340 0,'0'0'0,"0"-17"0,18-1 16,-18-17 0,0 17-1,0 36 1,0 35 0,-18 53-1,-17 17 1,17-35-1,1-35-15,-54 53 16,18 0 0,0-53-1,35-18 1</inkml:trace>
  <inkml:trace contextRef="#ctx0" brushRef="#br0" timeOffset="145002.867">1993 14711 0,'18'-35'15,"-36"70"-15,36-106 16,-1 54 0,-34 17 15,-36 35-16,0 18 1,0 0 0,35 17-1,18 1 1,0-36 0,36 0-1,-19-17 1,1 0-1,0-18 1,-1 0 0,19-18-16</inkml:trace>
  <inkml:trace contextRef="#ctx0" brushRef="#br0" timeOffset="145618.198">2575 14605 0,'0'-35'15,"18"-1"1,0 36 0,34-35-1,1 35 1,0 0 0,-35 18-1,-18 35 1,-88 17-1,52-17 1,-16-18 0,34 1-1,36-19 1,17 19 0,18-1-1,-18 53 1,-17-53-1,-18 1 1,-36-1 15,-17-17-15,-35-18 0,18 0-1,34-18 1,36-17-1,18-1 1,35-17 0</inkml:trace>
  <inkml:trace contextRef="#ctx0" brushRef="#br0" timeOffset="146349.815">3369 14764 0,'-18'0'15,"1"0"1,34 0 31,1 0-47,53 0 16,70 35-1,53-17 1,53-1-1,0 1 1,-124 0 0,-52-18 15,-54 0-15,-17-18-1,-17 0 1,-1-17-1,-17 0 1,35-18 0,0 0-1,0 18 1,-18 17 0,0 18 15,18 18-16,0 17 1,53 35 0,0 1-1,-17-18 17,-19-35-32,-17 52 15,-70-35 1,-71 1-1,-36-36 1</inkml:trace>
  <inkml:trace contextRef="#ctx0" brushRef="#br0" timeOffset="147116.375">459 15434 0,'0'0'0,"-18"0"15,-53 0 1,18-18 0,1 18-1,175 0 17,124 0-17,88 0 1,-88 0-1,194 18 1,-300-18-16,141 0 16,-105 0 15,-71 0-15,-53 0-1,-18 0 1,-53 0 15,1 0-15,-1 0-16</inkml:trace>
  <inkml:trace contextRef="#ctx0" brushRef="#br0" timeOffset="148114.092">5592 14358 0,'0'0'16,"0"-35"-1,0 17 1,0 36 46,-18-1-62,0 19 0,18 34 16,-17 71 0,-1 0-1,0-88-15,-17 53 16,17-18 15,1-52-15,17-54 15,0 0-31</inkml:trace>
  <inkml:trace contextRef="#ctx0" brushRef="#br0" timeOffset="148530.422">5627 14429 0,'0'0'15,"17"-53"-15,36-71 16,0 36-1,-17 70-15,-1 1 16,53 17 0,-35 53-1,-35-18 1,-36 53 0,-70 18 15,-18 0-16,0 17 1,71-52 0,35-18-1,35 0 1,0 17 0,-17-35-1,35 36 1,-53-36-1,18-17 1,-18 0 0,17-36-1,1 0-15</inkml:trace>
  <inkml:trace contextRef="#ctx0" brushRef="#br0" timeOffset="148878.903">5980 14905 0,'0'-18'16,"0"1"-1,0-1 1,17 0 0,18 1-1,-17-19 1,-18-17-1,0 18 1,-18 35 0,-34 18-1,16 52 1,19 1 0,17 17-1,35-17 1,18-36 15,-36-17-31,36-18 16,53 0-16</inkml:trace>
  <inkml:trace contextRef="#ctx0" brushRef="#br0" timeOffset="149179.093">6597 14817 0,'0'0'0,"18"-18"16,-18-53-1,0 54 1,-36 17 0,-17 70-1,18 19 1,0 34 0,0 1-1,17-36 1,0-53-1,-35 88 1,0-52 0,36-36-1,-1-52 1,18-36 0,0 17-16</inkml:trace>
  <inkml:trace contextRef="#ctx0" brushRef="#br0" timeOffset="149412.93">6526 14746 0,'0'0'16,"18"-35"-16,17-18 15,18 18 1,71 88 0,-54 17-1,-52 1 16,-53 17-15,-54-18 0,-16-34-1,34-19 1,36-17-16</inkml:trace>
  <inkml:trace contextRef="#ctx0" brushRef="#br0" timeOffset="149828.119">6950 14887 0,'17'0'15,"1"0"-15,17-17 16,1-1-1,-19 0 1,18-17 0,-17 0-1,-18 17 1,-18 0 0,-52 18-1,-1 36 1,18 34-1,36 1 1,17-1 0,53 1-1,35-36 1,0-17 0,18-18-1,-88-18 1</inkml:trace>
  <inkml:trace contextRef="#ctx0" brushRef="#br0" timeOffset="150277.191">7655 14817 0,'0'-18'0,"0"36"0,0-54 16,0 1-1,0 0 1,-35 17-1,-18 36 1,18-1 0,-18 54-1,35-36-15,1 36 16,34 17 0,19-35-1,-1-53 1,18 0 15,0-53-15,0-18-1,-36 19 1,-17 34 0,-17 36-1,-1 34 1,0 19-1,18-18 1,18-35 0,17-18-1,0-18 1</inkml:trace>
  <inkml:trace contextRef="#ctx0" brushRef="#br0" timeOffset="150626.354">8343 14358 0,'0'0'0,"0"-35"16,0-18 0,0 35-1,0 53 1,-17 36-1,-36 35 1,17 35 0,1-18-1,35 36 1,0-71 0,18-17-1,17-36 1,18-35-1,35-17 17,-35-19-32</inkml:trace>
  <inkml:trace contextRef="#ctx0" brushRef="#br0" timeOffset="150809.149">8361 14693 0,'0'0'15,"-35"0"-15,-36-17 16,159 17 15,53 0-15,-17-18 0,-107 0-16</inkml:trace>
  <inkml:trace contextRef="#ctx0" brushRef="#br0" timeOffset="151492.019">10037 14482 0,'0'-18'0,"0"36"0,0-89 16,-18 36-1,0 35 17,18 17-32,0 36 15,-17 53 1,-19 0-1,1 17 1,17-87-16,-17 52 16,17-18 15,18 1-15,36-36-1,34-17 1,54-18-1,-54-71 1</inkml:trace>
  <inkml:trace contextRef="#ctx0" brushRef="#br0" timeOffset="151692.801">9754 14746 0,'-35'0'15,"70"0"-15,-105 0 0,52 0 0,-17-18 16,123 18 15,35 0 1,19-17-17,-89 17-15</inkml:trace>
  <inkml:trace contextRef="#ctx0" brushRef="#br0" timeOffset="152124.553">10530 14605 0,'0'-18'16,"0"36"-16,0-71 15,-17 53-15,-19 0 16,-34 18-1,-1 35 1,-17 35 0,71 0-1,34-17 17,54-19-17,17-34 1,-35-36-1,17-52 1,-52-1 0,-18 36-1,-35 53 17,-1 35-17,36 17 1,0-17-1,18-35-15,35-1 16</inkml:trace>
  <inkml:trace contextRef="#ctx0" brushRef="#br0" timeOffset="152439.847">10813 14799 0,'0'0'0,"35"-18"0,-35 1 16,35-36-1,-35 0 1,-17 53 0,-19 0-1,1 35 1,17 18 0,18 18-1,18 17 1,0-35-1,-1 0 1,-34-18 0,-36-17-1,0-18 17,0 0-17,35-18-15</inkml:trace>
  <inkml:trace contextRef="#ctx0" brushRef="#br0" timeOffset="152789.548">11430 14446 0,'0'0'0,"18"-35"16,-18-18-1,0 18 1,-36 70 31,19 36-47,-19 52 16,-16 18 15,16-17-16,19-19 1,-1-69-16,-17 34 16,35-34-1,0-19 1,17-34 0</inkml:trace>
  <inkml:trace contextRef="#ctx0" brushRef="#br0" timeOffset="153139.214">11659 14764 0,'18'-18'0,"-36"36"0,89-89 15,-71 54 1,-18 17 31,1 0-47,-54 17 15,-35 18 1,18 18 0,35 0-1,53 0 1,0 18 0,35-36-1,1 18 1,17-18-1,-18-35 1,0 18 0,0-36-1</inkml:trace>
  <inkml:trace contextRef="#ctx0" brushRef="#br0" timeOffset="153838.491">12188 14728 0,'-17'0'0,"34"0"0,-52 0 15,18 0 1,17-17 15,17-1-15,18-35-1,18-17 1,18-18 0,-53 70-1,-1-35 1,1 0-1,-18 71 17,-35 35-17,-1 52 1,1 19 0,17-71-16,-17 70 15,0 1 1,17-54-1,18 1 1,0-18 0,-17-36-1,-1-17 1,-17-17 0,-1-18 15,19 17-16,-1 18 1,36 0 15,-1 0-31,54 0 16,-1 0 0,1 0-1,-18-18 1,-35-17-1</inkml:trace>
  <inkml:trace contextRef="#ctx0" brushRef="#br0" timeOffset="154487.095">13705 14570 0,'18'0'31,"17"-18"-31,1-17 31,-1-18-15,0-35-1,-35 52-15,0-34 16,-17-1 0,-36 54-1,0 34 1,-18 89-1,18 0 1,0 159 0,0-71-1,18-36 1,17-52 0,1-35-1,17-54 16,0-34-15</inkml:trace>
  <inkml:trace contextRef="#ctx0" brushRef="#br0" timeOffset="154986.561">13370 14975 0,'-17'-17'15,"34"34"-15,-70-52 16,53 17-1,18 18-15,35-17 16,53 17 0,0-18-1,17-17 1,-52 0 0,34-1-1,-69 19 1,-54 17 31,-35 17-32,0 54 1,18-1 0,35-17-1,0-17-15,18 17 16,35-18-1,17-35 1,1-35 0,-18-36-1,-36-17 1,-17 0 0,-35 35-1,-18 35 1,18 18-1</inkml:trace>
  <inkml:trace contextRef="#ctx0" brushRef="#br0" timeOffset="155286.321">14270 14799 0,'35'0'0,"-70"0"0,88 0 0,0 18 16,0 35-1,-18 17 1,-35 1 0,-35-1-1,17-34 1,18-54 15,18-17-15,-1 17-16,36-70 31,35-18-15,18-18-1,-53 54 1,0-1-16</inkml:trace>
  <inkml:trace contextRef="#ctx0" brushRef="#br0" timeOffset="157449.875">16510 14482 0,'-18'0'0,"1"0"16,-1 0-1,36 0 17,-1-18-17,1 0-15,17-17 16,1-18-1,-19 0 1,-17 0 0,-35 36-1,-18 17 17,-18 70-17,19 71 1,16 18-1,36 0 1,-17-18 0,-54 0-1,18-70 1,18-36 0,17-35-1,1-18 1</inkml:trace>
  <inkml:trace contextRef="#ctx0" brushRef="#br0" timeOffset="157649.925">16069 14905 0,'0'-18'16,"0"36"-16,-35-53 15,52 17 16,1 18-31,35 0 16,35-18 0,18 1-1,-18-19-15</inkml:trace>
  <inkml:trace contextRef="#ctx0" brushRef="#br0" timeOffset="157948.309">16827 14305 0,'0'-35'16,"0"70"-16,0-105 0,18 17 15,-36 53 17,18 17-17,-35 54 1,18 35-1,-19 52 1,1 19 0,0-36-1,17-35 1,0-53 0,18-36-1</inkml:trace>
  <inkml:trace contextRef="#ctx0" brushRef="#br0" timeOffset="158115.952">16863 14905 0,'17'0'15,"-34"0"-15,34 17 47,-34 36-31,-1 0-1,0-35 1,1-18 0</inkml:trace>
  <inkml:trace contextRef="#ctx0" brushRef="#br0" timeOffset="158280.933">16969 14640 0,'0'0'0,"17"-88"15,1-18 1,-18 124 31,0 17-47</inkml:trace>
  <inkml:trace contextRef="#ctx0" brushRef="#br0" timeOffset="158615.155">17233 14676 0,'0'0'0,"18"-18"16,-36 36 31,18-1-47,-53 54 15,0 35 1,18-1 0,0 19-1,0-18 1,17-36 0,18-34-1,-18-19 16,18-34-15,0-1 0</inkml:trace>
  <inkml:trace contextRef="#ctx0" brushRef="#br0" timeOffset="158864.049">17286 14852 0,'35'-71'16,"-70"142"-16,123-212 15,-52 106 1,-19 35-16,18 0 16,36 70-1,-36 18 1,-52 0 0,-72-17 15,-34-18-16,0-35 1,70-18-16</inkml:trace>
  <inkml:trace contextRef="#ctx0" brushRef="#br0" timeOffset="159329.179">17974 14393 0,'0'0'0,"35"-70"15,-17-1 1,0 54 0,-18 34 15,-18 36-15,18-18-16,-35 107 15,-18 16 1,17 1-1,-16-36 1,16-17 0,19-53-1,-1-35 1,36-18 0,17-18-1,-17 1 1</inkml:trace>
  <inkml:trace contextRef="#ctx0" brushRef="#br0" timeOffset="159662.279">18150 14799 0,'18'-18'15,"0"-17"1,-1 17 0,-87 124-16,87-141 0,36-53 15,-70 105 16,-1 1-31,-17 0 16,17-1-16,-35 19 16,0-1-1,18 0 1,35 0 0,0 1-1,35-1 16,1 0-15,34-17 0,1 0-1,-18-18 1,-36 0-16</inkml:trace>
  <inkml:trace contextRef="#ctx0" brushRef="#br0" timeOffset="160177.889">18574 14728 0,'0'0'0,"0"-17"0,0-18 31,0-1-16,-36 36 1,1 0 0,0 0-1,-36 71 1,1 17 0,35-17-1,35 17 1,35-35-1,18-36 1,0-17 0,17-53-1,1-17 1,-18-1 0,-18 36-1,-88 123 32,53-70-31,-18 35-1,18 0 1,36-53 0</inkml:trace>
  <inkml:trace contextRef="#ctx0" brushRef="#br0" timeOffset="160494.909">18909 14764 0,'0'0'15,"18"-18"-15,-1 18 16,1 35 0,-18 36-1,0 17 16,-18-35-31,-17-18 32,35-52-1,0-1-15,0 0-16,18-52 15,17-18 1,18-18-1,-18 35 1,53 1 0</inkml:trace>
  <inkml:trace contextRef="#ctx0" brushRef="#br0" timeOffset="160910.129">19562 14252 0,'0'0'0,"35"-17"15,-35-19 1,17 36 0,-17 18 15,-17 0-16,-18 87 1,-18 37 0,0-1-1,17-36 1,-17 19 0,18-36-1,35-53-15,0 18 16,18-17-1,35-19 17,35-17-17,0-35 1,-70 17-16</inkml:trace>
  <inkml:trace contextRef="#ctx0" brushRef="#br0" timeOffset="161110.014">19509 14676 0,'0'0'0,"-18"0"0,0-18 16,54 18 0,52 0-1,-18 0 1,1 0-1,-53 0 1</inkml:trace>
  <inkml:trace contextRef="#ctx0" brushRef="#br0" timeOffset="161480.843">20055 14728 0,'-17'0'31,"-1"18"-15,18 0-1,-18-18-15,18 35 16,0-17-16,0-1 15,0-34 32,0-1-31,18 0 0,-18-17-1,0 17 1,0 1-1</inkml:trace>
  <inkml:trace contextRef="#ctx0" brushRef="#br0" timeOffset="161942.083">20690 14499 0,'18'-35'32,"-18"17"-17,0 1 1,-35 17 0,-18 17-1,-53 36 1,18 53-1,53 0 1,35-71-16,0 71 16,35-36 15,53-17-15,35-35-1,-17-36 1</inkml:trace>
  <inkml:trace contextRef="#ctx0" brushRef="#br0" timeOffset="162274.583">21131 14623 0,'0'0'0,"-17"-36"16,-36 19-1,0 52 1,-18 53-1,71 0 1,53-17 0,18-36 15,-18-35-15,17-35-1,-34-53 1,-19-18-1,-17 0 1,-17 36 0,-1 52-1,0 36 1</inkml:trace>
  <inkml:trace contextRef="#ctx0" brushRef="#br0" timeOffset="163073.818">21590 14746 0,'-18'0'31,"18"-18"47,0 1-47,-17 17 1,17 17-17,-18-17 1,18 18-16,0 0 15,-18 17 1,18-53 47,0 1-48,18-36 1,0 35-16,-1-88 15,36 1 1,18 34 0,17 71-1,-35 88 1,-35-17 0,-18 35-1,0-54 1,0-34-1,0-36 1,17-17 0,18-35-1,36-36 1,17 35 15,36 36-15,-54 88-1,-34 35 1,-54 36 0,-53 17-1,18-88 1,-17-18 0,35-18-1,17-17-15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9T06:13:41.7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882 864 0,'0'-17'31,"0"34"63,-18 1-94,18 0 16,-17 17-1,17 0-15,-36 36 16,19 52 0,-1-17-1,-17 0 17,35-36-17,-18-17 1,1-35-1,17-36 17,0-17-17,17-36 1,36-17 0</inkml:trace>
  <inkml:trace contextRef="#ctx0" brushRef="#br0" timeOffset="515.546">970 794 0,'0'0'0,"0"17"78,0 1-78,0 0 0,0 52 15,35 36 1,-17 18 0,-18-1 15,0-17-16,0-89-15,0 36 16,18-17 0,-1-36-1,19-36 1,-1-34 0,0 35-16</inkml:trace>
  <inkml:trace contextRef="#ctx0" brushRef="#br0" timeOffset="881.479">1376 758 0,'0'0'0,"0"-17"0,17-36 31,-17 18-15,-17 52 15,17 1-15,-18 35-1,18-36-15,-17 89 16,-19 0 0,19 18-1,-19-1 1,19-52-1,-1-18 1,0-36 0,18-34 15,36-19-15</inkml:trace>
  <inkml:trace contextRef="#ctx0" brushRef="#br0" timeOffset="1580.857">1746 1041 0,'0'0'0,"0"-18"16,18 18-1,-18-18 1,0 1 0,0-1-1,-35 0 1,-18 18 0,-18 0-1,1 53 1,17 36-1,53-1 1,17 18 0,36-36-1,-18-52-15,1-18 16,70-18 0,-71-35-1,18-35 16,-36 18-15,-17 17 0,-35 70 15,35 54-15,0-1-1,35 1 1,36-36-1,-36-35 1,-17 0-16</inkml:trace>
  <inkml:trace contextRef="#ctx0" brushRef="#br0" timeOffset="1947.616">2152 1094 0,'0'0'0,"-18"-53"31,18 35-15,0 36-1,0-1 1,36 54 0,-1 35-1,-35-71-15,17 18 16,19 17-1,-19-34 1,19-36 0,-1-18-1,0-35 1,36-88 0,-36 71 15,-17-1-16,-1 36 1,1 35-16</inkml:trace>
  <inkml:trace contextRef="#ctx0" brushRef="#br0" timeOffset="2148.45">2752 1058 0,'17'0'15,"-17"18"1,0 53 0,0-1-1,0 1 1,0-36 0,0-17-1</inkml:trace>
  <inkml:trace contextRef="#ctx0" brushRef="#br0" timeOffset="2329.818">2857 917 0,'0'-17'0,"0"34"0,0-87 16,0 17-1,0 35 1,0 36-1,0-1 1,18-17-16</inkml:trace>
  <inkml:trace contextRef="#ctx0" brushRef="#br0" timeOffset="3044.413">3246 1023 0,'0'0'0,"17"-18"16,1 1-1,-1-1 1,-17 0-1,-35 1 1,-35 17 0,-19 0-1,19 35 1,-1 36 0,71 35-1,53-18 1,35-35-1,1-53 17,-19-36-17,-35-34 1,1-18 0,-36 52-1,-18 19 1,-35 52-1,0 71 1,18 123 0,35-17-1,0-18 1,0-71 0,0 1-1,-53-71 1,-35-36-1,17-70 17,18-35-17,36-18 1,52-17 0,18 35-1,106-89 1,-106 124-16</inkml:trace>
  <inkml:trace contextRef="#ctx0" brushRef="#br0" timeOffset="3677.7">4004 1023 0,'0'-18'0,"0"36"0,18-53 16,-18-1-1,0 19 1,-18-1 0,-35 1-1,-35 34 1,-18 18 0,53 18-1,-17 36 1,87 34-1,54-52 1,17-54 15,0-17-15,-17-70 0,-18-36-1,-18 35 1,-35 18-1,-18 106 17,1 18-17,-1 17 1,36-17 0,-1-36-16,1-17 15,52-18 1,-52-18-1</inkml:trace>
  <inkml:trace contextRef="#ctx0" brushRef="#br0" timeOffset="4092.824">4374 617 0,'0'0'0,"18"-17"16,-18 34 31,0 1-47,0 17 15,-18 36 1,-17 17-1,18 18 1,-1 0 0,0-71-1,18 71 1,0-18 0,0-35-1,0-35 1,53-1-1,35-52 1,-17-36 0,-53 54-16</inkml:trace>
  <inkml:trace contextRef="#ctx0" brushRef="#br0" timeOffset="4277.994">4374 970 0,'0'0'0,"-17"0"16,-1-18-16,53 1 47,-17 17-47,53 0 31,-36 0-31,35-18 16</inkml:trace>
  <inkml:trace contextRef="#ctx0" brushRef="#br0" timeOffset="4459.467">4745 917 0,'0'18'47,"0"-1"-47,0 19 15,-18-19-15,18 36 16,0 0-1,0-17 1</inkml:trace>
  <inkml:trace contextRef="#ctx0" brushRef="#br0" timeOffset="4613.111">4868 811 0,'0'0'15,"0"-35"-15,0 0 0,0 0 16,0-1 0,0 54 15</inkml:trace>
  <inkml:trace contextRef="#ctx0" brushRef="#br0" timeOffset="5026.399">5221 882 0,'-18'0'31,"1"0"-15,-36 53-1,18-18 1,17-17-16,0 70 16,18-17-1,36-1 1,17-17 0,17-53-1,18-71 1,-70-17-1,-18-18 1,0 1 0,-35 52 15,-1 53-15,36 17-1,0 1-15</inkml:trace>
  <inkml:trace contextRef="#ctx0" brushRef="#br0" timeOffset="5407.924">5662 1147 0,'0'-18'62,"0"0"-46,0 1-16,0-1 0,0-35 15,18-35 1,35 17 15,17 18-15,18 71-1,18 53 1,-71 17 0,-35 0-1,-17-17 1,-18-19 0,-1-16-1,1-36 1</inkml:trace>
  <inkml:trace contextRef="#ctx0" brushRef="#br0" timeOffset="7254.95">7020 829 0,'18'-18'16,"-36"36"-16,36-53 0,0 17 15,-18 36 32,-18-1-31,0 19-1,1-19-15,-19 89 16,-17 0 0,1-18-1,16 0 1,36-52-1,0-19 1,0-70 15,36-17-15,16-54 0</inkml:trace>
  <inkml:trace contextRef="#ctx0" brushRef="#br0" timeOffset="7521.558">7020 847 0,'53'-89'15,"-106"178"-15,194-283 16,-88 105 0,-17 54-1,-1 53 1,0 35 0,-35 53-1,0-1 1,0 1-1,0 0 1,0-18 0,0-17-1,0-36 1,0-17 0,0-36-1</inkml:trace>
  <inkml:trace contextRef="#ctx0" brushRef="#br0" timeOffset="7737.221">7108 1005 0,'0'0'0,"-35"0"16,18-17-1,34-1 16,18 18-15,54 0 0,16-18-1,-52 1 1</inkml:trace>
  <inkml:trace contextRef="#ctx0" brushRef="#br0" timeOffset="8019.802">7691 741 0,'0'-18'0,"0"1"15,0-1 1,-18 18 0,-17 88 15,17-17-16,18 17 1,-18 18 0,18-18-1,0-18 1,0-52 0</inkml:trace>
  <inkml:trace contextRef="#ctx0" brushRef="#br0" timeOffset="8303.342">7691 670 0,'0'0'0,"0"-35"16,70-36-1,18 54 1,18 34-1,-18 36 1,-17 18 0,-71-1-1,-71 19 1,-35-36 0,18-36-1,18-17 1,52 0-1</inkml:trace>
  <inkml:trace contextRef="#ctx0" brushRef="#br0" timeOffset="8719.418">8661 741 0,'17'-18'16,"-17"36"31,0-1-32,-17 19 1,-1 52 0,0-53-16,1 53 15,-19 18 1,19-35-1,-18-36 1,35-17 0,-18-36-16</inkml:trace>
  <inkml:trace contextRef="#ctx0" brushRef="#br0" timeOffset="8919.485">8449 617 0,'0'0'16,"53"-53"-16,53 1 31,53 34-15,-54 53 0,-34 18-1,-53 0 1,-36 18-16</inkml:trace>
  <inkml:trace contextRef="#ctx0" brushRef="#br0" timeOffset="9101.863">8308 1235 0,'0'0'0,"0"35"15,18-17 1,17-18-1,88 0 1,-17-18 0,-35 0-1</inkml:trace>
  <inkml:trace contextRef="#ctx0" brushRef="#br0" timeOffset="10167.006">9313 970 0,'18'0'0,"-18"-18"16,18 18-1,17-17 1,-17-18-1,-1 17 1,-17 0 0,-17 18 15,-1 0-31,-17 0 16,-1 36-1,36-1 1,18 18-1,17 0 1,-35-36-16,18 19 16,0 34-1,-36-52 1,-53-18 15,-70-35-15,71 17-16</inkml:trace>
  <inkml:trace contextRef="#ctx0" brushRef="#br0" timeOffset="11048.733">1199 1834 0,'0'0'0,"-35"0"0,-88-17 15,17-1 17,53 18-17,35 0 1,89 0-1,52 0 1,89 0 0,105 18-1,54-18 1,-89 0 0,-141 0-1,-53 0 1</inkml:trace>
  <inkml:trace contextRef="#ctx0" brushRef="#br0" timeOffset="11647.389">4815 1764 0,'0'0'0,"-53"-18"15,-17 18 1,-54 0 0,89 0-16,-35 0 15,17 0 1,70 0 15,89 0-15,123 0-1,107 0 1,16 0 0,-122 0-1,-107-17 1,-70-1 0,-35-17-1</inkml:trace>
  <inkml:trace contextRef="#ctx0" brushRef="#br0" timeOffset="12498.009">7355 1799 0,'0'0'0,"-17"0"0,-19 0 15,19 0 1,-1 0 0,1 0-1,52 0 16,106 0-15,194 0 0,159 0-1,-141 0 1,141-17 0,-353 17-16,247-18 15,-124-17 1,-140 17 15,-71 18-15,-36-18-1,-34-17 17,-1 35-32</inkml:trace>
  <inkml:trace contextRef="#ctx0" brushRef="#br0" timeOffset="169812.742">423 2822 0,'0'0'0,"18"-17"15,-18-19 16,18 19-15,-18 34 31,-18 1-47,0 17 16,1 36-1,-1 35 1,0-36-1,1 1 1,17-36 0,0-53 15,0-17-15,17 0-16,1-71 15,17-18 1,-35 54 15,0 35-15,0 52 15,0 1-31,-17 17 16,17 0-1,-18 1 1,0-19-1,1-17-15</inkml:trace>
  <inkml:trace contextRef="#ctx0" brushRef="#br0" timeOffset="170362.94">353 2452 0,'0'0'0,"0"-18"16,-36-35-1,36 36 1,18 17 15,0 17-15,-1 1-16,54 35 15,70 70 1,-17 1 0,-19-36-1,1 0 1,-35-35 0,-36-35-1,-35-1 1,-35-17-1,-53 36 17,-18-1-17,-35 18 1,0 35 0,-71 0-1,124-35 1,35-18-1,35-17 1,53-36 15,1-17-15</inkml:trace>
  <inkml:trace contextRef="#ctx0" brushRef="#br0" timeOffset="171377.211">1746 2734 0,'36'0'31,"-36"18"16,0-1-31,-18 1-16,18 35 15,-18 70 1,1 1-1,-1-36 1,0-17 0,18-54-1,-17-17 1,17-17 0</inkml:trace>
  <inkml:trace contextRef="#ctx0" brushRef="#br0" timeOffset="171893.487">1711 2857 0,'0'0'0,"0"-70"0,18-36 31,35 36-15,52-1 0,72 36-1,-36 52 1,-71 54-1,-70 17 1,-70 18 0,-36-18-1,0-17 1,71-54 0,105-17 15,19 0-16,-1 0 1,-18 53 0,-52-35-1,0 52 1,-18-17 0,-36 18-1,-52-36 1,-53-35-1,53 0 1,-53 0 0,88 0-1,71-35 1,52-18 0,-35 35-16</inkml:trace>
  <inkml:trace contextRef="#ctx0" brushRef="#br0" timeOffset="172459.827">2681 2981 0,'0'0'0,"0"-53"47,0 35-47,18 1 16,-18-1-16,0 0 15,-36 18 1,-16 0-1,-37 71 1,19 17 0,35 0 15,52 1-15,54-36-1,17-53 1,-18-18-1,-17-53 1,0 1 0,-53 17-1,-35 88 17,35 0-17,0 18 1,0-35-16,35 35 15,1-35 1,16-18 0</inkml:trace>
  <inkml:trace contextRef="#ctx0" brushRef="#br0" timeOffset="172774.769">3157 2999 0,'0'-53'16,"0"106"-16,0-124 15,-17 53 1,-19 18 0,1 36-1,0-1 1,17 0-16,-17 36 15,35 17 1,35-17 0,53-36-1,18-18 1,18-52 15,-89 18-31</inkml:trace>
  <inkml:trace contextRef="#ctx0" brushRef="#br0" timeOffset="173090.787">3739 2522 0,'0'0'0,"0"-17"0,0-36 16,0 35-1,0 53 16,0 54-15,-52 87 0,16-88-1,19-35-15,-19 88 16,19-35 15,17-35-15,-18-18-1,18-71 17,0 0-32</inkml:trace>
  <inkml:trace contextRef="#ctx0" brushRef="#br0" timeOffset="173406.933">3881 2875 0,'0'-18'15,"0"36"-15,0-53 0,17 35 16,-17-18 0,-17 18 15,-19 18-31,-34 17 16,34-17-1,-16 52 1,52 1-1,0-18 1,35-18 0,18 18-1,17-18 1,-34-35 0,-1 0-1,-35-17 1</inkml:trace>
  <inkml:trace contextRef="#ctx0" brushRef="#br0" timeOffset="191829.138">4939 2981 0,'-18'0'31,"1"0"-31,34 0 94,1 0-94,17 0 15,53 0-15,106 0 16,0 0-1,-52 0 1,-54-18 15,-53 18-15,-53-17 31,1 17-32,-1 0-15,18-18 16,-18 0 0</inkml:trace>
  <inkml:trace contextRef="#ctx0" brushRef="#br0" timeOffset="192193.73">5733 2805 0,'0'0'0,"0"-18"16,0 0 31,17 36 0,1 0-32,0-1-15,-1-17 16,36 35-1,18 1 1,-18-1 0,-36-17-1,-17-1-15,0 19 16,-70-1 0,17-17-1,-53 17 1,35-18-1,36-17 1</inkml:trace>
  <inkml:trace contextRef="#ctx0" brushRef="#br0" timeOffset="198632.384">7373 3016 0,'18'0'16,"-1"0"30,-17-17-14,18 17-17,-18-18 1,0 0 0,0 1-1,0-1 1,0 0 15,0 1-15,-18 17-1,1 0-15,-1 0 16,-17-18 0,-36 18-1,18 18 1,-17 17-1,17 36 1,18-1 0,17-17-1</inkml:trace>
  <inkml:trace contextRef="#ctx0" brushRef="#br0" timeOffset="198982.508">7285 3228 0,'0'0'0,"35"-35"31,0-36-15,18-52 0,0-71-1,-35 0 1,-18 52 0,-18 72-1,1 35 1,-19 52-1,36 36 1,0 35 0,0-52-16,0 69 15,0 72 17,18-36-17,-18-70 1,0-1-1,18-17 1,-1-35 0,19-18-1,-19 0-15</inkml:trace>
  <inkml:trace contextRef="#ctx0" brushRef="#br0" timeOffset="199615.723">7373 2946 0,'0'-18'63,"-18"18"-48,1 0 1,-1 0-1,-17 0 1,0 0 0,-1 0-1,1 18 1,0 35 0,-1 0-1,19-1 1,17-16-1,17 17 1,19-36 0,-19 1-16,54-18 15,-36 0 1</inkml:trace>
  <inkml:trace contextRef="#ctx0" brushRef="#br0" timeOffset="200181.597">7691 2928 0,'0'-35'31,"17"35"-15,1 0 0,-1 17-1,1 36 1,0 18 0,-18-1-1,0 1 1,-18-36-1,18-52 17,18-19-17,-1 19-15,36-54 16,18-35 0,-1 36 15,1 34-16,0 36-15</inkml:trace>
  <inkml:trace contextRef="#ctx0" brushRef="#br0" timeOffset="200397.401">8308 2893 0,'0'0'0,"18"0"0,-18 17 31,0 1-31,0 17 16,0 18 0,0 18-1,0-36 1,-18 0 0</inkml:trace>
  <inkml:trace contextRef="#ctx0" brushRef="#br0" timeOffset="200563.269">8414 2611 0,'0'0'0,"0"-71"16,0 53-1,-18 36 1,18 17-1,0-17-15</inkml:trace>
  <inkml:trace contextRef="#ctx0" brushRef="#br0" timeOffset="200930.405">8625 2910 0,'18'0'15,"-18"18"17,18-18-17,-18 18-15,17 35 16,19 17 0,-1 1-1,0-18 1,0-18-1,-17-35 1,0-18 0,17-35-1,0-35 1,-17 18 0,0-1-1,-18 36 16,0 17-31</inkml:trace>
  <inkml:trace contextRef="#ctx0" brushRef="#br0" timeOffset="201295.337">9155 2963 0,'17'18'16,"1"-18"-1,17-18 1,0 1 0,1-36-1,-36 0 1,0 0 0,-18 35-16,-35 18 15,0 0 1,18 53 15,35 18-15,0 17-1,35 35 1,0-70 0,-17-35-16,35 35 15,18-53 1,-54 0-16</inkml:trace>
  <inkml:trace contextRef="#ctx0" brushRef="#br0" timeOffset="201629.041">9666 2875 0,'0'0'0,"0"-18"0,18 36 46,-1 35-46,1 18 32,0 17-17,-18-71-15,17 36 16,-17-35 0,18-18-1,17-35 1,0-36-1,1-17 1,-1-18 0,-17 53-1,-1 18 1</inkml:trace>
  <inkml:trace contextRef="#ctx0" brushRef="#br0" timeOffset="202094.702">10372 2928 0,'0'0'0,"0"35"31,0-17-16,0 17 1,-18-35 0,36-17 15,-1-19-15,1 19-1,-18-1 1,0 36 31,-18-1-32,18 1 1,0-36 46,-17 18-46,-1-17 0,0 17-16,1 0 0</inkml:trace>
  <inkml:trace contextRef="#ctx0" brushRef="#br0" timeOffset="203166.867">9772 2875 0,'0'-18'47,"-18"18"-32,18-17-15,-17 17 16,34 0 46,1 17-46,0-17-16,-1 36 16,18 17 15,-17 0-15,0 0-1,-18-1 1,0-16-1,0-1 1,-18-17 0,0 17-1,1-17 1,17-36 78,0 0-94,0 1 15,0-19 1,17-52 0,-17 71-16,36-89 15,-1 17 1,18 1-1,-35 53 1,-18 17 0,0 1 62</inkml:trace>
  <inkml:trace contextRef="#ctx0" brushRef="#br0" timeOffset="204192.778">9737 2840 0,'0'17'94,"17"-17"-78,-17 18-16,18-18 15,0 53 1,-1-18-1,1 18 1,-18-17 0,0-19-16,17 36 15,-17-18 1,0 1 0,-17-19-1,-1 19 1,1-19 15,17-34 32,0-1-63,17 0 15,-17 1 1,35-54-1,18-35 1,-17 0 0,17 18-1,-18 18 1,-35 34 0</inkml:trace>
  <inkml:trace contextRef="#ctx0" brushRef="#br0" timeOffset="206621.088">10989 2787 0,'18'0'16,"-18"-18"31,0 36 0,0 0-47,0-1 15,0 71 1,0-35 0,0 36-1,0-37 1,0-34 15,0-36 0,0-34-15,0-37 0,35-17-1,0 1 1,18 34-1,-18 53 1,18 36 0,-17-18-16,69 53 15,-34 18 1,-36 17 0,-35-18-1,0 36 16,0-71-15,-17 1 0,17-19-1,17-34 1</inkml:trace>
  <inkml:trace contextRef="#ctx0" brushRef="#br0" timeOffset="207170.451">11871 2822 0,'0'0'0,"18"-17"0,-1-1 16,-17-17-1,0 17 17,0-17-17,-35 17 1,-89 18 0,36 53-1,0 35 1,70 0-1,36 1 1,53-19 0,34-52-1,-34-18 1,-36-71 0,1-17-1,-36 35 1,0 0-1,0 36 17,-18 52-17,0 35 1,18 1 0,18-18-1,17-18 1,-17-35-1</inkml:trace>
  <inkml:trace contextRef="#ctx0" brushRef="#br0" timeOffset="-210179.518">12136 2787 0,'0'-18'16,"0"1"-1,0-1 1,0 0-1,0 1 1,0-1 0,0 0-1,0 36 32,0 17-47,0 36 16,70 17-1</inkml:trace>
  <inkml:trace contextRef="#ctx0" brushRef="#br0" timeOffset="-209963.066">12171 3157 0,'0'0'0,"0"18"31,0 0-15,17-18-1,1-18 1,17-17-1,18-53 1,-53 52-16,53-70 16,-35 18-1,-18 53 1,17 17 0,1 1-1,0 17 1</inkml:trace>
  <inkml:trace contextRef="#ctx0" brushRef="#br0" timeOffset="-209023.853">12100 2681 0,'0'0'0,"18"0"16,-18-18 31,0 36 0,0 0-47,0-1 15,0 19 1,0 34 0,18 1-1,-18-54-15,0 54 16,0-36-1,0 18 1,0-18 0,0 1-1,0-19 1,0 1 0,0-36 62,0 1-63,0-1-15</inkml:trace>
  <inkml:trace contextRef="#ctx0" brushRef="#br0" timeOffset="-208598.736">12629 2769 0,'0'-17'16,"0"-1"-1,0 36 32,0-1-31,0 1-16,0 35 15,0-36-15,-17 72 16,-1-19 0,1-34-1,-1-19 1,18-52 15</inkml:trace>
  <inkml:trace contextRef="#ctx0" brushRef="#br0" timeOffset="-208416.243">12647 2469 0,'0'0'0,"0"-52"16,-18-1 0,36 35 30,-18 36-46,35 17 16</inkml:trace>
  <inkml:trace contextRef="#ctx0" brushRef="#br0" timeOffset="-207766.614">13035 2699 0,'0'0'0,"18"0"15,-1-18-15,19 0 16,-19 1 15,-34 17-15,-36 0-1,-18 17 1,36 1-16,-36 53 16,54 17-1,34-35 1,54-18 0,17-35-1,-35-18 16,0-70-15,-35 35 0,-18 36-1,0 34 1,-36 36 0,19 71-1,17 17 1,0 35-1,-18-17 1,-35 0 0,18-71-1,-18-88 1,0-35 0,18-107-1,35 19 16,53 0-15,0-1 0,70-35-1,-88 124-15</inkml:trace>
  <inkml:trace contextRef="#ctx0" brushRef="#br0" timeOffset="-207300.114">13476 2681 0,'0'0'0,"18"-18"15,-18-17 1,-18 35 31,0 0-47,1 18 15,-54 17 1,18 36 0,36-1-1,34 1 1,54-18 0,-18-36-1,17-34 1,-34-36-1,-1-53 1,-35 53 0,0 106 15,-35 17-15,35 19-1,17-19 1,19-52 15,-1-18-31</inkml:trace>
  <inkml:trace contextRef="#ctx0" brushRef="#br0" timeOffset="-206934.45">14129 2275 0,'0'0'0,"-18"-35"16,-17 17 0,35 1-1,-18 17 1,18 17-16,-17 1 16,-1 53-1,0 52 1,-17 18 15,17 0-15,-17 18-1,35-71 1,18-35 0,70-17-1,0-36 1,36-71-1,-72 18 1</inkml:trace>
  <inkml:trace contextRef="#ctx0" brushRef="#br0" timeOffset="-206767.999">14023 2611 0,'-35'-18'0,"-1"18"0,107 18 0,-212-71 16,106 35 15,70 18-15,88 0-1,1-18 1</inkml:trace>
  <inkml:trace contextRef="#ctx0" brushRef="#br0" timeOffset="-206417.004">14534 2663 0,'53'18'31,"-17"-18"-15,17-35-1,-1 0 1,-34-18-1,-18 17 1,-35 19 15,17 17-31,-52 53 16,-1 35 0,53 18-1,18-1 1,36-34-1,34-18 1,54-53 0</inkml:trace>
  <inkml:trace contextRef="#ctx0" brushRef="#br0" timeOffset="-206068.341">15434 2293 0,'0'0'0,"-18"-18"16,1-17-1,-19 35 1,-16 0-1,-37 106 1,54 35 0,17 18-1,18 17 1,36-52 0,17-18-1,0-54 1,-18-52-1</inkml:trace>
  <inkml:trace contextRef="#ctx0" brushRef="#br0" timeOffset="-205784.432">15875 2205 0,'0'0'0,"0"-35"16,0 52-1,18 18 1,-1 1-16,36 140 16,-35 36-1,-36-18 1,-52-35-1,-19-54 1,-52-34 15</inkml:trace>
  <inkml:trace contextRef="#ctx0" brushRef="#br0" timeOffset="-205037.968">16422 2681 0,'0'0'0,"-18"0"0,1 0 46,17 18 1,17-18-15,-34 0 46,34 0 0,1 0-78,-1 0 15,-34 0 32,-1 0-31,1 0 0,-1 0-16,18 17 15,0-34 32,18 17-47,-18-18 16</inkml:trace>
  <inkml:trace contextRef="#ctx0" brushRef="#br0" timeOffset="-203922.963">17057 2099 0,'0'0'0,"-18"0"15,1 0 17,17 18-1,0 35-15,-18 17-1,0 54 1,18-71-16,0 105 15,-17-17 1,17-17 0,0-54 15,0-34-31,0-54 47,0 0-32,0-35 1,0-35 0,35-18-1,18 18 1,-18 53-16,18 17 16,70 18-1,-34 53 1,-36 35-1,-18 1 1,-35-1 0,-71 0 15,-17-70-31,-18-18 31,18 0-15,18-36-1,34-17 1,36 36-16</inkml:trace>
  <inkml:trace contextRef="#ctx0" brushRef="#br0" timeOffset="-203389.361">17833 2522 0,'0'0'0,"18"0"0,-1-17 0,18-1 16,-35-17 15,0 17-15,-17 1-1,-54-1 1,1 53 0,-18 18-1,35 53 1,53 17 0,88-52-1,0-53 1,0-18-1,-35-53 1,-18-18 0,-35 18-1,0 36 1,-35 17 15,0 52-15,35 1-1,0 18 1,35-36 0,18-17-1,18-18 1</inkml:trace>
  <inkml:trace contextRef="#ctx0" brushRef="#br0" timeOffset="-203107.026">18292 2575 0,'0'0'0,"17"-35"0,-17-18 16,0 0-1,-35 53 1,0 18 0,-18 35 15,17 35-16,36 35 1,36-34 0,17-37-1,0-34 1,17-36 0,-35-34-1</inkml:trace>
  <inkml:trace contextRef="#ctx0" brushRef="#br0" timeOffset="-202808.043">18662 2152 0,'0'0'0,"-18"-18"0,1-35 31,-1 36-15,0 52 15,18-17-31,0 17 16,0 53-1,0 36 1,0 34 0,-17 19-1,-1-89 1,0-53-1</inkml:trace>
  <inkml:trace contextRef="#ctx0" brushRef="#br0" timeOffset="-202424.635">18909 2381 0,'0'0'0,"0"-17"15,0-19 1,0 19 0,-18 17 15,-17 0-15,-36 17-1,-17 19 1,71-19-16,-19 19 15,19 69 1,17-16 0,35-19-1,18-17 1,-18-35 0,0-1-1,1-17 16,-19 0-15,1-35-16</inkml:trace>
  <inkml:trace contextRef="#ctx0" brushRef="#br0" timeOffset="-202058.191">19509 2205 0,'0'0'0,"0"-18"16,-18-17 31,-17 35-47,-36 35 15,1 18 17,17 53-17,35 17 1,18 19 0,35-37-1,1-34 1,34-36-1,-17-52 1</inkml:trace>
  <inkml:trace contextRef="#ctx0" brushRef="#br0" timeOffset="-201792.907">19914 2099 0,'0'0'0,"0"-35"16,0 17 0,36 36-1,-1 70 1,18 71 0,-53 17-1,-36 0 1,-34-34-1,-18-90 1,35-34 0</inkml:trace>
  <inkml:trace contextRef="#ctx0" brushRef="#br0" timeOffset="-201143.109">20585 2240 0,'-18'0'32,"0"0"-17,1 0 1,17 18-16,0-1 15,0 1 17,17-18-17,1 0 1,0-18 0,-18 1-1,-18 17 1,0 0-16,-17 0 15,17 0 1,36 0 15,17 0-15,18 0 0,-53-18 15,0 0-16,-17 18-15,-19 0 16,1 0 15,17 0-31</inkml:trace>
  <inkml:trace contextRef="#ctx0" brushRef="#br0" timeOffset="-200844.079">20585 2646 0,'0'0'0,"35"-18"15,-35 1 1,0 34 31,0 1-32,0-1-15,-35 72 16,-36-1 0,-35-18-1,-35-52 1</inkml:trace>
  <inkml:trace contextRef="#ctx0" brushRef="#br0" timeOffset="-198264.708">388 4710 0,'-18'0'16,"1"0"-1,17-18 17,17 0-17,1 18-15,0-17 16,-1-1 0,19 0-1,17 18 1,-1 0-1,-34 71 1,-18 35 0,-70 17-1,-19 1 1,-34-36 0,70-53-1,53-52 1,0-54-1,18 0 1,17 19 0,-18 69-1,19 36 1,-19 35 0,1 0 15,17-35-16,1-17 1,34-19 0,-35-52-1,-17 17-15</inkml:trace>
  <inkml:trace contextRef="#ctx0" brushRef="#br0" timeOffset="-197732.021">723 4357 0,'0'0'0,"-17"-35"31,17 52 0,35 36-15,53 18 0,-17-18-1,34 70 1,-87-88-16,35 36 16,35 70-1,-35-88 1,-35-18-1,-18-17 17,-18 17-17,-52 0 1,34 1-16,-87 34 16,-54 36 15,1 0-16,53-36 1,70-34 0,35-19-1,71-34 17,0-36-17</inkml:trace>
  <inkml:trace contextRef="#ctx0" brushRef="#br0" timeOffset="-194171.327">1976 4815 0,'0'-17'0,"0"-1"15,0 0 1,-18 18 15,18 18-31,-53 70 16,-18 53-1,1 1 17,35-19-17,-1-70 1,36-35-16,0 34 15,0-87 17,36-53-17,17-71 1,35-52 0,18 34-1,-18 71 1,-35 89-1,17 34 1,1 89 0,-36 35-1,-17-88 1,-18 53 0,0 70-1,-36-70 1,19-35-1,-1-54 1,-17-17 0</inkml:trace>
  <inkml:trace contextRef="#ctx0" brushRef="#br0" timeOffset="-193971.317">1993 5133 0,'0'0'0,"-88"-18"15,17-17 1,124 17 31,-17 18-47,52-17 0,88-1 31,-17-17-15</inkml:trace>
  <inkml:trace contextRef="#ctx0" brushRef="#br0" timeOffset="-193570.488">2681 4833 0,'0'0'0,"35"-18"47,-17 1-47,0 17 0,35-36 16,-18-16-1,-18-1 1,-17 17 15,-35 36-15,-18 36-1,-17 52 1,34 53 0,1 35-1,18 18 1,-1-70 0,-17-54-1,-1-34 1,-17-54-1</inkml:trace>
  <inkml:trace contextRef="#ctx0" brushRef="#br0" timeOffset="-193406.047">2434 5203 0,'0'0'0,"0"-35"16,35 35 15,1-35-16,70 17 1,-1-17 0,-69 0-16,34-18 15</inkml:trace>
  <inkml:trace contextRef="#ctx0" brushRef="#br0" timeOffset="-193105.489">3104 4604 0,'0'0'0,"0"-18"16,0 36 15,0 52-15,-17 1 0,-1 70 15,1-88-31,-1 88 15,0-18 1,1-34 0,17-19-1,35-52 1,35-36 0,-34 1-16</inkml:trace>
  <inkml:trace contextRef="#ctx0" brushRef="#br0" timeOffset="-192906.429">3193 5027 0,'0'0'0,"-18"0"0,-70-18 16,53 1 0,35-1 15,52 1-16,72-1 1,35-17 0,-106 35-16</inkml:trace>
  <inkml:trace contextRef="#ctx0" brushRef="#br0" timeOffset="-192556.251">3545 4904 0,'0'0'0,"-17"0"0,17 17 32,17-17-17,54-17 1,0-19 0,-19-17-1,-34 0 16,-18 18-15,-18 35-16,-52 0 16,-1 53-1,18 35 1,36 36 0,52-18-1,36-18 1,17-53-1,0-35 1</inkml:trace>
  <inkml:trace contextRef="#ctx0" brushRef="#br0" timeOffset="-192257.476">4092 4939 0,'0'0'0,"18"-35"0,17-1 31,-17 54-16,-1 70 1,1 18 0,-18-18-1,0-17 1,-18-54 0,1-17-1,17-53 1,0-17-1,17-36 1,19-17 0,70 17-1,-71 88 1</inkml:trace>
  <inkml:trace contextRef="#ctx0" brushRef="#br0" timeOffset="-191575.975">5115 4974 0,'-17'0'0,"34"0"0,-52 0 16,-36 0-1,54 0 1,-1 0 0,53 0-1,36 0 1,-18 0-1,123 18 1,36-18 0,0 0-1,-1-18 1,-52-17 0,-53 0-1,-106-1 1,0 19-1,-53-19 1,0 19 0,18-19-1,-1 19 1,36-1 0,0 71 15,36-18-16,-1 54 17,-17-1-17,-1-53-15,-17 36 16,-35-1 0,-18-17-1,0-53 1,36 0-1</inkml:trace>
  <inkml:trace contextRef="#ctx0" brushRef="#br0" timeOffset="-185584.188">7197 4904 0,'0'-18'46,"17"0"-30,-17 1 0,0-1-1,0-17 1,-17-1 0,-36 19-1,-53 17 1,-18 35-1,19 53 1,34 18 0,53 18-1,54-36 1,52-53 0,18-17-1,0-54 1,-36-52-1,-35 35 1,36-123 0,-18 17-1,-36 53 1,-17 53 0,0 36-1,-17 17 1,-18 70-1,-1 36 1,19 18 0,17-1-1,0-17 1,35-35 0,18-54-1,-36-17 1</inkml:trace>
  <inkml:trace contextRef="#ctx0" brushRef="#br0" timeOffset="-185252.081">7479 4974 0,'0'0'0,"0"-17"16,0-1-16,0 0 15,18 36 16,-1 52-15,-17-17 0,0-35-16,0 53 15,0-19 1,0-34 0,0-36-1,18 1 1,17-54-1,18-17 1,70-35 15,-34 70-15,-54 53-16</inkml:trace>
  <inkml:trace contextRef="#ctx0" brushRef="#br0" timeOffset="-185068.284">8026 4904 0,'0'35'16,"0"0"0,0 36-1,0-18 1,-18 0 0,-17-1-1,-1-52 1</inkml:trace>
  <inkml:trace contextRef="#ctx0" brushRef="#br0" timeOffset="-184919.655">8026 4798 0,'0'0'0,"17"-53"0,1 0 16,0-71-1,-18 89 1,-18 53-1,18-1 1,0 1-16</inkml:trace>
  <inkml:trace contextRef="#ctx0" brushRef="#br0" timeOffset="-184553.112">8449 4939 0,'0'-18'31,"0"1"-31,0 34 47,0 36-31,35 35-1,1 18 1,-1-35-1,-35-36-15,17-17 16,36-18 0,-17-53-1,17-18 1,-36-17 0,36-35-1,0-1 1,0 53-1,-35 54 1</inkml:trace>
  <inkml:trace contextRef="#ctx0" brushRef="#br0" timeOffset="-184218.673">8996 4974 0,'17'0'0,"-34"0"0,52 0 15,-17 0-15,17 0 16,18-17 0,-18-19-1,-17-52 1,-18 17 0,-35 19-1,-18 52 1,-18 52-1,53 54 1,18 18 0,18-18 15,0-89-31,35 54 16,0-36-1,-1-53 1</inkml:trace>
  <inkml:trace contextRef="#ctx0" brushRef="#br0" timeOffset="-183903.785">9419 4904 0,'0'0'0,"18"-53"16,17 53 0,0 53-1,-17 52 1,-18 19-1,0-89 1,-18 0 0,18-105 31,0 17-32,36-53 1,-1 0-1,0 18 1,0 53 0,-35 17-16</inkml:trace>
  <inkml:trace contextRef="#ctx0" brushRef="#br0" timeOffset="-183588.15">9948 4974 0,'0'0'0,"0"35"0,0 1 15,-17-1 17,34-35-1,-17-18-16,36-17 1,-19-18 0,-17 36-16,0-1 15,-17 18 1,-1 18 15,18-1-15</inkml:trace>
  <inkml:trace contextRef="#ctx0" brushRef="#br0" timeOffset="-182739.237">10513 4868 0,'0'-17'15,"0"34"32,0 1-47,0 35 16,-18 17-1,18-17 1,-18-17 0,18-54 15,0 0-16,0-52 1,18 35-16,0-36 16,17-53-1,18 54 1,18 88 0,17 70-1,-18 0 1,-17 18-1,-53-36 1,0-17 0,18-35-1,-1-18 1</inkml:trace>
  <inkml:trace contextRef="#ctx0" brushRef="#br0" timeOffset="-182273.216">11342 4868 0,'0'0'0,"17"-17"16,19-19 0,-19-17-1,-17 1 1,-35 34-1,-35 18 1,-36 35 0,0 36-1,53 17 1,88 35 15,18-87-15,18-1-1,17-53 1,-18-70 0,-17 0-1,0 0 1,-53 70 0,0 71-1,0 18 1,0 17-1,0 0 1,18-53 0,17-17-1</inkml:trace>
  <inkml:trace contextRef="#ctx0" brushRef="#br0" timeOffset="-181824.62">11730 4868 0,'0'0'16,"0"-17"-16,0-1 15,0 0 1,0 36 15,0 0-31,17 35 16,1 52-1,17-16 1,1-1 0,-19-71-1,19 1 1,17-18-1,-18-18 1,0-52 0,0-54-1,1 19 1,-19 16 0,1 36-1</inkml:trace>
  <inkml:trace contextRef="#ctx0" brushRef="#br0" timeOffset="-181624.131">12330 4815 0,'0'18'31,"0"0"-31,-18 35 31,0 35-15,18-18 0,0-17-1,0-35 1,0-36-16</inkml:trace>
  <inkml:trace contextRef="#ctx0" brushRef="#br0" timeOffset="-181458.851">12418 4727 0,'17'-53'0,"-34"106"0,52-176 16,-35 17-1,-18 106 1,18 18 0,0 17-1,0-18 1</inkml:trace>
  <inkml:trace contextRef="#ctx0" brushRef="#br0" timeOffset="-180825.258">12876 4833 0,'0'0'16,"18"-18"-16,17-17 15,-35 0 1,-17 17 0,-72 18-1,1 18 1,53-1-16,-18 19 16,35 52-1,36-17 1,70-36 15,0-35-15,-17-53-1,0-35 1,-54 17 0,-17 53-1,-35 36 1,-18 70-1,0 36 1,18 52 0,35 53-1,-18-87 1,1-19 0,-19-52-1,1-54 1,-18-34 15,18-36-15,17-35-1,18-1 1,53 1 0,53-35-1,53-1 1,-106 89-16</inkml:trace>
  <inkml:trace contextRef="#ctx0" brushRef="#br0" timeOffset="-180326.67">13441 4815 0,'0'0'0,"17"-17"16,-17-19-1,18 19 17,-36-1-17,-17 1 1,-71 34 0,36 36-1,17 35 1,53 18-1,53-18 1,17-52 0,-17-36-1,0-53 1,-18-35 0,-17-1-1,0 54 1,-18 53-1,-36 52 17,19 71-17,17-52 1,35-19 0,0-52-1,1-18 1,-19-18-16</inkml:trace>
  <inkml:trace contextRef="#ctx0" brushRef="#br0" timeOffset="-179927.381">13882 4392 0,'0'0'0,"0"-18"0,0 36 63,0 17-47,0-17-16,0 0 15,0 17-15,-18 53 16,-17 36-1,0 17 1,17-53 0,0 71-1,18-106 1,0-1 0,53-34-1,0-36 1,53-34-1,0-37 1</inkml:trace>
  <inkml:trace contextRef="#ctx0" brushRef="#br0" timeOffset="-179760.238">13952 4727 0,'0'0'0,"-35"-17"15,17-1 1,54 0 0,52 18-1,0-17 1</inkml:trace>
  <inkml:trace contextRef="#ctx0" brushRef="#br0" timeOffset="-179410.948">14376 4745 0,'0'0'0,"35"0"32,-35-18-32,35 1 15,1-1 1,-1-17-1,-35-1 1,-35 36 0,-54 0-1,1 53 1,35 35 0,53 36-1,35-18 1,18-36-1,53-17 1,18-53 0</inkml:trace>
  <inkml:trace contextRef="#ctx0" brushRef="#br0" timeOffset="-179044.863">15240 4551 0,'0'-18'0,"0"36"0,-35-53 16,-1-1-1,1 36 1,-18 18-1,-35 70 17,53-17-32,-1 140 31,54-52-15,35-35-1,18-54 1,-18-35-1,17-35 1,-35-17-16</inkml:trace>
  <inkml:trace contextRef="#ctx0" brushRef="#br0" timeOffset="-178779.296">15646 4533 0,'0'0'0,"0"-17"0,0-72 16,0 107 0,35 53-1,0 52 17,-35 53-17,0-123-15,-35 141 16,-36-70-1,1-54 1,17-52 0,35-36-1</inkml:trace>
  <inkml:trace contextRef="#ctx0" brushRef="#br0" timeOffset="-178444.918">16316 4745 0,'0'0'0,"-18"35"32,1 0-17,-1 18 1,18-35-1,0 0-15,0-36 32,0 0-17,0-17 1,0 0 0,0 17-1</inkml:trace>
  <inkml:trace contextRef="#ctx0" brushRef="#br0" timeOffset="-177564.218">16792 4445 0,'0'0'0,"18"0"0,17 0 16,0 0 15,18-18-15,36-35-1,-72 1 1,-17-19 0,-17 53-1,-19 1 1,-17 34 0,0 36-1,0 35 1,18 36-1,0 17 1,35 35 0,0-17-1,-18-35 1,18-54 0,-17-52 15,17-71-16,0 18-15</inkml:trace>
  <inkml:trace contextRef="#ctx0" brushRef="#br0" timeOffset="-177082.153">16792 4780 0,'0'0'0,"0"-18"16,-17 1-1,34-18 1,36 35-1,35 0 1,36-36 0,-1 19-1,-87-1-15,34 0 16,-35-17 0,-52 35 30,-1 18-30,-52 35 0,34 52-1,19 1 1,34 0 0,36-53-1,-35-35-15,17-18 16,18-36-1,18-69 1,-36-19 0,-35 18-1,-35 36 1,-18 52 0,17 0-1,19 18 1</inkml:trace>
  <inkml:trace contextRef="#ctx0" brushRef="#br0" timeOffset="-176766.014">17674 4692 0,'18'0'16,"-36"0"-16,53 0 0,1 18 15,-1 17 1,-35 35-1,0 19 1,0-19 0,0-17-1,18-53 1,-1-18 15,19-34-31,-1-37 31,0 1-15,18-18 0,-18 36-1,-35 34-15</inkml:trace>
  <inkml:trace contextRef="#ctx0" brushRef="#br0" timeOffset="-173488.57">18292 4639 0,'0'-18'32,"0"1"-1,-18 34 31,0 1-62,18 0 16,-53 70 0,36-53-16,-19 53 15,36 1 1,18-37-1,35-34 1,18-53 0,-19-18 15,19-53-15,-36 18-1,-35 70 1,-17 53 15,17 18-15,0-35-16,0 35 15,35 18 1,18-36 0,17-35-1,-17-53 1,-17-18-1,-1-35 1,-18 1 15,-34 52-31,-1 53 32</inkml:trace>
  <inkml:trace contextRef="#ctx0" brushRef="#br0" timeOffset="-172955.221">19226 4621 0,'18'0'15,"-36"0"-15,36-17 16,-71-1 0,0 0-1,18 18 1,-18 0 0,-70 36-1,70 34 1,35 1-1,71 17 1,35-17 0,-17-54-1,-1-34 1,18-89 0,-35 35-1,-35 18 1,-18 36-1,-18 34 1,1 1 0,17 88-1,0-36 17,35-17-17,0-35 1,0-18-16</inkml:trace>
  <inkml:trace contextRef="#ctx0" brushRef="#br0" timeOffset="-172621.988">19562 4639 0,'0'0'0,"17"0"0,1 0 31,-18 18-31,17 17 15,-17 0-15,0 53 16,0-17 0,-17-18-1,17-35 1,0-54 15,0-17-15,0-53-1,35 18 1,0 0 0,1 53-1,-1 0 1,-17 35-16</inkml:trace>
  <inkml:trace contextRef="#ctx0" brushRef="#br0" timeOffset="-171989.336">20249 4621 0,'0'0'0,"18"-17"16,-18-1 15,0 0-16,-35 1 1,-36-1 0,1 36-1,17 17 1,0 53 0,35 0-1,18 18 1,53-53-1,18-35 1,-1-53 0,18-71-1,1-18 1,-1-52 0,-35 35 15,-36 35-16,-17 35 1,-17 89 15,-19 53-15,19 34 0,-1 19-1,1-71-15,-1 35 16,-17 88-1,17-70 1,0-35 0,18-54-1,18-17 1,-18-17-16</inkml:trace>
  <inkml:trace contextRef="#ctx0" brushRef="#br0" timeOffset="-171640.567">21026 4410 0,'0'0'0,"0"-18"0,0 0 16,0 1-1,-53 17 32,35 0-47,0 17 0,-70 36 16,-18 18 15,36 35-31,70 0 31,35 17-15,36-52 0,34-36-1,-52-35-15</inkml:trace>
  <inkml:trace contextRef="#ctx0" brushRef="#br0" timeOffset="-171324.981">21396 4286 0,'0'0'0,"0"-17"0,0-1 16,18 18-1,17 35 1,-17 53 15,-1 36-15,-17 17-1,-35 0 1,17-106-16,-17 36 16,-89 17-1,54-70 1,52-36-1</inkml:trace>
  <inkml:trace contextRef="#ctx0" brushRef="#br0" timeOffset="-170724.751">21837 4480 0,'18'0'16,"-1"0"15,-17 18-15,-17-18 93,-1 0-93,36 0 31,-18 18-32,17-18-15,1 0 16,-1 0 0,-17-18-1,0 0 1,-17 18-1,-18-17 1,17 17 0,18-18-1,18 36 1,34-1 0,-34 1-16,17 0 15</inkml:trace>
  <inkml:trace contextRef="#ctx0" brushRef="#br0" timeOffset="-170423.987">21943 4710 0,'17'17'16,"1"-17"-1,-36 18 17,1-1-17,-1 36-15,-52 36 16,52-54-1,-35 18-15,-70 0 32</inkml:trace>
  <inkml:trace contextRef="#ctx0" brushRef="#br0" timeOffset="-168063.257">423 6650 0,'-17'0'31,"17"-18"0,0 1-15,17 17-16,19-18 15,-1 18-15,35-18 16,1 18 0,-18 18-1,-53 17 17,-35 18-17,-71 18 1,53-36-1,18-35 1,52 0 0,36 0-1,35 18 1,-35 17 0,-17 0-1,-36 0 1,-36 1-1,-34-1 1,-1-35 0,-17 0 15,0-18-15,70 1-1,18-19 1,35 1-1,1 18-15</inkml:trace>
  <inkml:trace contextRef="#ctx0" brushRef="#br0" timeOffset="-167480.466">847 6244 0,'0'0'0,"0"-17"0,0-1 15,0 0 17,-18 18-17,18 18 1,35 35-1,18 17 1,0 1 0,35 35-1,1-18 1,-1-18 0,-53-34-16,0-1 15,1 18 1,-36 0-1,-18-18 1,-35 0 0,0 1-1,-70 34 17,-36 1-17,0-1 1,0-17-1,71 0 1,35-35 0,18-1-1,53-52 17,52-35-17</inkml:trace>
  <inkml:trace contextRef="#ctx0" brushRef="#br0" timeOffset="-165684.067">2134 6650 0,'0'-35'16,"-17"35"31,-1 17-32,-17 54 1,-1 35 0,1-1-1,35-16 1,-17-19 0,17-52-16,0-1 15,0-87 16,0 52-31</inkml:trace>
  <inkml:trace contextRef="#ctx0" brushRef="#br0" timeOffset="-165284.044">2117 6491 0,'70'-141'16,"-140"282"-16,211-370 15,-18 211 1,-17 53 15,-35 36-15,-54-36-16,-17 36 15,-35 17 1,-71 0 0,0-17-1,18-18 1,35-36-1,36 36 1,17-35 0,35 35-1,18-18 1,-36 18 0,19-18-1,-36 1 1,35-1 15,0-35-15,18-35-1</inkml:trace>
  <inkml:trace contextRef="#ctx0" brushRef="#br0" timeOffset="-164900.475">2646 6844 0,'17'0'47,"1"-18"-47,0 18 16,17-17-16,0-19 15,-17 1 1,0 17-1,-36 18 1,-17 18 15,-1 35-15,36-18-16,-17 1 16,17 34-1,17-17 1,54 0-1,-18-53 1,17-18 0</inkml:trace>
  <inkml:trace contextRef="#ctx0" brushRef="#br0" timeOffset="-164485.088">3351 6579 0,'0'0'0,"18"-17"31,0 17-15,17-36 0,0 19-1,-35-1-15,0-17 16,0 0-1,-35 35 1,-36 35 0,-17 53-1,18 18 1,34 35 0,1 0-1,17-17 1,1-1 15,-1-17-15,1-71-1,17-17 1,0-54 0,0-16-16</inkml:trace>
  <inkml:trace contextRef="#ctx0" brushRef="#br0" timeOffset="-164318.968">3104 6914 0,'-35'-52'15,"35"34"1,53 18 0,35 0-1,36-18 1,-1 1-1</inkml:trace>
  <inkml:trace contextRef="#ctx0" brushRef="#br0" timeOffset="-164002.944">3687 6791 0,'0'18'15,"0"-36"-15,17 71 16,-17-18-1,0 36 1,0-1 0,-17-34-1,17-19 1,0-52 15,0 17-31,0-17 16,52-36-1,19 1 1,-18 17 15,0 18-15,-36 35-16</inkml:trace>
  <inkml:trace contextRef="#ctx0" brushRef="#br0" timeOffset="-163653.495">4180 6932 0,'0'0'0,"18"0"16,0-18 0,-1 1-16,19-18 15,-19-1 1,-17-17-1,-35 36 1,-18 34 15,0 19-15,18 34 0,17 18-1,36-17 1,35-1-1,17-17 1,19-53 0,-54-17-16</inkml:trace>
  <inkml:trace contextRef="#ctx0" brushRef="#br0" timeOffset="-163336.54">4621 6950 0,'18'-36'0,"-71"107"0,88-106 0,1-18 0,-36 18 16,0 17-16,0 0 15,0 36 32,0 0-31,-18 17 0,0 18-1,18 17 1,0-52-16,0 35 15,-17 0 1,-19-18 0,-34-17-1,17-18 1,0-18 0,0-35-1</inkml:trace>
  <inkml:trace contextRef="#ctx0" brushRef="#br0" timeOffset="-162804.848">4974 6562 0,'0'0'15,"35"-71"1,-17 36-1,-18 52 1,-18-17 0,-17 89-1,35-54-15,-17 71 16,-19 17 0,19-35-1,-19 36 1,1-18-1,35-71 1,0-53 15,18-35 1,52-35-17,-17 35 1,-18 18-16,36 0 15,70 17 1,-70 53 0,-18 36-1,-53 17 1,-53-17 0,0-18-1,0-36 1,18-34-1</inkml:trace>
  <inkml:trace contextRef="#ctx0" brushRef="#br0" timeOffset="-162388.501">5803 6932 0,'-17'0'0,"34"0"78,1 0-78,-1 0 16,19 0-16,70 0 16,-71 18-16,88-1 15,-17 1 17,-18-18-17,-52 18 1,-19-18-1,-17-18 17,-17 0-17,17 1-15,0-1 0</inkml:trace>
  <inkml:trace contextRef="#ctx0" brushRef="#br0" timeOffset="-162072.7">6350 6844 0,'0'0'0,"0"-18"0,-18 18 0,18-17 15,-17-1 1,17 36 31,0-1-47,17 1 31,36 17-15,-17-17-16,34 17 15,-35 0 1,-35 1 0,-17-1-1,-54 0 1,-35 18 0,18-18-1,18 1 1,34-19-1</inkml:trace>
  <inkml:trace contextRef="#ctx0" brushRef="#br0" timeOffset="-160974.641">7444 7020 0,'17'0'15,"-17"-17"1,0-1-1,18 0 1,0-17 0,-18 17-1,-18 1 1,0 17-16,-35-18 16,-35 36-1,0 17 1,53 18-1,17 18 1,36-1 0,52-35-1,36-17 1,-35-71 0,-18-35 15,17-18-16,1-17 1,-54-1 0,1 54-1,-18 52 1,0 36 0,-18 34-1,18 19 1,-17 17-1,17 36 1,-18-36 0,18-35-1,0 0 1,0-18 0,18-35-1</inkml:trace>
  <inkml:trace contextRef="#ctx0" brushRef="#br0" timeOffset="-160624.777">7885 6932 0,'0'0'16,"17"0"0,1 0-1,-1 0-15,19 18 16,-1 35-1,-35 17 1,-35 1 0,17-18-1,18-36 1,0-34 0,0-36-1,0-18 16,71-17-15,17 0 0,0 53-1,18-1 1,-71 36 0</inkml:trace>
  <inkml:trace contextRef="#ctx0" brushRef="#br0" timeOffset="-160458.033">8484 6879 0,'0'18'0,"0"-36"0,18 71 16,-18-18 0,-18 18-1,1 0 1,17-18 0,-18-35-1,0 0 1</inkml:trace>
  <inkml:trace contextRef="#ctx0" brushRef="#br0" timeOffset="-160292.172">8537 6791 0,'18'-35'0,"-36"70"0,36-106 0,-18 36 16,0-35-1,-18 52 1,1 36-1,17 17 1,0-18-16</inkml:trace>
  <inkml:trace contextRef="#ctx0" brushRef="#br0" timeOffset="-159908.46">8714 6950 0,'17'0'15,"1"0"1,-18 17 0,18 1-1,-1 53 1,-17 17-1,18-18 1,-1-34 0,19-36-1,-19 0-15,19-71 16,17 0 0,-1-17-1,1 0 1,-17 35-1,-19 18 17,1 35-32</inkml:trace>
  <inkml:trace contextRef="#ctx0" brushRef="#br0" timeOffset="-159576.662">9260 6914 0,'18'0'16,"0"0"0,17-17-1,0-1 1,-17-17 0,-18 0-1,-53 35 1,0 17-1,18 19 17,35 34-17,0 18 1,17 0 0,-17-70-16,53 53 15,0-36 1,-35-35-1</inkml:trace>
  <inkml:trace contextRef="#ctx0" brushRef="#br0" timeOffset="-159259.679">9772 6914 0,'0'0'0,"35"-17"15,-17 34 1,-1 36-1,-34 18 17,-18 17-17,-1-35 1,36-18 0,0-52-1,0-19 1,18-34-1,35-18 1,17-36 0,-17 71-1,-17 36 1</inkml:trace>
  <inkml:trace contextRef="#ctx0" brushRef="#br0" timeOffset="-158960.265">10160 7020 0,'0'0'0,"0"18"32,0 0-17,0-36 48,18 0-48,-18 1-15,17-1 16,-17 0 0,0 1 15</inkml:trace>
  <inkml:trace contextRef="#ctx0" brushRef="#br0" timeOffset="-158195.299">10477 6932 0,'0'18'31,"0"-1"-15,0 1-16,0 17 16,0 18-1,0 0 1,0-35-1,0-71 17,0 0-1,36-35-15,-36 70-16,53-70 15,0 53 1,17 35-1,1 53 1,-1 17 0,-34 1-1,-36-18 1,0 17 0,0-35-1,0-17 1</inkml:trace>
  <inkml:trace contextRef="#ctx0" brushRef="#br0" timeOffset="-157679.285">11430 6879 0,'0'0'16,"18"0"-16,17-17 16,-35-1-1,0 0 1,-71 1 0,-34 17-1,-1 35 1,0 18-1,88-36-15,18 72 16,35-19 15,54-35-31,-1-17 32,-18-53-17,-34 0 1,34-89-1,-52 71 1,-18 36 0,-18 52-1,1 18 1,17 53 0,0-36-1,35-17 1,18-35-1,-36-18 1</inkml:trace>
  <inkml:trace contextRef="#ctx0" brushRef="#br0" timeOffset="-157297.035">11889 6897 0,'0'-18'0,"0"36"0,0-53 15,0 17 1,0 36 0,0 17-1,0 35 1,0 1 0,0-1-1,17-17 1,19-53-1,-19 0-15,36-17 16,18-36 0,-18-35-1,-1 17 17,-16 1-17,-36 34 1,0 19 15</inkml:trace>
  <inkml:trace contextRef="#ctx0" brushRef="#br0" timeOffset="-157113.962">12382 6809 0,'0'0'0,"0"17"15,0 1 1,-17 35-1,-1 0 1,1 0 0,17-18-1,0-17 1</inkml:trace>
  <inkml:trace contextRef="#ctx0" brushRef="#br0" timeOffset="-156963.302">12453 6738 0,'0'0'0,"18"-71"15,-18 1 1,0 52 0,-18 36-1,18 0 1</inkml:trace>
  <inkml:trace contextRef="#ctx0" brushRef="#br0" timeOffset="-156331.298">12823 6791 0,'0'0'0,"18"-18"15,-36 1 17,-17 17-17,-35 0 1,-1 35 0,1 18-1,70-18 1,52 18-1,54-35 1,-35-18 0,-18-36-1,-18-16 1,-17 16 0,-18 19 15,-18 17-31,-53 53 15,19 35 1,-19 70 0,53 54-1,1-18 1,-19-17 0,1-72-1,0-69 1,0-36-1,-1-71 1,19-35 0,17-17-1,70-89 1,54 71 0,17 18 15,-88 105-31</inkml:trace>
  <inkml:trace contextRef="#ctx0" brushRef="#br0" timeOffset="-155815.975">13353 6791 0,'0'0'0,"17"-18"16,-17 1-1,-17-1 17,-19 18-32,-17 18 15,18-1 1,0 19-1,-36 34 1,71 1 0,53-18-1,0-36 1,0-17 0,0-35-1,-53 17-15,35-52 16,-35 35-1,0 17 1,0 36 0,-17 34-1,17 19 1,0 17 15,35-35-31,0-53 31,18-18-31</inkml:trace>
  <inkml:trace contextRef="#ctx0" brushRef="#br0" timeOffset="-155463.065">13758 6579 0,'0'0'0,"0"-35"15,0-18 1,0 71 31,-17 17-47,-1 53 16,0 0-1,-17 18 16,17 0-15,1 0 0,17-18-1,0-35 1,35-35 0,18-18-1,35-53 1,-70 35-16</inkml:trace>
  <inkml:trace contextRef="#ctx0" brushRef="#br0" timeOffset="-155283">13794 6791 0,'0'0'0,"-18"0"0,-35-35 15,53 17 1,0 0 15,53 18-15,18 0-16</inkml:trace>
  <inkml:trace contextRef="#ctx0" brushRef="#br0" timeOffset="-154916.869">14041 6791 0,'17'0'15,"1"0"-15,-1 0 16,1 0-16,35-18 16,-18 1-1,-35-1 1,-35 0 15,-53 18-15,17 53-1,18 18 1,53 17 0,0-17-1,53-1 1,18-52-1,35-18 1,-71 0-16</inkml:trace>
  <inkml:trace contextRef="#ctx0" brushRef="#br0" timeOffset="-154584.007">14799 6597 0,'0'0'0,"0"-18"15,-18 1 1,1 17 0,-36 0-1,-35 88 1,17 0-1,36 36 1,35-19 0,17 1-1,36-18 1,36-52 0,-1-54-1,-18 0 1</inkml:trace>
  <inkml:trace contextRef="#ctx0" brushRef="#br0" timeOffset="-154301.396">15346 6562 0,'0'-18'0,"0"36"0,17-36 15,1 89 17,-18 34-17,0 19 1,-35 35 0,-36-36-1,1-17 1,-18-71-1,52-35 1,1-17-16</inkml:trace>
  <inkml:trace contextRef="#ctx0" brushRef="#br0" timeOffset="-153685.17">15787 6844 0,'0'0'0,"-18"0"0,1 35 16,17-17 0,17-18-1,18 0 1,1 0-1,-19-18 1,-17 1-16,0-1 31,-35 0-15,17 18 0,18 18 15,18-18-16,0 0-15</inkml:trace>
  <inkml:trace contextRef="#ctx0" brushRef="#br0" timeOffset="-152903.516">16351 6738 0,'0'-18'16,"18"1"-1,0 17 1,-18 17 0,17 19-1,-17 34 1,0-52-16,0 70 15,0-35 1,0-18 0,0-52 31,35-36-32,1-18 1,34-17-1,1 0 1,-18 35 0,17 35-1</inkml:trace>
  <inkml:trace contextRef="#ctx0" brushRef="#br0" timeOffset="-152537.916">16810 6756 0,'17'0'0,"-34"0"0,52 0 15,-17 0-15,17-18 32,0 0-17,-17 1-15,0-19 16,-18 1-1,-53 35 1,0 18 0,0 35-1,35 17 1,1 1 0,17-1-1,52-17 1,19-17-1,35-36 1,0 0 0</inkml:trace>
  <inkml:trace contextRef="#ctx0" brushRef="#br0" timeOffset="-152087.785">17709 6438 0,'0'0'15,"18"0"1,17-17 0,1-19-1,-19-17 1,-17 18-16,0-18 15,-53 0 1,0 53 0,-17 0 15,-1 88-31,18 36 31,18 35-15,17 17-1,1-17 1,-1-18 0,-17-18-1,-36-34 1,54-72 0,-19-52-1,36 17-15</inkml:trace>
  <inkml:trace contextRef="#ctx0" brushRef="#br0" timeOffset="-151905.098">17286 6897 0,'0'0'0,"-18"-18"16,18-17 15,18 35-15,53-18-1,52 1 1,18-1 0,-105 0-16</inkml:trace>
  <inkml:trace contextRef="#ctx0" brushRef="#br0" timeOffset="-151605.504">17921 6703 0,'18'0'15,"-1"17"1,19 19 0,-19 34-1,-17-17 1,0-18 15,-17-17-15,-1-18-1,18-35 1,0-18 0,35 0-1,18 0 1,18 0 0,-36 35-16,-17 18 0</inkml:trace>
  <inkml:trace contextRef="#ctx0" brushRef="#br0" timeOffset="-151239.212">18415 6809 0,'0'0'0,"18"0"31,-1 0-15,19-18-1,-1-17 1,-18-1 0,-17 19-16,0-19 15,-35 19 1,-35 34 0,17 19-1,17 34 1,36 19-1,18-1 1,0-35 0,35-18-1,17-17 1,-17-36 0</inkml:trace>
  <inkml:trace contextRef="#ctx0" brushRef="#br0" timeOffset="-150907.159">18927 6809 0,'0'0'16,"52"-71"0,-34 18-1,-18 35 1,-18 1 0,-17 17-1,-18 35 1,18 18-1,17 0 1,1 18 0,17-19-1,0 1 1,0 0 15,-36-53-15,-17 18-1,1-18 1,16-35 0,19-1-1</inkml:trace>
  <inkml:trace contextRef="#ctx0" brushRef="#br0" timeOffset="-150291.3">19420 6068 0,'0'0'0,"-17"0"0,-1 0 15,0 0-15,-34 35 31,16 36-15,1 34 0,17 19-1,1 17 1,-19-35 0,19 0-1,17-18 1,0-70-16,0 34 15,0 1 1,0-35 0,0-36-1,17-17 1,19-35 0,17-1-1,52-17 16,1 35-15,-17 70 0,-1 36-1,-35 18 1,-36 0 0,-34-1-1,-19-17 1,1-18-1,35-52 17</inkml:trace>
  <inkml:trace contextRef="#ctx0" brushRef="#br0" timeOffset="-149958.082">20073 6315 0,'0'0'0,"0"-18"16,-18 36 15,1-18-31,-36 70 16,0 36-1,0 18 1,35-89-16,1 71 16,17 0-1,35-54 1,18 1 0,0-53-1,0 0 1</inkml:trace>
  <inkml:trace contextRef="#ctx0" brushRef="#br0" timeOffset="-149692.529">20637 6279 0,'0'0'0,"53"0"16,-17 71 0,-19 35-1,-17 53 1,-53-18 0,-52-35-1,-72-36 16,107-52-31</inkml:trace>
  <inkml:trace contextRef="#ctx0" brushRef="#br0" timeOffset="-149059.415">21061 6473 0,'0'0'0,"0"36"15,17-36 1,1 0 15,0 0-15,-1-18-1,-17 0 1,-17-17 0,-19 35-1,19 0 1,-1 18-1,18-1-15</inkml:trace>
  <inkml:trace contextRef="#ctx0" brushRef="#br0" timeOffset="-148843.708">21167 6826 0,'0'0'0,"0"18"15,17 0 17,-17 17-17,0-18-15,-17 19 16,-54 17 0,-70-18-1,88-35-15</inkml:trace>
  <inkml:trace contextRef="#ctx0" brushRef="#br0" timeOffset="-141937.245">459 8290 0,'17'-17'31,"-17"-1"-31,0 0 31,-17 18 16,-1 18-31,18 0 0,-18 17-1,-17 53 1,17-53-16,-17 36 15,35-36-15,-18 53 16,-17-17 0,35-36-1,0-17 1,0-36 31,35 18-32,-17-17 1,35 17 0,0 0 15,-35 0-31,17 0 16,53 0-1,-35-36 1,-18-17-1,1-35 1,-36 0 0,0 35-1,0 35 1,-36 36 15,19 53-15,-1 17-1,18-53-15,0 36 16,-18 35 0,18-18 15,0-53-15,0-53 15,0 1-16,0-19-15</inkml:trace>
  <inkml:trace contextRef="#ctx0" brushRef="#br0" timeOffset="-141405.421">882 8114 0,'0'0'0,"-18"0"0,-17-35 16,17 35-1,18 17 32,0 1-47,18 17 16,17 0-1,36 54 1,17-1 0,0 18-1,-17-36 1,-18 1 0,-36-36-1,-17 0 1,-17 18-1,-54-17 1,-52 34 0,-36 1-1,-70 17 17,123-35-17,53-36 1,18-17-1,35-17 17,17 17-32</inkml:trace>
  <inkml:trace contextRef="#ctx0" brushRef="#br0" timeOffset="-135580.557">1923 8414 0,'0'-18'0,"0"0"15,-18 18 1,18-17 0,-18 17-16,1 35 31,17 18-15,-18 70-1,0 1 1,1 17-1,-1-88 1,18-18-16,-17 18 16,-1-18-1,0-35 1,18-17 15,0-18-15,0-54-16</inkml:trace>
  <inkml:trace contextRef="#ctx0" brushRef="#br0" timeOffset="-135331.076">1570 8361 0,'0'0'0,"-18"-18"16,18-17-1,18 0 1,70 35 0,36-18-1,-1 18 1,-35 0 0,-35 0 15,-35 0-31</inkml:trace>
  <inkml:trace contextRef="#ctx0" brushRef="#br0" timeOffset="-134948.065">2293 8643 0,'0'0'0,"-71"53"31,1 18-31,35-19 16,17 19 0,36-18-1,70-18 16,0-35-15,-70-17-16,35-36 16,-18-36-1,-53-16 1,-52-1 0,-19 70-1,19 54 1,52 17-1</inkml:trace>
  <inkml:trace contextRef="#ctx0" brushRef="#br0" timeOffset="-133550.327">3281 8608 0,'-18'0'15,"1"0"1,-1 53 0,18-36-1,-18 36-15,-17 18 16,17 17 15,18-53-15,-17-35-1,17-17 1,0-36 0,0-35-1,35-18 1,71-35-1,-18 123 1,0 53 0,-17 71-1,-18 0 1,-53-36 0,0 36-1,0-70 1,17-19 15,19-17-31</inkml:trace>
  <inkml:trace contextRef="#ctx0" brushRef="#br0" timeOffset="-133085.763">3969 8608 0,'0'0'0,"0"-18"16,-18 0-1,-17 18-15,0 0 16,-71 0 0,35 53-1,18 36 1,71-1-1,52-18 17,19-34-17,-19-54 1,-35-35 0,1-35-1,-19 17 1,1 18-1,-18 53 1,-18 71 0,18 0-1,18-1 1,17 1 0,1-18-1,-19-53-15</inkml:trace>
  <inkml:trace contextRef="#ctx0" brushRef="#br0" timeOffset="-132751.237">4339 8731 0,'0'0'0,"0"-35"16,0 17-1,0 36 1,0 0-1,0-1-15,0 54 16,18-1 0,17 1-1,-35-36 1,35-35 0,-17-17-1,17-54 1,-17-17-1,17-18 1,-17 35 15,-1 36-15,19 35-16</inkml:trace>
  <inkml:trace contextRef="#ctx0" brushRef="#br0" timeOffset="-132551.926">4815 8678 0,'0'0'0,"0"18"0,-35 35 16,17 0 0,-17 17-1,35-17 1,0-35-16,0 0 15</inkml:trace>
  <inkml:trace contextRef="#ctx0" brushRef="#br0" timeOffset="-132386.393">4851 8378 0,'0'0'0,"0"-35"0,0-35 15,-36 52 1,36 53 0,36 1-1,-1-1-15</inkml:trace>
  <inkml:trace contextRef="#ctx0" brushRef="#br0" timeOffset="-131787.104">5415 8643 0,'0'0'15,"18"-35"1,-18-1 0,-36 1-1,-34 35 1,-54 0-1,1 53 1,52 18 0,71 35-1,89-36 1,-19-52 0,36-18-1,-18-36 1,-17-34-1,-36 17 1,-35 18 0,-53 105 15,0 18-15,0 36-1,18 17 1,17 0-1,-17-35 1,0-35 0,-18-36-1,-18-35 1,18-35 0,-17-36-1,70 0 1,35-17-1,71-35 1,-53 87 0</inkml:trace>
  <inkml:trace contextRef="#ctx0" brushRef="#br0" timeOffset="-131303.721">5927 8625 0,'0'0'0,"17"-17"16,-34-1 0,-36 18-1,0 18 1,-18 35-1,36 35 1,53-18 0,35 1-1,17-36 17,-17-35-17,0-35 1,-18-53-1,-35 17 1,0 54 0,-35 70-1,17 35 1,18 18 0,0-54-1,18 1 1,0-35-16,-1-18 15,1 0-15</inkml:trace>
  <inkml:trace contextRef="#ctx0" brushRef="#br0" timeOffset="-130972.191">6509 8343 0,'0'0'15,"-53"-106"1,35 106 0,1 0-1,-1 36 1,0 52 0,18-53-16,-35 106 15,17-53 1,-35 54-1,18-37 1,35-16 0,35-19-1,71-35 1,0-70 15,-71 35-31</inkml:trace>
  <inkml:trace contextRef="#ctx0" brushRef="#br0" timeOffset="-130805.269">6368 8625 0,'0'0'16,"-36"-17"-16,1-1 15,35 0 1,71 18-1,52-17 1</inkml:trace>
  <inkml:trace contextRef="#ctx0" brushRef="#br0" timeOffset="-130472.141">6809 8731 0,'0'0'16,"17"0"-16,36 0 16,18-17-1,-36-36 1,-17 17 0,-18-34-1,-89 35 1,1 70-1,0 71 1,35 17 0,71-17-1,35-35 1,35-19 15,18-52-31</inkml:trace>
  <inkml:trace contextRef="#ctx0" brushRef="#br0" timeOffset="-129774.044">7973 8431 0,'0'0'0,"17"-17"0,-17-19 31,0 19-15,-35 70 15,0 35-15,-18 35-1,0 19 1,35-19 0,18-35-1,18-17 1,17-36-1,18-17 1,0-36 0,-18 0-16</inkml:trace>
  <inkml:trace contextRef="#ctx0" brushRef="#br0" timeOffset="-129590.273">7673 8731 0,'0'0'16,"-35"0"-16,-1 0 16,19-17-1,52-1 1,18 18 0,88-18-1,-18 1 1</inkml:trace>
  <inkml:trace contextRef="#ctx0" brushRef="#br0" timeOffset="-129292.504">8308 8590 0,'0'0'0,"-18"0"16,1 18-16,-36 52 15,35 19 1,18-72-1,71 71 1,52-35 0,18-35-1,-53-18 1,-52-88 0,-36-53-1,-36 35 1,-52 53-1,0 53 1,-18 0 0</inkml:trace>
  <inkml:trace contextRef="#ctx0" brushRef="#br0" timeOffset="-128575.927">9772 8802 0,'0'0'0,"0"-35"16,0-1 0,-35 1-1,17 17-15,-17 18 16,-89 18-1,36 35 1,35 35 0,71 0-1,52-17 1,19-54 0,-37-17-1,19-35 16,-18-53-15,-35 0 0,-18 53-1,-18 35 1,0 88 0,18 0-1,36-18 1,-1-34-1</inkml:trace>
  <inkml:trace contextRef="#ctx0" brushRef="#br0" timeOffset="-128308.596">10054 8767 0,'0'0'0,"71"-53"32,-18 35-17,70 71 1,-52 53 0,-54-18-1,-17-18 1,0-17-1,0-35 1</inkml:trace>
  <inkml:trace contextRef="#ctx0" brushRef="#br0" timeOffset="-127860.56">10742 8784 0,'0'0'0,"0"-17"16,0-19-1,-53 36 1,0 0 0,-35 71-1,70-1 1,18-17-1,18 18 1,35-18 0,-18-53-1,1-18 1,16-70 0,-34 0-1,-18 35 1,0 70-1,-18 54 17,18 17-17,18-17 1,35-18 0,-35-36-16</inkml:trace>
  <inkml:trace contextRef="#ctx0" brushRef="#br0" timeOffset="-127178.517">10319 8661 0,'-18'-18'32,"0"18"-32,-17 0 31,18 0-31,-19 0 16,-34 18-1,-1 17 1,36 18-1,0-18 1,17 18 0,0 0-1,18 18 1,-17-36 0,17-18-1,0 1 1,35-18-1,-17 0 1</inkml:trace>
  <inkml:trace contextRef="#ctx0" brushRef="#br0" timeOffset="-125963.321">10672 8784 0,'-18'18'78,"0"-1"-63,1-17-15,-1 36 16,-17 17 0,17-18-1,0 18 1,18-18 0,0 0-1,0-17 1,0 17-1,18-17 17,0-18-17,-18 18-15,35-18 32,-17 0-17,-1 0 1,1 0-1,0 0-15,-1 0 16,1-18 0,-1 18-1,1-35 1,0 17 0,-1-17-1,1-1 1,0 1-1,-18 0 1,0 17 0,0-17-1,0 0 17,0-18-17,0 35 1,0 1-1,0-1 1,-18 0 0,-17 18-1,-18 0 1,0 53 0,-18 0-1,36-18 1</inkml:trace>
  <inkml:trace contextRef="#ctx0" brushRef="#br0" timeOffset="-125298.005">11430 8361 0,'-18'0'0,"1"0"47,-1 17-32,-17 54 1,0 35-1,-18 35 1,17-18 0,19-17-1,-1 0 1,18-53 0,35-18 15,18-35-16,18 0 1,-18-35-16</inkml:trace>
  <inkml:trace contextRef="#ctx0" brushRef="#br0" timeOffset="-125097.889">11130 8749 0,'0'0'0,"-70"-35"16,87 35 15,18 0-31,71 0 16,53-36 0,-124 19-1</inkml:trace>
  <inkml:trace contextRef="#ctx0" brushRef="#br0" timeOffset="-124664.431">11712 8326 0,'0'0'0,"0"-18"16,-35 53 0,17 71-1,1 35 1,-1 18-1,18-36 1,-18-52 0,18-18-1,0-36 1,0-52 0,0-18 15,53-35-16,35 18 1,18 52 0,18 53-1,-54 53 1,-52 1 0,-36-19-1,-35-17 1,18-18-1,35-52 1</inkml:trace>
  <inkml:trace contextRef="#ctx0" brushRef="#br0" timeOffset="-124316.053">12188 8802 0,'18'0'15,"0"0"-15,-1-18 16,19 1 0,-19-36-1,-17 0 1,0 17-1,-35 36 1,-18 18 0,18 70-1,17 18 1,18-18 0,18-70-16,17 52 31,36-52-16,-36-18-15</inkml:trace>
  <inkml:trace contextRef="#ctx0" brushRef="#br0" timeOffset="-124016.149">12612 8731 0,'0'18'0,"0"0"0,0 34 15,0 37 1,-18-19 0,-17-17-1,17-18 1,1-35 0,17-17-1,0-36 1,53-18 15,-1-17-15,-34 70-16,53-70 15,-54 71-15</inkml:trace>
  <inkml:trace contextRef="#ctx0" brushRef="#br0" timeOffset="-123217.054">13511 8714 0,'0'0'0,"18"-18"0,-18-17 31,18 17-15,-36-17 0,-17-1-1,-89 54 1,36 35 0,35 18-1,53 17 1,71 0-1,17-35 1,0-53 0,-35-35-1,-18-1 1,1-69 0,-19 16 15,-17 125-16,-17-19 1,-1 71 0,18 1-1,18-19 1,17-17 0,0-53-1,-17 0-15</inkml:trace>
  <inkml:trace contextRef="#ctx0" brushRef="#br0" timeOffset="-122901.231">14041 8572 0,'0'0'0,"0"-17"0,0-18 16,0 17-1,-53 53 1,17 71 15,1 35-15,17-35-1,1 35 1,-1-17 0,-17 17-1,35-106 1,0-17-1,0-36 1,0-17 0,0-54-1</inkml:trace>
  <inkml:trace contextRef="#ctx0" brushRef="#br0" timeOffset="-122652.137">14146 8572 0,'0'0'0,"18"-88"15,17 71 1,36 34 15,-18 71-15,-18 18 0,-53 0-1,-35-18 1,-70-52-1,35-1 1,53-35-16,-1-18 16,36 1-16</inkml:trace>
  <inkml:trace contextRef="#ctx0" brushRef="#br0" timeOffset="-122352.626">14499 8590 0,'0'0'0,"18"0"16,-18 88 15,0-70-15,-35 105-1,17-87-15,-35 70 16,18-1-1,-1 1 1,1-35 0,17-36-1,18-17 1,0-54 0,0 19-1</inkml:trace>
  <inkml:trace contextRef="#ctx0" brushRef="#br0" timeOffset="-122102.283">14605 8484 0,'0'0'0,"18"0"16,70 18-1,-18 35 1,-17 35-1,-35 53 1,-89-70 0,-34-36-1,16-35 1,19-18 0,52 1-16</inkml:trace>
  <inkml:trace contextRef="#ctx0" brushRef="#br0" timeOffset="-121703.509">15117 8132 0,'0'0'0,"17"-18"16,1 18 0,-1 0-1,19 18 1,-36 34 0,-18 107-1,-17-71 1,0 71-1,-1-18 1,36-35 15,0-35-15,53-1 0,18-70-1,17-17 1,-35-36-16</inkml:trace>
  <inkml:trace contextRef="#ctx0" brushRef="#br0" timeOffset="-121537.363">15540 8696 0,'0'-35'15,"0"17"-15,-53 159 0,106-229 16,-71 53 0,1 70-1,-19 18 1,36-35-16,0 17 15,0 0 1,18-35 0</inkml:trace>
  <inkml:trace contextRef="#ctx0" brushRef="#br0" timeOffset="-121387.586">15646 8255 0,'0'0'0,"-36"-35"16</inkml:trace>
  <inkml:trace contextRef="#ctx0" brushRef="#br0" timeOffset="-121070.062">15981 8343 0,'0'0'0,"0"-17"31,-18 17-15,-35 0-1,-35 70 1,18 18 0,17-35-1,35 53 1,18-18 0,18-70-16,70 35 15,18-18 1,-1-35-1</inkml:trace>
  <inkml:trace contextRef="#ctx0" brushRef="#br0" timeOffset="-120622.087">16581 8484 0,'0'0'0,"0"-17"0,0-19 15,0 1 1,-71 17 0,-17 36-1,0 53 1,52-18 0,19 35-1,52 0 1,36-17-1,17-54 1,-18-52 0,1-53-1,-18 17 1,-36 18 15,-17 71-15,-53 70-1,53 0 1,0 0 0,0-52-1,36-19 1,-1-34-16</inkml:trace>
  <inkml:trace contextRef="#ctx0" brushRef="#br0" timeOffset="-120270.439">17092 8079 0,'0'0'0,"0"-36"15,0 19 1,-18 34 15,1 19-15,-1 34-1,1 18 1,-1 36 0,0 17-1,18 0 1,0-35-1,18-36 1,-18-52-16,53 0 16,35-18-1</inkml:trace>
  <inkml:trace contextRef="#ctx0" brushRef="#br0" timeOffset="-120071.306">17074 8414 0,'0'0'0,"-35"-18"15,0-17 1,53 35 0,52 0-1,-52 0-15,88-18 16,-36 18-1</inkml:trace>
  <inkml:trace contextRef="#ctx0" brushRef="#br0" timeOffset="-119737.776">17568 8220 0,'0'0'0,"0"-71"16,0 54-16,-35-1 15,17 18 1,18 18 0</inkml:trace>
  <inkml:trace contextRef="#ctx0" brushRef="#br0" timeOffset="-118941.248">17515 8396 0,'0'0'0,"-17"0"78,17 18-78,-18-1 16,18 1-1,0 0 1,0-1-1,0 1-15,-18 17 16,1 53 0,-1-35-1,18-17 1,0-19 0,0-34 30</inkml:trace>
  <inkml:trace contextRef="#ctx0" brushRef="#br0" timeOffset="-118475.331">18080 8378 0,'0'0'0,"0"-52"15,-35 34 1,-36 18 15,0 18-15,-17 70-1,35 0 1,53-53-16,36 71 16,52-35-1,-18-36 1,1-35-1,-18-71 1,-36 18 0,1-88-1,-18 53 1,0 70 0,18 18-1</inkml:trace>
  <inkml:trace contextRef="#ctx0" brushRef="#br0" timeOffset="-118108.316">18256 8696 0,'0'-18'16,"18"-17"-1,0-36 1,-1-17 0,36-18-1,18 36 1,-18 52 0,17 54-1,-70-19-15,18 107 16,-18-1 15,0 1-15,-18-54-1,0-35 1,1-52 0</inkml:trace>
  <inkml:trace contextRef="#ctx0" brushRef="#br0" timeOffset="-116644.893">19032 8484 0,'0'0'0,"-17"-17"16,34 17 31,19 0-32,-1 0-15,53 0 16,106 17 0,0-17-1,-141 0-15,106 0 16,-53 0 0,-71 0-1,-17 0 1,-1 0 15,1 18-31,-1 0 31</inkml:trace>
  <inkml:trace contextRef="#ctx0" brushRef="#br0" timeOffset="-114980.452">2170 10266 0,'0'-18'15,"0"1"1,35-1 0,-35 0-16,17 1 15,1-1 1,-18 0-1,-35 1 1,-53 17 0,-1 17-1,-16 36 17,16 0-17,72 18 1,17-1-1,53-17 1,17-35 0,18-18-1,-17-35 1,0-36 0,70-88-1,-71 71 1,-17-88-1,-53 105 1,0 1 0,0 52-1,0 36 1,-17 70 15,-36 71-15,17-36-1,1-17 1,35-18 0,0-53-1,0 18 1,18-53 0</inkml:trace>
  <inkml:trace contextRef="#ctx0" brushRef="#br0" timeOffset="-114630.161">2558 10266 0,'0'0'0,"17"0"16,1 17-1,0-17 1,-1 53-1,-17 18 1,0-18 0,0-36-16,0 19 15,-17-36 1,17-18 15,0-35-15,52-17-1,-34 52-15,70-53 16,-17 19 0,-1 34-1,-52 18 1</inkml:trace>
  <inkml:trace contextRef="#ctx0" brushRef="#br0" timeOffset="-114448.254">3016 10319 0,'0'17'16,"0"1"-1,0 35 1,0-18 0,-17 18-1,-1-53 16</inkml:trace>
  <inkml:trace contextRef="#ctx0" brushRef="#br0" timeOffset="-114281.968">3069 10054 0,'0'0'0,"0"-88"15,0 35 16,-17 71-15,17 17 0,0 18-1</inkml:trace>
  <inkml:trace contextRef="#ctx0" brushRef="#br0" timeOffset="-113899.81">3228 10266 0,'0'17'16,"0"1"0,0 0-1,0 17-15,0 36 31,0-54-31,18 54 16,-18-36 0,35 0-1,0-35 1,0-35 0,18-18-1,-17-35 1,34-18-1,-52 71 1,17 17 0,36 1-1</inkml:trace>
  <inkml:trace contextRef="#ctx0" brushRef="#br0" timeOffset="-113532.79">3828 10336 0,'0'0'0,"35"0"16,0 0 0,-17-17-16,35-1 15,-18-35 1,-35 0-1,-18 36 1,-35 17 0,-17 17-1,17 54 1,35-1 0,18 19-1,36-19 1,17 1 15,17-18-15,-35-53-16</inkml:trace>
  <inkml:trace contextRef="#ctx0" brushRef="#br0" timeOffset="-113200.21">4339 10319 0,'18'0'16,"-18"17"-16,0 36 15,0 0 1,0 18 0,-18-36-1,18-17-15,0-36 47,0 0-31,18-35-1,-1-17 1,1-18 0,0 35-1,-18 35-15,0 1 16</inkml:trace>
  <inkml:trace contextRef="#ctx0" brushRef="#br0" timeOffset="-112898.124">4710 10407 0,'0'18'15,"-18"-18"1,18 17 0,-18 1-1,18-1-15,18-34 63,-18-1-48,18 18-15,-18-17 16,0-1 0,17 0-1</inkml:trace>
  <inkml:trace contextRef="#ctx0" brushRef="#br0" timeOffset="-112151.371">5433 10442 0,'0'71'15,"0"-54"1,0 19 0,17-19-1,-17-34 17,18-19-17,17-17 1,-17-17-1,35-1 1,-18 54 0,36 17-1,-1 17 1,-17 36 0,0 18-1,-53-1 1,0-17-1,-18 0 1</inkml:trace>
  <inkml:trace contextRef="#ctx0" brushRef="#br0" timeOffset="-111668.404">6262 10354 0,'0'0'15,"17"-18"1,-17 1 0,0-1-1,-52 18 1,-19 0-1,0 53 1,18 18 0,36-1-1,52 1 1,18-18 0,0-36-1,0-52 1,0-18-1,0-35 1,-36 53 15,-17 17-15,-17 53 0,-1 18-1,18 18 1,18-18-1,17 0 1,18-53 0</inkml:trace>
  <inkml:trace contextRef="#ctx0" brushRef="#br0" timeOffset="-111286.156">6703 10407 0,'0'0'16,"0"-18"-16,-18 18 16,18 36 31,0-19-47,0 18 15,35 54 1,1-19-1,-19-34 1,19-19 0,-1-34-1,0-1 1,18-53 0,0 1-1,0-18 1,-18 52-1,0 19 1,-17-1 0</inkml:trace>
  <inkml:trace contextRef="#ctx0" brushRef="#br0" timeOffset="-111102.162">7285 10389 0,'0'0'0,"0"36"31,0-1-15,-35 18-1,35-36-15,-18 36 16,18-17 0</inkml:trace>
  <inkml:trace contextRef="#ctx0" brushRef="#br0" timeOffset="-110919.783">7391 10248 0,'0'0'0,"17"-35"16,-17-36-1,0 36 1,18 53 15,-18-1-31</inkml:trace>
  <inkml:trace contextRef="#ctx0" brushRef="#br0" timeOffset="-110254.821">7920 10372 0,'0'0'15,"17"-18"-15,-17 0 32,-17-17-17,-18 35 1,-36 0-1,0 18 1,19 17 0,16 18-1,72 0 1,16 0 0,19-53-1,17-18 1,0-35-1,-35 18 1,-17 0 0,-72 35 15,-34 53-15,-1 35-1,36 0 1,-18 88-1,0 36 1,0 17 0,18-105-1,35-71 1,-18-36 0,-17-52-1,0-35 1,17-36-1,18-18 1,53-35 0,53 1 15,0 70-31</inkml:trace>
  <inkml:trace contextRef="#ctx0" brushRef="#br0" timeOffset="-109722.548">8590 10336 0,'0'0'0,"0"-17"0,-18 17 47,1 0-47,-36 0 15,35 0 1,-52 0-16,-36 35 31,53 0-15,18 18-1,70-18 1,18 1 0,35-36-1,18-18 1,-53-35 0,0 18-1,-53 53 16,0-1-15,0 1-16,0 52 16,0-17-1,35-17 1,36-19 15,-18-17-31</inkml:trace>
  <inkml:trace contextRef="#ctx0" brushRef="#br0" timeOffset="-109323.152">9225 9913 0,'0'0'0,"0"-18"0,-18 1 15,18 34 17,-17 72-17,-18-1 1,-1 18 0,-17-18 15,18 0-16,17 0 1,18 0 0,0-35-1,36 0 1,-19-53-16,36 18 16,18-18-1,-1-53 1,-52 35-16</inkml:trace>
  <inkml:trace contextRef="#ctx0" brushRef="#br0" timeOffset="-109172.256">9155 10266 0,'0'0'0,"-18"-18"0,-17-17 31,105 17 0,-35 18-15,-17-17-16</inkml:trace>
  <inkml:trace contextRef="#ctx0" brushRef="#br0" timeOffset="-108790.312">9437 10301 0,'35'0'32,"-17"0"-32,-1-18 0,19 1 15,-36-18 16,-36-1-15,-17 36 0,1 53-1,-1 18 1,53 17 0,0 18-1,35-53 1,35 0-1,36-18 1,-35-35 0</inkml:trace>
  <inkml:trace contextRef="#ctx0" brushRef="#br0" timeOffset="-108407.934">10213 10054 0,'0'0'0,"0"-35"31,-18 35-31,-35 0 16,36 18-16,-54 34 16,1 37-1,34 16 1,36 19 0,36-1-1,17-17 16,35-35-15,0-54 0,-18-17-16</inkml:trace>
  <inkml:trace contextRef="#ctx0" brushRef="#br0" timeOffset="-108091.969">10813 9984 0,'0'0'0,"17"17"0,36 71 15,-35 36 16,-18 17-15,-53 0 0,18-70-1,-36 17 1,-17-35 0,53-53-1,17 0-15</inkml:trace>
  <inkml:trace contextRef="#ctx0" brushRef="#br0" timeOffset="-107696.142">11183 10354 0,'0'0'0,"-18"18"16,18-1-16,-17-17 15,-1 0 16,18-17 1,18 17-17,-18-18 1,17 18 46</inkml:trace>
  <inkml:trace contextRef="#ctx0" brushRef="#br0" timeOffset="-106743.432">11818 9895 0,'0'0'0,"0"18"32,0 0-17,18-1-15,-18 19 16,0 34-1,-36 18 1,1-17 15,0-1-15,17-34-16,18 34 16,0 18-1,0-35 1,35-17-1,18-36 1,18 0 0,0-18-1,17-17 1,-53 17-16</inkml:trace>
  <inkml:trace contextRef="#ctx0" brushRef="#br0" timeOffset="-106543.64">11889 10213 0,'0'0'0,"-18"0"16,0 0 0,18-18-1,53 18 1,53 0-1,53-17 1,-124-1-16</inkml:trace>
  <inkml:trace contextRef="#ctx0" brushRef="#br0" timeOffset="-106261.274">12294 10336 0,'0'0'0,"18"36"16,35 17 0,0-53-1,17-18 1,-34-53-1,-36 1 1,-18-1 0,-35 36-1,18 17 1</inkml:trace>
  <inkml:trace contextRef="#ctx0" brushRef="#br0" timeOffset="-105444.779">12382 10195 0,'0'-17'16,"-17"34"77,-1-17-93,1 18 16,-1 17 0,0-17-1,1-1 1</inkml:trace>
  <inkml:trace contextRef="#ctx0" brushRef="#br0" timeOffset="-104613.999">13441 9754 0,'0'0'0,"0"-35"16,-71 53 15,-52 52-15,17 71-1,18-35 1,0 88-1,70-141-15,-35 123 16,35 1 0,54-18-1,69-54 17,-16-52-32</inkml:trace>
  <inkml:trace contextRef="#ctx0" brushRef="#br0" timeOffset="-102916.171">13705 10266 0,'0'-18'16,"18"1"0,-18-1-1,0 0 1,0 36 31,-18-18-32,1 70 1,-1-52-16,0 17 16,1 1-16,17-1 15,0 35 1,17-34-1,36-1 1,0-35 0,18-35-1,-1-36 1,1-17 0,-18 0-1,-35 17 1,-18 36 15,-36 70 0,1 36-15,17-1 0,18 1-1,0-1 1,53-34-1,-35-19-15,35-17 16,-18 0-16</inkml:trace>
  <inkml:trace contextRef="#ctx0" brushRef="#br0" timeOffset="-102600.107">14446 10248 0,'0'0'0,"18"0"31,17 53-15,-17 18-1,-18-36 1,-18 35 0,1-34-1,-1-36 1,18-71 31,18 54-47,-18-1 0,70-53 15,18-17 1,0 35 0,-52 18-1</inkml:trace>
  <inkml:trace contextRef="#ctx0" brushRef="#br0" timeOffset="-102217.789">15046 9948 0,'0'0'0,"18"-17"16,-18-36 0,0 35-1,-36 106 32,19-17-47,-19 52 16,19 1-1,17-89 1,-18 36 0,0 17-1,1-35 1,17-18 0,0-70-1</inkml:trace>
  <inkml:trace contextRef="#ctx0" brushRef="#br0" timeOffset="-101701.961">15416 9490 0,'0'-36'16,"0"72"-16,18-72 31,17 89-15,18 88-1,0 71 1,-18 0-1,-35-71 17,-17-88-32,-36 123 15,-18-35 1,1-35 0,-18-71-1,17-35 1,53-17-16</inkml:trace>
  <inkml:trace contextRef="#ctx0" brushRef="#br0" timeOffset="-101152.623">16051 10089 0,'0'0'16,"0"18"0,36-18-1,-1-18 1,-17-17-1,-18 0 1,0 17 0,-18 1 15,0 17-15,36 0 15,-18 17-16,35-17 1,-17 18 0</inkml:trace>
  <inkml:trace contextRef="#ctx0" brushRef="#br0" timeOffset="-100836.121">16157 10336 0,'0'0'0,"35"0"15,-17 0 1,-18 18 15,0 17-15,-35 1-1,-18 34 1,-35-17 0,52-35-16,-34-1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A3FE0-748A-4A91-BF8B-16DE2DFE3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9BBF78-4E90-4F5D-807E-808DAD1ED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67D0B-A9D4-4AB9-872E-A0ADB4E7E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0F63-DDC9-42B9-981E-D6A8446609CC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022BC-C673-4409-B0C3-568B93A34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FB14B-38D0-4119-A77D-E2A36FE2E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403A-6ED7-482B-8353-96B5401F4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366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FE7BD-3B5F-42B5-AA69-18A9A098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F35E5-712D-4FEA-9BFC-D45CD2DA2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7659E-2F06-4B89-B51B-DABC2458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0F63-DDC9-42B9-981E-D6A8446609CC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7A13A-CD6C-4A26-9E4C-F1D0F31CA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B8B14-095D-47CC-9579-55D146660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403A-6ED7-482B-8353-96B5401F4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11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2E4499-3B0A-46AC-BB7E-ED51ED963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079EF-07C7-43E5-9FB9-52A77F20E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7413E-EA18-4D44-A60C-D12C44B47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0F63-DDC9-42B9-981E-D6A8446609CC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4D5C4-56FA-4C8E-9420-71F6A2C2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959C6-2801-4330-9ACF-8781E61A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403A-6ED7-482B-8353-96B5401F4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16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4C870-DEAA-4AAC-9023-813B9BAEB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1B888-5BB2-42E4-B5F7-D8447C99F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C51B-234B-455B-8C5F-6235A0D34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0F63-DDC9-42B9-981E-D6A8446609CC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36D1F-5317-4ED9-AE43-6D5A3CC19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9B9B0-219D-4936-BC01-0EAD75E10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403A-6ED7-482B-8353-96B5401F4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80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4E53E-1B86-4A74-A85F-76D63618E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0EA9B-340A-49D5-8D81-F899B8627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90AAA-7D33-46ED-86C2-F01993AE7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0F63-DDC9-42B9-981E-D6A8446609CC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C249C-5DAB-42DD-A339-4B8965E91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2BCCC-EAB4-4518-8AD0-7D931915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403A-6ED7-482B-8353-96B5401F4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54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6C211-858C-4971-B96F-93BED5E7C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FAEBE-3B4A-4D07-AB6E-63A5BB99B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C36C4-26BF-425E-8993-B68796A9A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9D894-1039-4E8B-854E-1A4A83440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0F63-DDC9-42B9-981E-D6A8446609CC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A151B-415A-4AC0-825F-AFE6E800D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1DB9F-190F-4A76-9FCF-F91E4A9AB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403A-6ED7-482B-8353-96B5401F4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406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3FCCF-4254-43E0-9118-4F72881EF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A47BF-FE2E-4920-A69C-B4389DEFB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BD58F-0F9B-4739-90FE-F69A2C906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F7AD75-6284-4175-BC07-83F631702B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14E-BF72-4E9E-B7A5-6AC3DE631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B0A579-4485-4CA6-B55D-F0286F35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0F63-DDC9-42B9-981E-D6A8446609CC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E30A8-962D-4E18-B60F-521EA3E58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BF48EB-E8A3-4456-BD38-270F20F9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403A-6ED7-482B-8353-96B5401F4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32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7A89-018A-493C-9A60-96161CC30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13FF68-AC0B-4EB7-AD53-A2C4A41AE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0F63-DDC9-42B9-981E-D6A8446609CC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5F4C9-CBF1-463A-8BCB-CA668F48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19147-CE37-4DDC-80B7-EEC36A936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403A-6ED7-482B-8353-96B5401F4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989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B8B326-7799-4FFD-BD1B-BFCD57F0D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0F63-DDC9-42B9-981E-D6A8446609CC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5BCE92-85E0-41D8-A421-AC4C2B37B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1008A-7AA3-4FC8-98FF-759F79055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403A-6ED7-482B-8353-96B5401F4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22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9808D-ABB7-4D4B-9708-C84F890A5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1EBAF-7EAA-49E7-8891-B4FC40437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F3D08-E566-4C50-8020-84B24D34C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175AA-7221-4D86-AA62-7A409E2AF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0F63-DDC9-42B9-981E-D6A8446609CC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CEDE8-CBC3-4453-B59C-67A3F747E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9E7E2-B807-4BB3-8BBD-E8175BE5B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403A-6ED7-482B-8353-96B5401F4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51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F63EC-F1E4-4EF6-9E6E-ED6DE6D5C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9C0277-F4F5-4021-B00C-66B1D28ECE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224F0-E1D5-4AB5-98A8-5622DEB3E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DC9D6-3D7B-41B5-82CB-E5732A44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0F63-DDC9-42B9-981E-D6A8446609CC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2C800-DF04-42E4-BAA1-37A4F55C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52ABE-BBB2-43D0-895F-983997D9D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403A-6ED7-482B-8353-96B5401F4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01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DF92-E40D-4A62-A95F-C16277D3D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2903F-0979-4737-A65D-CCD361A67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AF0CC-F72E-496F-BF61-CAA900A44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30F63-DDC9-42B9-981E-D6A8446609CC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428C8-D3FC-45DB-A478-F29EE22D7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0477-FFA1-417F-877F-5E141BEF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E403A-6ED7-482B-8353-96B5401F4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44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922B0-453F-48FD-A3B5-9AF7F6B56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8FB97A-8B46-4E97-BB4F-3D273194B3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410DCC-1737-41F7-924C-850E88AD01F0}"/>
                  </a:ext>
                </a:extLst>
              </p14:cNvPr>
              <p14:cNvContentPartPr/>
              <p14:nvPr/>
            </p14:nvContentPartPr>
            <p14:xfrm>
              <a:off x="31680" y="158760"/>
              <a:ext cx="9398520" cy="6229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410DCC-1737-41F7-924C-850E88AD01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20" y="149400"/>
                <a:ext cx="9417240" cy="624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0668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50F94-D21B-4EB9-ADDA-BEDB8FBC0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B5FDD-3FDD-4A4E-A93C-54524C841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693C8C-C9CD-4E6A-B1FC-2AF4CEF56A11}"/>
                  </a:ext>
                </a:extLst>
              </p14:cNvPr>
              <p14:cNvContentPartPr/>
              <p14:nvPr/>
            </p14:nvContentPartPr>
            <p14:xfrm>
              <a:off x="25560" y="304920"/>
              <a:ext cx="8547120" cy="4788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693C8C-C9CD-4E6A-B1FC-2AF4CEF56A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00" y="295560"/>
                <a:ext cx="8565840" cy="480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2613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FBA9-8457-4770-83EA-C4785C064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9D5B0-DB5E-448B-9B36-7E9D20441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975696-18AA-48CD-804B-C4E8CFF2BCF3}"/>
                  </a:ext>
                </a:extLst>
              </p14:cNvPr>
              <p14:cNvContentPartPr/>
              <p14:nvPr/>
            </p14:nvContentPartPr>
            <p14:xfrm>
              <a:off x="76320" y="133200"/>
              <a:ext cx="7639200" cy="4775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975696-18AA-48CD-804B-C4E8CFF2BC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123840"/>
                <a:ext cx="7657920" cy="47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E5568C5-5520-4111-AAC9-B76C2BD8F8B1}"/>
                  </a:ext>
                </a:extLst>
              </p14:cNvPr>
              <p14:cNvContentPartPr/>
              <p14:nvPr/>
            </p14:nvContentPartPr>
            <p14:xfrm>
              <a:off x="158760" y="4172040"/>
              <a:ext cx="1702080" cy="304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E5568C5-5520-4111-AAC9-B76C2BD8F8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9400" y="4162680"/>
                <a:ext cx="1720800" cy="32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143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1A6E4-5B5B-4BD2-8D3E-1BB3034DB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10786-1197-4104-9749-F68A45414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2EDD0A8-9AF8-41ED-83C7-D91E73CC6D5B}"/>
                  </a:ext>
                </a:extLst>
              </p14:cNvPr>
              <p14:cNvContentPartPr/>
              <p14:nvPr/>
            </p14:nvContentPartPr>
            <p14:xfrm>
              <a:off x="44280" y="222120"/>
              <a:ext cx="12141720" cy="6083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2EDD0A8-9AF8-41ED-83C7-D91E73CC6D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20" y="212760"/>
                <a:ext cx="12160440" cy="610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514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3C8E4-4F42-45AE-873B-E460B275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A10B7-B049-4214-8DB2-BB56594AB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907387-8AC8-46D6-93FC-18C2F91DEDBA}"/>
                  </a:ext>
                </a:extLst>
              </p14:cNvPr>
              <p14:cNvContentPartPr/>
              <p14:nvPr/>
            </p14:nvContentPartPr>
            <p14:xfrm>
              <a:off x="101520" y="31680"/>
              <a:ext cx="9722160" cy="2534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907387-8AC8-46D6-93FC-18C2F91DED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160" y="22320"/>
                <a:ext cx="9740880" cy="255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C2E2AFD-78CF-47C2-8A5A-7BDF4495FCD9}"/>
                  </a:ext>
                </a:extLst>
              </p14:cNvPr>
              <p14:cNvContentPartPr/>
              <p14:nvPr/>
            </p14:nvContentPartPr>
            <p14:xfrm>
              <a:off x="44280" y="2698920"/>
              <a:ext cx="11887560" cy="2870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C2E2AFD-78CF-47C2-8A5A-7BDF4495FC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920" y="2689560"/>
                <a:ext cx="11906280" cy="288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2333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4262A-3BE0-463E-B76C-ED023C38F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F4CA3-3622-437F-96F7-5F5E28F61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93D4CE-C319-4E09-8864-D312B9F79571}"/>
                  </a:ext>
                </a:extLst>
              </p14:cNvPr>
              <p14:cNvContentPartPr/>
              <p14:nvPr/>
            </p14:nvContentPartPr>
            <p14:xfrm>
              <a:off x="50760" y="177840"/>
              <a:ext cx="7861680" cy="3930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93D4CE-C319-4E09-8864-D312B9F795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00" y="168480"/>
                <a:ext cx="7880400" cy="394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0282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QPS-Basavanagudi</dc:creator>
  <cp:lastModifiedBy>QPS-Basavanagudi</cp:lastModifiedBy>
  <cp:revision>5</cp:revision>
  <dcterms:created xsi:type="dcterms:W3CDTF">2022-12-09T04:45:40Z</dcterms:created>
  <dcterms:modified xsi:type="dcterms:W3CDTF">2022-12-09T06:35:35Z</dcterms:modified>
</cp:coreProperties>
</file>