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07"/>
  </p:normalViewPr>
  <p:slideViewPr>
    <p:cSldViewPr snapToGrid="0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8B198-6273-5F48-A6EF-AF4493174BD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66CD5-16C4-274F-844C-518E87A1540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689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66CD5-16C4-274F-844C-518E87A15404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2807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1/10/25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9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1/10/25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9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7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1/10/25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9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8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1/10/25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6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1/10/25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12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1/10/25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1/10/25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1/10/25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6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1/10/25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5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3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 descr="Triangular abstract background">
            <a:extLst>
              <a:ext uri="{FF2B5EF4-FFF2-40B4-BE49-F238E27FC236}">
                <a16:creationId xmlns:a16="http://schemas.microsoft.com/office/drawing/2014/main" id="{64B4F63B-A4A9-6519-DC6C-A5E9C563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0D0AE-6F6A-5BF5-8458-7B373426B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500"/>
              <a:t>“relationship between my BiTaksi usage and my academic schedule” </a:t>
            </a:r>
            <a:endParaRPr lang="en-TR" sz="4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C1F6B-B284-CE15-A63F-F468A78C0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TR" dirty="0"/>
              <a:t>Fikret Dara Aktas-32511</a:t>
            </a:r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1542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7AE5B-039B-E073-2622-E88FDA477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riangular abstract background">
            <a:extLst>
              <a:ext uri="{FF2B5EF4-FFF2-40B4-BE49-F238E27FC236}">
                <a16:creationId xmlns:a16="http://schemas.microsoft.com/office/drawing/2014/main" id="{2139A740-2CA4-03B7-4501-35ED9C09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10" r="-1" b="-1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A5A02-1CAA-CD91-8EDA-F385F1E92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963" y="-1139386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br>
              <a:rPr lang="en-US" sz="1600" dirty="0">
                <a:solidFill>
                  <a:schemeClr val="tx1"/>
                </a:solidFill>
                <a:effectLst/>
                <a:latin typeface=".AppleSystemUIFont"/>
              </a:rPr>
            </a:br>
            <a:br>
              <a:rPr lang="en-US" sz="1600" dirty="0">
                <a:solidFill>
                  <a:schemeClr val="tx1"/>
                </a:solidFill>
                <a:effectLst/>
                <a:latin typeface=".AppleSystemUIFont"/>
              </a:rPr>
            </a:br>
            <a:endParaRPr lang="en-TR" sz="45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FB11-A9E4-96BC-2F83-F8044D199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68" y="1985952"/>
            <a:ext cx="10766489" cy="862394"/>
          </a:xfrm>
        </p:spPr>
        <p:txBody>
          <a:bodyPr anchor="t">
            <a:noAutofit/>
          </a:bodyPr>
          <a:lstStyle/>
          <a:p>
            <a:pPr algn="ctr"/>
            <a:r>
              <a:rPr lang="en-US" sz="6000" b="1" dirty="0"/>
              <a:t>THANK YOU FOR YOUR TIME!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5709C-5F58-ABFE-3F16-539703ABCE27}"/>
              </a:ext>
            </a:extLst>
          </p:cNvPr>
          <p:cNvSpPr txBox="1"/>
          <p:nvPr/>
        </p:nvSpPr>
        <p:spPr>
          <a:xfrm>
            <a:off x="3045619" y="198595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405600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B7C6E-A1C5-4525-F6A7-16ACA2D7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F22045-D132-FFDF-8AE5-BA091EE2A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 descr="Triangular abstract background">
            <a:extLst>
              <a:ext uri="{FF2B5EF4-FFF2-40B4-BE49-F238E27FC236}">
                <a16:creationId xmlns:a16="http://schemas.microsoft.com/office/drawing/2014/main" id="{DDBD19AC-9ECD-9A74-A06A-D047EA0FDD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10" r="-1" b="-1"/>
          <a:stretch/>
        </p:blipFill>
        <p:spPr>
          <a:xfrm>
            <a:off x="0" y="16850"/>
            <a:ext cx="12188952" cy="685799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5FDF476-28F5-16D5-2180-ACB3B136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CBCAA47-BB23-9C8C-A57D-F0AC919F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FB68784-5CE0-F832-7B9A-3182C24D9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5B193B-D36A-2B81-0014-ED3631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7C97DA5-D2FF-5C2C-0B24-00C550CCE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CDCE6-E148-6883-7185-C684F436E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-1636692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500" dirty="0"/>
              <a:t>Data: </a:t>
            </a:r>
            <a:endParaRPr lang="en-TR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1DBA2-1475-41FC-6DBE-12FAB5AE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345" y="3139245"/>
            <a:ext cx="2706107" cy="862394"/>
          </a:xfrm>
        </p:spPr>
        <p:txBody>
          <a:bodyPr anchor="t">
            <a:normAutofit fontScale="70000" lnSpcReduction="20000"/>
          </a:bodyPr>
          <a:lstStyle/>
          <a:p>
            <a:pPr algn="ctr"/>
            <a:r>
              <a:rPr lang="en-US" dirty="0"/>
              <a:t>S</a:t>
            </a:r>
            <a:r>
              <a:rPr lang="en-TR" dirty="0"/>
              <a:t>abancı University academic schedule </a:t>
            </a:r>
          </a:p>
        </p:txBody>
      </p:sp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E032C253-F00C-923B-F24C-65A08D008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062" y="2067874"/>
            <a:ext cx="2036420" cy="879734"/>
          </a:xfrm>
          <a:prstGeom prst="rect">
            <a:avLst/>
          </a:prstGeom>
        </p:spPr>
      </p:pic>
      <p:pic>
        <p:nvPicPr>
          <p:cNvPr id="9" name="Picture 8" descr="A yellow and white sign with a car and text&#10;&#10;Description automatically generated">
            <a:extLst>
              <a:ext uri="{FF2B5EF4-FFF2-40B4-BE49-F238E27FC236}">
                <a16:creationId xmlns:a16="http://schemas.microsoft.com/office/drawing/2014/main" id="{3ED85B69-7524-9F2E-DA2D-7FB4752C1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369" y="1815370"/>
            <a:ext cx="2549278" cy="1384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3B52A8-BC62-420B-A81D-EFE5EAEB9847}"/>
              </a:ext>
            </a:extLst>
          </p:cNvPr>
          <p:cNvSpPr txBox="1"/>
          <p:nvPr/>
        </p:nvSpPr>
        <p:spPr>
          <a:xfrm rot="10800000" flipV="1">
            <a:off x="6441539" y="3339600"/>
            <a:ext cx="2226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TR" dirty="0"/>
              <a:t>iTaksi usage</a:t>
            </a:r>
          </a:p>
        </p:txBody>
      </p:sp>
    </p:spTree>
    <p:extLst>
      <p:ext uri="{BB962C8B-B14F-4D97-AF65-F5344CB8AC3E}">
        <p14:creationId xmlns:p14="http://schemas.microsoft.com/office/powerpoint/2010/main" val="98251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E6E02-189A-589E-5E9F-2B67AC0E5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riangular abstract background">
            <a:extLst>
              <a:ext uri="{FF2B5EF4-FFF2-40B4-BE49-F238E27FC236}">
                <a16:creationId xmlns:a16="http://schemas.microsoft.com/office/drawing/2014/main" id="{83F06DC6-DBE7-ED9B-B864-BD2222AD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9ED73-640A-B5A1-685B-2D14208B1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312" y="-296340"/>
            <a:ext cx="6098938" cy="3285207"/>
          </a:xfrm>
        </p:spPr>
        <p:txBody>
          <a:bodyPr>
            <a:normAutofit/>
          </a:bodyPr>
          <a:lstStyle/>
          <a:p>
            <a:r>
              <a:rPr lang="en-TR" sz="7000" dirty="0">
                <a:solidFill>
                  <a:schemeClr val="bg1"/>
                </a:solidFill>
              </a:rPr>
              <a:t>HYPOTESIS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47E95-6E46-4022-A26A-95734A39D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606" y="3133832"/>
            <a:ext cx="5588349" cy="115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300" dirty="0">
                <a:solidFill>
                  <a:schemeClr val="bg1"/>
                </a:solidFill>
              </a:rPr>
              <a:t>“There is a significant relationship between </a:t>
            </a:r>
            <a:r>
              <a:rPr lang="en-US" sz="1300" dirty="0" err="1">
                <a:solidFill>
                  <a:schemeClr val="bg1"/>
                </a:solidFill>
              </a:rPr>
              <a:t>BiTaksi</a:t>
            </a:r>
            <a:r>
              <a:rPr lang="en-US" sz="1300" dirty="0">
                <a:solidFill>
                  <a:schemeClr val="bg1"/>
                </a:solidFill>
              </a:rPr>
              <a:t> usage and academic schedule factors such as lecture times, workload.”</a:t>
            </a:r>
          </a:p>
          <a:p>
            <a:pPr>
              <a:lnSpc>
                <a:spcPct val="120000"/>
              </a:lnSpc>
            </a:pPr>
            <a:endParaRPr lang="en-TR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3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008D8-8142-CD48-3DE2-E4C179E3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riangular abstract background">
            <a:extLst>
              <a:ext uri="{FF2B5EF4-FFF2-40B4-BE49-F238E27FC236}">
                <a16:creationId xmlns:a16="http://schemas.microsoft.com/office/drawing/2014/main" id="{F1DAFECC-AB2E-DC46-881B-680364D4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FBCABA-5BB4-1582-698D-471959926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058" y="-676411"/>
            <a:ext cx="11413864" cy="328520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First I want to start with visualization of my transportation to school </a:t>
            </a:r>
            <a:br>
              <a:rPr lang="en-TR" sz="4000" dirty="0">
                <a:solidFill>
                  <a:schemeClr val="tx1"/>
                </a:solidFill>
              </a:rPr>
            </a:br>
            <a:endParaRPr lang="en-TR" sz="4000" dirty="0">
              <a:solidFill>
                <a:schemeClr val="tx1"/>
              </a:solidFill>
            </a:endParaRPr>
          </a:p>
        </p:txBody>
      </p:sp>
      <p:pic>
        <p:nvPicPr>
          <p:cNvPr id="9" name="Picture 8" descr="A graph of a bar&#10;&#10;Description automatically generated">
            <a:extLst>
              <a:ext uri="{FF2B5EF4-FFF2-40B4-BE49-F238E27FC236}">
                <a16:creationId xmlns:a16="http://schemas.microsoft.com/office/drawing/2014/main" id="{E1664D44-3BBC-4C92-93F3-8680EE0CE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96" y="1975247"/>
            <a:ext cx="6338887" cy="475416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BBE286-4D38-1D84-5348-20D81C25959D}"/>
              </a:ext>
            </a:extLst>
          </p:cNvPr>
          <p:cNvSpPr txBox="1">
            <a:spLocks/>
          </p:cNvSpPr>
          <p:nvPr/>
        </p:nvSpPr>
        <p:spPr>
          <a:xfrm>
            <a:off x="7117728" y="2608796"/>
            <a:ext cx="4138048" cy="2926488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Based on the initial graph, it appears that my visits to the university are less frequent than anticipated. To gain further clarity and validate this observation, I decided to explore the data through an alternative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45588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A6EA3-EF18-2F56-6A15-EB9D74570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riangular abstract background">
            <a:extLst>
              <a:ext uri="{FF2B5EF4-FFF2-40B4-BE49-F238E27FC236}">
                <a16:creationId xmlns:a16="http://schemas.microsoft.com/office/drawing/2014/main" id="{8D98DD35-FF0A-3198-E772-82D35AEF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9E2C8D-402E-B1C9-FFC0-F8268F5E5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058" y="-1176473"/>
            <a:ext cx="11413864" cy="328520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Then, I sought to compare my trips to the university against other destinations separately to better understand the distribution and identify potential patterns.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TR" sz="2400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61CDCC-6A3A-8ECA-1866-65ADD29E2986}"/>
              </a:ext>
            </a:extLst>
          </p:cNvPr>
          <p:cNvSpPr txBox="1">
            <a:spLocks/>
          </p:cNvSpPr>
          <p:nvPr/>
        </p:nvSpPr>
        <p:spPr>
          <a:xfrm>
            <a:off x="7451142" y="3031497"/>
            <a:ext cx="4138048" cy="2926488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Given the numerous destinations, I opted to use a histogram to visualize the differences more clearly and effectively highlight the distribution across locations.</a:t>
            </a:r>
          </a:p>
          <a:p>
            <a:pPr algn="ctr"/>
            <a:r>
              <a:rPr lang="en-US" sz="2000" dirty="0">
                <a:solidFill>
                  <a:srgbClr val="0E0E0E"/>
                </a:solidFill>
                <a:latin typeface=".AppleSystemUIFont"/>
              </a:rPr>
              <a:t>This histogram clearly illustrates that the majority of my regular trips are to the university, </a:t>
            </a:r>
          </a:p>
        </p:txBody>
      </p:sp>
      <p:pic>
        <p:nvPicPr>
          <p:cNvPr id="4" name="Picture 3" descr="A graph of a number of points&#10;&#10;Description automatically generated">
            <a:extLst>
              <a:ext uri="{FF2B5EF4-FFF2-40B4-BE49-F238E27FC236}">
                <a16:creationId xmlns:a16="http://schemas.microsoft.com/office/drawing/2014/main" id="{6A3FD79C-E7FE-0652-D3CA-892ADC19B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5" y="1813186"/>
            <a:ext cx="6629305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8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608F7-FDB9-DCAB-E9A3-1C12C927A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riangular abstract background">
            <a:extLst>
              <a:ext uri="{FF2B5EF4-FFF2-40B4-BE49-F238E27FC236}">
                <a16:creationId xmlns:a16="http://schemas.microsoft.com/office/drawing/2014/main" id="{FF505C14-B574-E15D-27C2-00382D79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DFCD66-C2E4-82D7-567A-F438C099B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058" y="-1176473"/>
            <a:ext cx="11413864" cy="328520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After confirming the patterns, I proceeded to examine the correlation between my academic schedule and </a:t>
            </a:r>
            <a:r>
              <a:rPr lang="en-US" sz="2400" dirty="0" err="1">
                <a:solidFill>
                  <a:schemeClr val="tx1"/>
                </a:solidFill>
              </a:rPr>
              <a:t>BiTaksi</a:t>
            </a:r>
            <a:r>
              <a:rPr lang="en-US" sz="2400" dirty="0">
                <a:solidFill>
                  <a:schemeClr val="tx1"/>
                </a:solidFill>
              </a:rPr>
              <a:t> usage to uncover potential relationships.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TR" sz="2400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512D854-3AB6-B741-50C6-0000730E2C30}"/>
              </a:ext>
            </a:extLst>
          </p:cNvPr>
          <p:cNvSpPr txBox="1">
            <a:spLocks/>
          </p:cNvSpPr>
          <p:nvPr/>
        </p:nvSpPr>
        <p:spPr>
          <a:xfrm>
            <a:off x="7664874" y="2602872"/>
            <a:ext cx="4138048" cy="2926488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E0E0E"/>
                </a:solidFill>
                <a:latin typeface=".AppleSystemUIFont"/>
              </a:rPr>
              <a:t>Initially, I thought using a heatmap would be a logical choice to analyze the data. However, after creating the graph, I realized that it was overly complex and potentially misleading for interpretation.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9C7F5-9841-E059-CF3B-BA6BDB62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29" y="1719009"/>
            <a:ext cx="7062085" cy="500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1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D9ED7-6833-3F5A-E369-82CCBC7D0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riangular abstract background">
            <a:extLst>
              <a:ext uri="{FF2B5EF4-FFF2-40B4-BE49-F238E27FC236}">
                <a16:creationId xmlns:a16="http://schemas.microsoft.com/office/drawing/2014/main" id="{24BF2D90-A9B7-858C-4005-3A6E7AC5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55C85C-9064-89E0-6598-641BE5A4D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058" y="-1019310"/>
            <a:ext cx="11413864" cy="328520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After further research, I concluded that a boxplot would be a more suitable choice for visualizing the correlation in this case, as it provides a clearer representation of the data distribution.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A452CA-6CED-071F-6021-673D43E81D15}"/>
              </a:ext>
            </a:extLst>
          </p:cNvPr>
          <p:cNvSpPr txBox="1">
            <a:spLocks/>
          </p:cNvSpPr>
          <p:nvPr/>
        </p:nvSpPr>
        <p:spPr>
          <a:xfrm>
            <a:off x="7664874" y="2602872"/>
            <a:ext cx="4138048" cy="2926488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E0E0E"/>
                </a:solidFill>
                <a:latin typeface=".AppleSystemUIFont"/>
              </a:rPr>
              <a:t>The boxplot confirms a strong relationship between </a:t>
            </a:r>
            <a:r>
              <a:rPr lang="en-US" sz="2000" dirty="0" err="1">
                <a:solidFill>
                  <a:srgbClr val="0E0E0E"/>
                </a:solidFill>
                <a:latin typeface=".AppleSystemUIFont"/>
              </a:rPr>
              <a:t>BiTaksi</a:t>
            </a:r>
            <a:r>
              <a:rPr lang="en-US" sz="2000" dirty="0">
                <a:solidFill>
                  <a:srgbClr val="0E0E0E"/>
                </a:solidFill>
                <a:latin typeface=".AppleSystemUIFont"/>
              </a:rPr>
              <a:t> usage and academic schedules. Peak taxi usage aligns with class times, indicating that academic obligations significantly influence transportation patterns.</a:t>
            </a:r>
          </a:p>
        </p:txBody>
      </p:sp>
      <p:pic>
        <p:nvPicPr>
          <p:cNvPr id="4" name="Picture 3" descr="A chart with blue and orange squares&#10;&#10;Description automatically generated">
            <a:extLst>
              <a:ext uri="{FF2B5EF4-FFF2-40B4-BE49-F238E27FC236}">
                <a16:creationId xmlns:a16="http://schemas.microsoft.com/office/drawing/2014/main" id="{F39486E1-96AE-E22C-0362-E4DC7ADEA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904183"/>
            <a:ext cx="7123396" cy="47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39869-761C-19CB-C041-7C1AE03B1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riangular abstract background">
            <a:extLst>
              <a:ext uri="{FF2B5EF4-FFF2-40B4-BE49-F238E27FC236}">
                <a16:creationId xmlns:a16="http://schemas.microsoft.com/office/drawing/2014/main" id="{B686970E-47D9-171B-9B3B-D5A23899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10" r="-1" b="-1"/>
          <a:stretch/>
        </p:blipFill>
        <p:spPr>
          <a:xfrm>
            <a:off x="0" y="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23740-E2A5-3F6D-9808-7FBE14556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963" y="-1139386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400" dirty="0">
                <a:solidFill>
                  <a:schemeClr val="tx1"/>
                </a:solidFill>
                <a:effectLst/>
                <a:latin typeface=".AppleSystemUIFont"/>
              </a:rPr>
              <a:t>Results:</a:t>
            </a:r>
            <a:br>
              <a:rPr lang="en-US" sz="1600" dirty="0">
                <a:solidFill>
                  <a:schemeClr val="tx1"/>
                </a:solidFill>
                <a:effectLst/>
                <a:latin typeface=".AppleSystemUIFont"/>
              </a:rPr>
            </a:br>
            <a:br>
              <a:rPr lang="en-US" sz="1600" dirty="0">
                <a:solidFill>
                  <a:schemeClr val="tx1"/>
                </a:solidFill>
                <a:effectLst/>
                <a:latin typeface=".AppleSystemUIFont"/>
              </a:rPr>
            </a:br>
            <a:endParaRPr lang="en-TR" sz="45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6E2C-4EB2-C034-0F51-A565236E9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68" y="1123558"/>
            <a:ext cx="10766489" cy="862394"/>
          </a:xfrm>
        </p:spPr>
        <p:txBody>
          <a:bodyPr anchor="t">
            <a:noAutofit/>
          </a:bodyPr>
          <a:lstStyle/>
          <a:p>
            <a:pPr algn="ctr"/>
            <a:r>
              <a:rPr lang="en-US" sz="2200" b="1" dirty="0"/>
              <a:t>• Frequent School Trips: </a:t>
            </a:r>
            <a:r>
              <a:rPr lang="en-US" sz="2200" dirty="0"/>
              <a:t>Most trips are to the university, confirming its role as the primary destination and supporting the hypothesis.</a:t>
            </a:r>
          </a:p>
          <a:p>
            <a:pPr algn="ctr"/>
            <a:r>
              <a:rPr lang="en-US" sz="2200" b="1" dirty="0"/>
              <a:t>• Support for Hypothesis: </a:t>
            </a:r>
            <a:r>
              <a:rPr lang="en-US" sz="2200" dirty="0"/>
              <a:t>The findings strongly align with the hypothesis that </a:t>
            </a:r>
            <a:r>
              <a:rPr lang="en-US" sz="2200" dirty="0" err="1"/>
              <a:t>BiTaksi</a:t>
            </a:r>
            <a:r>
              <a:rPr lang="en-US" sz="2200" dirty="0"/>
              <a:t> usage correlates with academic schedules, particularly lecture times and workload.</a:t>
            </a:r>
          </a:p>
          <a:p>
            <a:pPr algn="ctr"/>
            <a:r>
              <a:rPr lang="en-US" sz="2200" b="1" dirty="0"/>
              <a:t>• Effective Visualization: </a:t>
            </a:r>
            <a:r>
              <a:rPr lang="en-US" sz="2200" dirty="0"/>
              <a:t>While the heatmap was complex, the boxplot clearly showed that taxi usage peaks align with class schedules.</a:t>
            </a:r>
          </a:p>
          <a:p>
            <a:pPr algn="ctr"/>
            <a:endParaRPr lang="en-TR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F79DA-0EDB-62B9-E107-647D55DF853F}"/>
              </a:ext>
            </a:extLst>
          </p:cNvPr>
          <p:cNvSpPr txBox="1"/>
          <p:nvPr/>
        </p:nvSpPr>
        <p:spPr>
          <a:xfrm>
            <a:off x="3047143" y="227277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51230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1E93B-0FFA-E4F5-CB8A-9A44A8AFE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riangular abstract background">
            <a:extLst>
              <a:ext uri="{FF2B5EF4-FFF2-40B4-BE49-F238E27FC236}">
                <a16:creationId xmlns:a16="http://schemas.microsoft.com/office/drawing/2014/main" id="{06B6D756-D745-1F89-CBCD-91A0EF3F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10" r="-1" b="-1"/>
          <a:stretch/>
        </p:blipFill>
        <p:spPr>
          <a:xfrm>
            <a:off x="0" y="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D76B14-C4AF-EEDF-0C20-FF58991FD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963" y="-1139386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400" dirty="0">
                <a:solidFill>
                  <a:schemeClr val="tx1"/>
                </a:solidFill>
                <a:latin typeface=".AppleSystemUIFont"/>
              </a:rPr>
              <a:t>Possible improvement</a:t>
            </a:r>
            <a:r>
              <a:rPr lang="en-US" sz="4400" dirty="0">
                <a:solidFill>
                  <a:schemeClr val="tx1"/>
                </a:solidFill>
                <a:effectLst/>
                <a:latin typeface=".AppleSystemUIFont"/>
              </a:rPr>
              <a:t>s:</a:t>
            </a:r>
            <a:br>
              <a:rPr lang="en-US" sz="1600" dirty="0">
                <a:solidFill>
                  <a:schemeClr val="tx1"/>
                </a:solidFill>
                <a:effectLst/>
                <a:latin typeface=".AppleSystemUIFont"/>
              </a:rPr>
            </a:br>
            <a:br>
              <a:rPr lang="en-US" sz="1600" dirty="0">
                <a:solidFill>
                  <a:schemeClr val="tx1"/>
                </a:solidFill>
                <a:effectLst/>
                <a:latin typeface=".AppleSystemUIFont"/>
              </a:rPr>
            </a:br>
            <a:endParaRPr lang="en-TR" sz="45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91E77-6B08-8489-E7A1-EC7FE54BA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68" y="1123558"/>
            <a:ext cx="10766489" cy="862394"/>
          </a:xfrm>
        </p:spPr>
        <p:txBody>
          <a:bodyPr anchor="t">
            <a:noAutofit/>
          </a:bodyPr>
          <a:lstStyle/>
          <a:p>
            <a:pPr algn="ctr"/>
            <a:r>
              <a:rPr lang="en-US" sz="2200" b="1" dirty="0"/>
              <a:t>• Since data is on my usage of </a:t>
            </a:r>
            <a:r>
              <a:rPr lang="en-US" sz="2200" b="1" dirty="0" err="1"/>
              <a:t>bitaxi</a:t>
            </a:r>
            <a:r>
              <a:rPr lang="en-US" sz="2200" b="1" dirty="0"/>
              <a:t>, the analysis can be updated with newer data over a more extended period to observe changes.</a:t>
            </a:r>
            <a:r>
              <a:rPr lang="en-US" sz="2200" dirty="0"/>
              <a:t>.</a:t>
            </a:r>
          </a:p>
          <a:p>
            <a:pPr algn="ctr"/>
            <a:r>
              <a:rPr lang="en-US" sz="2200" b="1" dirty="0"/>
              <a:t>• Other Transportations: I used only </a:t>
            </a:r>
            <a:r>
              <a:rPr lang="en-US" sz="2200" b="1" dirty="0" err="1"/>
              <a:t>bitaxi</a:t>
            </a:r>
            <a:r>
              <a:rPr lang="en-US" sz="2200" b="1" dirty="0"/>
              <a:t> data but in real life I use other transportations like </a:t>
            </a:r>
            <a:r>
              <a:rPr lang="en-US" sz="2200" b="1" dirty="0" err="1"/>
              <a:t>tiktak</a:t>
            </a:r>
            <a:r>
              <a:rPr lang="en-US" sz="2200" b="1" dirty="0"/>
              <a:t>, car, bus </a:t>
            </a:r>
            <a:r>
              <a:rPr lang="en-US" sz="2200" b="1" dirty="0" err="1"/>
              <a:t>i</a:t>
            </a:r>
            <a:r>
              <a:rPr lang="en-US" sz="2200" b="1" dirty="0"/>
              <a:t> can add them to the dataset.</a:t>
            </a:r>
            <a:r>
              <a:rPr lang="en-US" sz="2200" dirty="0"/>
              <a:t>.</a:t>
            </a:r>
          </a:p>
          <a:p>
            <a:pPr algn="ctr"/>
            <a:r>
              <a:rPr lang="en-US" sz="2200" b="1" dirty="0"/>
              <a:t>• Exam Periods: I can add my final periods and use that data for more diversity since final period can be verry different than normal times.</a:t>
            </a:r>
            <a:endParaRPr lang="en-TR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461B7-DF83-8BD2-B8BC-61737CC28B08}"/>
              </a:ext>
            </a:extLst>
          </p:cNvPr>
          <p:cNvSpPr txBox="1"/>
          <p:nvPr/>
        </p:nvSpPr>
        <p:spPr>
          <a:xfrm>
            <a:off x="3045619" y="198595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1634309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468</Words>
  <Application>Microsoft Macintosh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.AppleSystemUIFont</vt:lpstr>
      <vt:lpstr>Aptos</vt:lpstr>
      <vt:lpstr>Corbel</vt:lpstr>
      <vt:lpstr>SketchLinesVTI</vt:lpstr>
      <vt:lpstr>“relationship between my BiTaksi usage and my academic schedule” </vt:lpstr>
      <vt:lpstr>Data: </vt:lpstr>
      <vt:lpstr>HYPOTESIS</vt:lpstr>
      <vt:lpstr>First I want to start with visualization of my transportation to school  </vt:lpstr>
      <vt:lpstr>Then, I sought to compare my trips to the university against other destinations separately to better understand the distribution and identify potential patterns. </vt:lpstr>
      <vt:lpstr>After confirming the patterns, I proceeded to examine the correlation between my academic schedule and BiTaksi usage to uncover potential relationships. </vt:lpstr>
      <vt:lpstr>After further research, I concluded that a boxplot would be a more suitable choice for visualizing the correlation in this case, as it provides a clearer representation of the data distribution. </vt:lpstr>
      <vt:lpstr>Results:  </vt:lpstr>
      <vt:lpstr>Possible improvements: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Dara Aktaş</dc:creator>
  <cp:lastModifiedBy>Dara Aktaş</cp:lastModifiedBy>
  <cp:revision>1</cp:revision>
  <dcterms:created xsi:type="dcterms:W3CDTF">2025-01-10T16:31:19Z</dcterms:created>
  <dcterms:modified xsi:type="dcterms:W3CDTF">2025-01-10T18:24:44Z</dcterms:modified>
</cp:coreProperties>
</file>