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  <p:sldMasterId id="2147483910" r:id="rId2"/>
  </p:sldMasterIdLst>
  <p:notesMasterIdLst>
    <p:notesMasterId r:id="rId5"/>
  </p:notesMasterIdLst>
  <p:sldIdLst>
    <p:sldId id="263" r:id="rId3"/>
    <p:sldId id="261" r:id="rId4"/>
  </p:sldIdLst>
  <p:sldSz cx="24384000" cy="13716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6" autoAdjust="0"/>
    <p:restoredTop sz="94660"/>
  </p:normalViewPr>
  <p:slideViewPr>
    <p:cSldViewPr>
      <p:cViewPr varScale="1">
        <p:scale>
          <a:sx n="43" d="100"/>
          <a:sy n="43" d="100"/>
        </p:scale>
        <p:origin x="372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840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73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04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1893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07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6. Juni 2022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906" r:id="rId3"/>
    <p:sldLayoutId id="214748390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6. Juni 2022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19999"/>
            <a:ext cx="1836000" cy="214852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5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5" r:id="rId3"/>
    <p:sldLayoutId id="214748391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1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9B608-30BF-4780-AD74-2A39D90104E2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4755502"/>
      </p:ext>
    </p:extLst>
  </p:cSld>
  <p:clrMapOvr>
    <a:masterClrMapping/>
  </p:clrMapOvr>
</p:sld>
</file>

<file path=ppt/theme/theme1.xml><?xml version="1.0" encoding="utf-8"?>
<a:theme xmlns:a="http://schemas.openxmlformats.org/drawingml/2006/main" name="GU-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-Design ohne Goethekopf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Benutzerdefiniert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Avenir Roman</vt:lpstr>
      <vt:lpstr>Georgia</vt:lpstr>
      <vt:lpstr>GU-Design</vt:lpstr>
      <vt:lpstr>GU-Design ohne Goethekopf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Arkadij Schewtschenko</dc:creator>
  <cp:lastModifiedBy>Dara da Silva Weirich</cp:lastModifiedBy>
  <cp:revision>54</cp:revision>
  <dcterms:modified xsi:type="dcterms:W3CDTF">2022-06-06T15:37:18Z</dcterms:modified>
</cp:coreProperties>
</file>